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74" r:id="rId4"/>
    <p:sldId id="260" r:id="rId5"/>
    <p:sldId id="265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2" r:id="rId16"/>
    <p:sldId id="268" r:id="rId17"/>
    <p:sldId id="270" r:id="rId18"/>
    <p:sldId id="267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73" r:id="rId35"/>
    <p:sldId id="298" r:id="rId36"/>
    <p:sldId id="269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27D23-4B70-4644-9F62-95B7EFBF7074}" v="23" dt="2023-10-06T15:29:50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77" autoAdjust="0"/>
  </p:normalViewPr>
  <p:slideViewPr>
    <p:cSldViewPr snapToGrid="0">
      <p:cViewPr varScale="1">
        <p:scale>
          <a:sx n="46" d="100"/>
          <a:sy n="46" d="100"/>
        </p:scale>
        <p:origin x="58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sy Moynagh" userId="a1ba53ba-0f45-4b7d-8f2d-ce16e1a5a22d" providerId="ADAL" clId="{FE527D23-4B70-4644-9F62-95B7EFBF7074}"/>
    <pc:docChg chg="undo redo custSel addSld modSld sldOrd">
      <pc:chgData name="Daisy Moynagh" userId="a1ba53ba-0f45-4b7d-8f2d-ce16e1a5a22d" providerId="ADAL" clId="{FE527D23-4B70-4644-9F62-95B7EFBF7074}" dt="2023-10-06T15:30:12.005" v="5887" actId="20577"/>
      <pc:docMkLst>
        <pc:docMk/>
      </pc:docMkLst>
      <pc:sldChg chg="modSp mod">
        <pc:chgData name="Daisy Moynagh" userId="a1ba53ba-0f45-4b7d-8f2d-ce16e1a5a22d" providerId="ADAL" clId="{FE527D23-4B70-4644-9F62-95B7EFBF7074}" dt="2023-10-06T11:15:00.230" v="334" actId="20577"/>
        <pc:sldMkLst>
          <pc:docMk/>
          <pc:sldMk cId="1816476530" sldId="260"/>
        </pc:sldMkLst>
        <pc:spChg chg="mod">
          <ac:chgData name="Daisy Moynagh" userId="a1ba53ba-0f45-4b7d-8f2d-ce16e1a5a22d" providerId="ADAL" clId="{FE527D23-4B70-4644-9F62-95B7EFBF7074}" dt="2023-10-06T11:15:00.230" v="334" actId="20577"/>
          <ac:spMkLst>
            <pc:docMk/>
            <pc:sldMk cId="1816476530" sldId="260"/>
            <ac:spMk id="4" creationId="{465CA490-62F6-2EE3-7875-C415203E3144}"/>
          </ac:spMkLst>
        </pc:spChg>
        <pc:spChg chg="mod">
          <ac:chgData name="Daisy Moynagh" userId="a1ba53ba-0f45-4b7d-8f2d-ce16e1a5a22d" providerId="ADAL" clId="{FE527D23-4B70-4644-9F62-95B7EFBF7074}" dt="2023-10-06T11:14:40.481" v="243" actId="27636"/>
          <ac:spMkLst>
            <pc:docMk/>
            <pc:sldMk cId="1816476530" sldId="260"/>
            <ac:spMk id="18" creationId="{6A51FBA4-71F3-CBFF-FCFE-2A5351B4EC9D}"/>
          </ac:spMkLst>
        </pc:spChg>
      </pc:sldChg>
      <pc:sldChg chg="modSp mod">
        <pc:chgData name="Daisy Moynagh" userId="a1ba53ba-0f45-4b7d-8f2d-ce16e1a5a22d" providerId="ADAL" clId="{FE527D23-4B70-4644-9F62-95B7EFBF7074}" dt="2023-10-06T11:05:33.758" v="2"/>
        <pc:sldMkLst>
          <pc:docMk/>
          <pc:sldMk cId="1754429837" sldId="263"/>
        </pc:sldMkLst>
        <pc:spChg chg="mod">
          <ac:chgData name="Daisy Moynagh" userId="a1ba53ba-0f45-4b7d-8f2d-ce16e1a5a22d" providerId="ADAL" clId="{FE527D23-4B70-4644-9F62-95B7EFBF7074}" dt="2023-10-06T11:05:33.758" v="2"/>
          <ac:spMkLst>
            <pc:docMk/>
            <pc:sldMk cId="1754429837" sldId="263"/>
            <ac:spMk id="3" creationId="{80433860-22A2-D39F-8D9D-4E16CEE1ED04}"/>
          </ac:spMkLst>
        </pc:spChg>
      </pc:sldChg>
      <pc:sldChg chg="modSp mod">
        <pc:chgData name="Daisy Moynagh" userId="a1ba53ba-0f45-4b7d-8f2d-ce16e1a5a22d" providerId="ADAL" clId="{FE527D23-4B70-4644-9F62-95B7EFBF7074}" dt="2023-10-06T11:16:34.698" v="603" actId="1076"/>
        <pc:sldMkLst>
          <pc:docMk/>
          <pc:sldMk cId="55860883" sldId="265"/>
        </pc:sldMkLst>
        <pc:spChg chg="mod">
          <ac:chgData name="Daisy Moynagh" userId="a1ba53ba-0f45-4b7d-8f2d-ce16e1a5a22d" providerId="ADAL" clId="{FE527D23-4B70-4644-9F62-95B7EFBF7074}" dt="2023-10-06T11:16:26.190" v="601" actId="1076"/>
          <ac:spMkLst>
            <pc:docMk/>
            <pc:sldMk cId="55860883" sldId="265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1:16:34.698" v="603" actId="1076"/>
          <ac:spMkLst>
            <pc:docMk/>
            <pc:sldMk cId="55860883" sldId="265"/>
            <ac:spMk id="17" creationId="{9896352D-EF8F-53DF-D7FC-3E876E93561F}"/>
          </ac:spMkLst>
        </pc:spChg>
      </pc:sldChg>
      <pc:sldChg chg="modSp mod">
        <pc:chgData name="Daisy Moynagh" userId="a1ba53ba-0f45-4b7d-8f2d-ce16e1a5a22d" providerId="ADAL" clId="{FE527D23-4B70-4644-9F62-95B7EFBF7074}" dt="2023-10-06T11:09:39.370" v="69" actId="27636"/>
        <pc:sldMkLst>
          <pc:docMk/>
          <pc:sldMk cId="2728863323" sldId="266"/>
        </pc:sldMkLst>
        <pc:spChg chg="mod">
          <ac:chgData name="Daisy Moynagh" userId="a1ba53ba-0f45-4b7d-8f2d-ce16e1a5a22d" providerId="ADAL" clId="{FE527D23-4B70-4644-9F62-95B7EFBF7074}" dt="2023-10-06T11:05:48.280" v="8" actId="20577"/>
          <ac:spMkLst>
            <pc:docMk/>
            <pc:sldMk cId="2728863323" sldId="266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1:09:39.370" v="69" actId="27636"/>
          <ac:spMkLst>
            <pc:docMk/>
            <pc:sldMk cId="2728863323" sldId="266"/>
            <ac:spMk id="17" creationId="{9896352D-EF8F-53DF-D7FC-3E876E93561F}"/>
          </ac:spMkLst>
        </pc:spChg>
      </pc:sldChg>
      <pc:sldChg chg="modSp mod">
        <pc:chgData name="Daisy Moynagh" userId="a1ba53ba-0f45-4b7d-8f2d-ce16e1a5a22d" providerId="ADAL" clId="{FE527D23-4B70-4644-9F62-95B7EFBF7074}" dt="2023-10-06T13:44:24.432" v="2643" actId="20577"/>
        <pc:sldMkLst>
          <pc:docMk/>
          <pc:sldMk cId="3388658666" sldId="267"/>
        </pc:sldMkLst>
        <pc:spChg chg="mod">
          <ac:chgData name="Daisy Moynagh" userId="a1ba53ba-0f45-4b7d-8f2d-ce16e1a5a22d" providerId="ADAL" clId="{FE527D23-4B70-4644-9F62-95B7EFBF7074}" dt="2023-10-06T13:42:40.573" v="2593" actId="20577"/>
          <ac:spMkLst>
            <pc:docMk/>
            <pc:sldMk cId="3388658666" sldId="267"/>
            <ac:spMk id="2" creationId="{147C68C8-2735-85B8-28E6-3061670648D8}"/>
          </ac:spMkLst>
        </pc:spChg>
        <pc:spChg chg="mod">
          <ac:chgData name="Daisy Moynagh" userId="a1ba53ba-0f45-4b7d-8f2d-ce16e1a5a22d" providerId="ADAL" clId="{FE527D23-4B70-4644-9F62-95B7EFBF7074}" dt="2023-10-06T13:42:52.567" v="2632" actId="20577"/>
          <ac:spMkLst>
            <pc:docMk/>
            <pc:sldMk cId="3388658666" sldId="267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44:24.432" v="2643" actId="20577"/>
          <ac:spMkLst>
            <pc:docMk/>
            <pc:sldMk cId="3388658666" sldId="267"/>
            <ac:spMk id="17" creationId="{9896352D-EF8F-53DF-D7FC-3E876E93561F}"/>
          </ac:spMkLst>
        </pc:spChg>
      </pc:sldChg>
      <pc:sldChg chg="modSp mod">
        <pc:chgData name="Daisy Moynagh" userId="a1ba53ba-0f45-4b7d-8f2d-ce16e1a5a22d" providerId="ADAL" clId="{FE527D23-4B70-4644-9F62-95B7EFBF7074}" dt="2023-10-06T13:36:30.761" v="2336" actId="20577"/>
        <pc:sldMkLst>
          <pc:docMk/>
          <pc:sldMk cId="4004857315" sldId="268"/>
        </pc:sldMkLst>
        <pc:spChg chg="mod">
          <ac:chgData name="Daisy Moynagh" userId="a1ba53ba-0f45-4b7d-8f2d-ce16e1a5a22d" providerId="ADAL" clId="{FE527D23-4B70-4644-9F62-95B7EFBF7074}" dt="2023-10-06T13:36:30.761" v="2336" actId="20577"/>
          <ac:spMkLst>
            <pc:docMk/>
            <pc:sldMk cId="4004857315" sldId="268"/>
            <ac:spMk id="4" creationId="{465CA490-62F6-2EE3-7875-C415203E3144}"/>
          </ac:spMkLst>
        </pc:spChg>
        <pc:spChg chg="mod">
          <ac:chgData name="Daisy Moynagh" userId="a1ba53ba-0f45-4b7d-8f2d-ce16e1a5a22d" providerId="ADAL" clId="{FE527D23-4B70-4644-9F62-95B7EFBF7074}" dt="2023-10-06T13:36:15.646" v="2269" actId="27636"/>
          <ac:spMkLst>
            <pc:docMk/>
            <pc:sldMk cId="4004857315" sldId="268"/>
            <ac:spMk id="18" creationId="{6A51FBA4-71F3-CBFF-FCFE-2A5351B4EC9D}"/>
          </ac:spMkLst>
        </pc:spChg>
      </pc:sldChg>
      <pc:sldChg chg="modSp mod">
        <pc:chgData name="Daisy Moynagh" userId="a1ba53ba-0f45-4b7d-8f2d-ce16e1a5a22d" providerId="ADAL" clId="{FE527D23-4B70-4644-9F62-95B7EFBF7074}" dt="2023-10-06T13:42:12.982" v="2586" actId="20577"/>
        <pc:sldMkLst>
          <pc:docMk/>
          <pc:sldMk cId="571767039" sldId="270"/>
        </pc:sldMkLst>
        <pc:spChg chg="mod">
          <ac:chgData name="Daisy Moynagh" userId="a1ba53ba-0f45-4b7d-8f2d-ce16e1a5a22d" providerId="ADAL" clId="{FE527D23-4B70-4644-9F62-95B7EFBF7074}" dt="2023-10-06T13:41:14.892" v="2383" actId="20577"/>
          <ac:spMkLst>
            <pc:docMk/>
            <pc:sldMk cId="571767039" sldId="270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42:12.982" v="2586" actId="20577"/>
          <ac:spMkLst>
            <pc:docMk/>
            <pc:sldMk cId="571767039" sldId="270"/>
            <ac:spMk id="17" creationId="{9896352D-EF8F-53DF-D7FC-3E876E93561F}"/>
          </ac:spMkLst>
        </pc:spChg>
      </pc:sldChg>
      <pc:sldChg chg="modSp mod">
        <pc:chgData name="Daisy Moynagh" userId="a1ba53ba-0f45-4b7d-8f2d-ce16e1a5a22d" providerId="ADAL" clId="{FE527D23-4B70-4644-9F62-95B7EFBF7074}" dt="2023-10-06T13:05:50.028" v="1117" actId="20577"/>
        <pc:sldMkLst>
          <pc:docMk/>
          <pc:sldMk cId="2004371956" sldId="271"/>
        </pc:sldMkLst>
        <pc:spChg chg="mod">
          <ac:chgData name="Daisy Moynagh" userId="a1ba53ba-0f45-4b7d-8f2d-ce16e1a5a22d" providerId="ADAL" clId="{FE527D23-4B70-4644-9F62-95B7EFBF7074}" dt="2023-10-06T11:16:59.261" v="610" actId="20577"/>
          <ac:spMkLst>
            <pc:docMk/>
            <pc:sldMk cId="2004371956" sldId="271"/>
            <ac:spMk id="2" creationId="{147C68C8-2735-85B8-28E6-3061670648D8}"/>
          </ac:spMkLst>
        </pc:spChg>
        <pc:spChg chg="mod">
          <ac:chgData name="Daisy Moynagh" userId="a1ba53ba-0f45-4b7d-8f2d-ce16e1a5a22d" providerId="ADAL" clId="{FE527D23-4B70-4644-9F62-95B7EFBF7074}" dt="2023-10-06T11:23:22.837" v="641" actId="20577"/>
          <ac:spMkLst>
            <pc:docMk/>
            <pc:sldMk cId="2004371956" sldId="271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05:50.028" v="1117" actId="20577"/>
          <ac:spMkLst>
            <pc:docMk/>
            <pc:sldMk cId="2004371956" sldId="271"/>
            <ac:spMk id="17" creationId="{9896352D-EF8F-53DF-D7FC-3E876E93561F}"/>
          </ac:spMkLst>
        </pc:spChg>
      </pc:sldChg>
      <pc:sldChg chg="modSp mod">
        <pc:chgData name="Daisy Moynagh" userId="a1ba53ba-0f45-4b7d-8f2d-ce16e1a5a22d" providerId="ADAL" clId="{FE527D23-4B70-4644-9F62-95B7EFBF7074}" dt="2023-10-06T13:30:15.832" v="2225" actId="20577"/>
        <pc:sldMkLst>
          <pc:docMk/>
          <pc:sldMk cId="2837713091" sldId="272"/>
        </pc:sldMkLst>
        <pc:spChg chg="mod">
          <ac:chgData name="Daisy Moynagh" userId="a1ba53ba-0f45-4b7d-8f2d-ce16e1a5a22d" providerId="ADAL" clId="{FE527D23-4B70-4644-9F62-95B7EFBF7074}" dt="2023-10-06T13:30:15.832" v="2225" actId="20577"/>
          <ac:spMkLst>
            <pc:docMk/>
            <pc:sldMk cId="2837713091" sldId="272"/>
            <ac:spMk id="17" creationId="{9896352D-EF8F-53DF-D7FC-3E876E93561F}"/>
          </ac:spMkLst>
        </pc:spChg>
      </pc:sldChg>
      <pc:sldChg chg="modSp mod">
        <pc:chgData name="Daisy Moynagh" userId="a1ba53ba-0f45-4b7d-8f2d-ce16e1a5a22d" providerId="ADAL" clId="{FE527D23-4B70-4644-9F62-95B7EFBF7074}" dt="2023-10-06T15:24:30.647" v="5684" actId="20577"/>
        <pc:sldMkLst>
          <pc:docMk/>
          <pc:sldMk cId="3692670771" sldId="273"/>
        </pc:sldMkLst>
        <pc:spChg chg="mod">
          <ac:chgData name="Daisy Moynagh" userId="a1ba53ba-0f45-4b7d-8f2d-ce16e1a5a22d" providerId="ADAL" clId="{FE527D23-4B70-4644-9F62-95B7EFBF7074}" dt="2023-10-06T15:24:30.647" v="5684" actId="20577"/>
          <ac:spMkLst>
            <pc:docMk/>
            <pc:sldMk cId="3692670771" sldId="273"/>
            <ac:spMk id="2" creationId="{147C68C8-2735-85B8-28E6-3061670648D8}"/>
          </ac:spMkLst>
        </pc:spChg>
        <pc:spChg chg="mod">
          <ac:chgData name="Daisy Moynagh" userId="a1ba53ba-0f45-4b7d-8f2d-ce16e1a5a22d" providerId="ADAL" clId="{FE527D23-4B70-4644-9F62-95B7EFBF7074}" dt="2023-10-06T15:24:13.706" v="5663" actId="20577"/>
          <ac:spMkLst>
            <pc:docMk/>
            <pc:sldMk cId="3692670771" sldId="273"/>
            <ac:spMk id="17" creationId="{9896352D-EF8F-53DF-D7FC-3E876E93561F}"/>
          </ac:spMkLst>
        </pc:spChg>
      </pc:sldChg>
      <pc:sldChg chg="modSp add mod">
        <pc:chgData name="Daisy Moynagh" userId="a1ba53ba-0f45-4b7d-8f2d-ce16e1a5a22d" providerId="ADAL" clId="{FE527D23-4B70-4644-9F62-95B7EFBF7074}" dt="2023-10-06T11:12:50.149" v="236" actId="20577"/>
        <pc:sldMkLst>
          <pc:docMk/>
          <pc:sldMk cId="2078317660" sldId="274"/>
        </pc:sldMkLst>
        <pc:spChg chg="mod">
          <ac:chgData name="Daisy Moynagh" userId="a1ba53ba-0f45-4b7d-8f2d-ce16e1a5a22d" providerId="ADAL" clId="{FE527D23-4B70-4644-9F62-95B7EFBF7074}" dt="2023-10-06T11:09:51.081" v="79" actId="20577"/>
          <ac:spMkLst>
            <pc:docMk/>
            <pc:sldMk cId="2078317660" sldId="274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1:12:50.149" v="236" actId="20577"/>
          <ac:spMkLst>
            <pc:docMk/>
            <pc:sldMk cId="2078317660" sldId="274"/>
            <ac:spMk id="17" creationId="{9896352D-EF8F-53DF-D7FC-3E876E93561F}"/>
          </ac:spMkLst>
        </pc:spChg>
      </pc:sldChg>
      <pc:sldChg chg="modSp add mod">
        <pc:chgData name="Daisy Moynagh" userId="a1ba53ba-0f45-4b7d-8f2d-ce16e1a5a22d" providerId="ADAL" clId="{FE527D23-4B70-4644-9F62-95B7EFBF7074}" dt="2023-10-06T13:08:25.617" v="1225"/>
        <pc:sldMkLst>
          <pc:docMk/>
          <pc:sldMk cId="674886564" sldId="275"/>
        </pc:sldMkLst>
        <pc:spChg chg="mod">
          <ac:chgData name="Daisy Moynagh" userId="a1ba53ba-0f45-4b7d-8f2d-ce16e1a5a22d" providerId="ADAL" clId="{FE527D23-4B70-4644-9F62-95B7EFBF7074}" dt="2023-10-06T13:06:10.763" v="1147" actId="20577"/>
          <ac:spMkLst>
            <pc:docMk/>
            <pc:sldMk cId="674886564" sldId="275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08:25.617" v="1225"/>
          <ac:spMkLst>
            <pc:docMk/>
            <pc:sldMk cId="674886564" sldId="275"/>
            <ac:spMk id="17" creationId="{9896352D-EF8F-53DF-D7FC-3E876E93561F}"/>
          </ac:spMkLst>
        </pc:spChg>
      </pc:sldChg>
      <pc:sldChg chg="addSp modSp add mod">
        <pc:chgData name="Daisy Moynagh" userId="a1ba53ba-0f45-4b7d-8f2d-ce16e1a5a22d" providerId="ADAL" clId="{FE527D23-4B70-4644-9F62-95B7EFBF7074}" dt="2023-10-06T13:13:57.407" v="1364" actId="1076"/>
        <pc:sldMkLst>
          <pc:docMk/>
          <pc:sldMk cId="4131891547" sldId="276"/>
        </pc:sldMkLst>
        <pc:spChg chg="mod">
          <ac:chgData name="Daisy Moynagh" userId="a1ba53ba-0f45-4b7d-8f2d-ce16e1a5a22d" providerId="ADAL" clId="{FE527D23-4B70-4644-9F62-95B7EFBF7074}" dt="2023-10-06T13:09:22.218" v="1291" actId="20577"/>
          <ac:spMkLst>
            <pc:docMk/>
            <pc:sldMk cId="4131891547" sldId="276"/>
            <ac:spMk id="3" creationId="{80433860-22A2-D39F-8D9D-4E16CEE1ED04}"/>
          </ac:spMkLst>
        </pc:spChg>
        <pc:spChg chg="add mod">
          <ac:chgData name="Daisy Moynagh" userId="a1ba53ba-0f45-4b7d-8f2d-ce16e1a5a22d" providerId="ADAL" clId="{FE527D23-4B70-4644-9F62-95B7EFBF7074}" dt="2023-10-06T13:13:57.407" v="1364" actId="1076"/>
          <ac:spMkLst>
            <pc:docMk/>
            <pc:sldMk cId="4131891547" sldId="276"/>
            <ac:spMk id="9" creationId="{E782D0C7-DD52-2D33-6578-C68B69E74C6D}"/>
          </ac:spMkLst>
        </pc:spChg>
        <pc:spChg chg="mod">
          <ac:chgData name="Daisy Moynagh" userId="a1ba53ba-0f45-4b7d-8f2d-ce16e1a5a22d" providerId="ADAL" clId="{FE527D23-4B70-4644-9F62-95B7EFBF7074}" dt="2023-10-06T13:11:02.499" v="1334" actId="27636"/>
          <ac:spMkLst>
            <pc:docMk/>
            <pc:sldMk cId="4131891547" sldId="276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3:12:58.270" v="1338" actId="1076"/>
          <ac:picMkLst>
            <pc:docMk/>
            <pc:sldMk cId="4131891547" sldId="276"/>
            <ac:picMk id="8" creationId="{AA0F578E-8173-1EBE-CAA4-5EB0913E18FD}"/>
          </ac:picMkLst>
        </pc:picChg>
      </pc:sldChg>
      <pc:sldChg chg="addSp delSp modSp add mod">
        <pc:chgData name="Daisy Moynagh" userId="a1ba53ba-0f45-4b7d-8f2d-ce16e1a5a22d" providerId="ADAL" clId="{FE527D23-4B70-4644-9F62-95B7EFBF7074}" dt="2023-10-06T13:17:39.067" v="1403" actId="1076"/>
        <pc:sldMkLst>
          <pc:docMk/>
          <pc:sldMk cId="1688838480" sldId="277"/>
        </pc:sldMkLst>
        <pc:spChg chg="del">
          <ac:chgData name="Daisy Moynagh" userId="a1ba53ba-0f45-4b7d-8f2d-ce16e1a5a22d" providerId="ADAL" clId="{FE527D23-4B70-4644-9F62-95B7EFBF7074}" dt="2023-10-06T13:14:18.350" v="1367" actId="21"/>
          <ac:spMkLst>
            <pc:docMk/>
            <pc:sldMk cId="1688838480" sldId="277"/>
            <ac:spMk id="9" creationId="{E782D0C7-DD52-2D33-6578-C68B69E74C6D}"/>
          </ac:spMkLst>
        </pc:spChg>
        <pc:spChg chg="mod">
          <ac:chgData name="Daisy Moynagh" userId="a1ba53ba-0f45-4b7d-8f2d-ce16e1a5a22d" providerId="ADAL" clId="{FE527D23-4B70-4644-9F62-95B7EFBF7074}" dt="2023-10-06T13:17:06.636" v="1401" actId="20577"/>
          <ac:spMkLst>
            <pc:docMk/>
            <pc:sldMk cId="1688838480" sldId="277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3:17:39.067" v="1403" actId="1076"/>
          <ac:picMkLst>
            <pc:docMk/>
            <pc:sldMk cId="1688838480" sldId="277"/>
            <ac:picMk id="7" creationId="{0FA83C27-B0BF-5D45-F5C9-B5DDBCAE4615}"/>
          </ac:picMkLst>
        </pc:picChg>
        <pc:picChg chg="del">
          <ac:chgData name="Daisy Moynagh" userId="a1ba53ba-0f45-4b7d-8f2d-ce16e1a5a22d" providerId="ADAL" clId="{FE527D23-4B70-4644-9F62-95B7EFBF7074}" dt="2023-10-06T13:14:14.773" v="1366" actId="21"/>
          <ac:picMkLst>
            <pc:docMk/>
            <pc:sldMk cId="1688838480" sldId="277"/>
            <ac:picMk id="8" creationId="{AA0F578E-8173-1EBE-CAA4-5EB0913E18FD}"/>
          </ac:picMkLst>
        </pc:picChg>
      </pc:sldChg>
      <pc:sldChg chg="addSp delSp modSp add mod">
        <pc:chgData name="Daisy Moynagh" userId="a1ba53ba-0f45-4b7d-8f2d-ce16e1a5a22d" providerId="ADAL" clId="{FE527D23-4B70-4644-9F62-95B7EFBF7074}" dt="2023-10-06T13:21:06.517" v="1437" actId="1076"/>
        <pc:sldMkLst>
          <pc:docMk/>
          <pc:sldMk cId="3158287804" sldId="278"/>
        </pc:sldMkLst>
        <pc:spChg chg="add mod">
          <ac:chgData name="Daisy Moynagh" userId="a1ba53ba-0f45-4b7d-8f2d-ce16e1a5a22d" providerId="ADAL" clId="{FE527D23-4B70-4644-9F62-95B7EFBF7074}" dt="2023-10-06T13:20:14.240" v="1426" actId="1076"/>
          <ac:spMkLst>
            <pc:docMk/>
            <pc:sldMk cId="3158287804" sldId="278"/>
            <ac:spMk id="15" creationId="{E811BD96-D31E-D728-35AC-42F2D23D89C7}"/>
          </ac:spMkLst>
        </pc:spChg>
        <pc:spChg chg="add mod">
          <ac:chgData name="Daisy Moynagh" userId="a1ba53ba-0f45-4b7d-8f2d-ce16e1a5a22d" providerId="ADAL" clId="{FE527D23-4B70-4644-9F62-95B7EFBF7074}" dt="2023-10-06T13:20:34.699" v="1427" actId="1076"/>
          <ac:spMkLst>
            <pc:docMk/>
            <pc:sldMk cId="3158287804" sldId="278"/>
            <ac:spMk id="16" creationId="{C7CAD795-375A-2FA0-0E58-865D4027544B}"/>
          </ac:spMkLst>
        </pc:spChg>
        <pc:spChg chg="mod">
          <ac:chgData name="Daisy Moynagh" userId="a1ba53ba-0f45-4b7d-8f2d-ce16e1a5a22d" providerId="ADAL" clId="{FE527D23-4B70-4644-9F62-95B7EFBF7074}" dt="2023-10-06T13:17:57.144" v="1406" actId="20577"/>
          <ac:spMkLst>
            <pc:docMk/>
            <pc:sldMk cId="3158287804" sldId="278"/>
            <ac:spMk id="17" creationId="{9896352D-EF8F-53DF-D7FC-3E876E93561F}"/>
          </ac:spMkLst>
        </pc:spChg>
        <pc:spChg chg="add mod">
          <ac:chgData name="Daisy Moynagh" userId="a1ba53ba-0f45-4b7d-8f2d-ce16e1a5a22d" providerId="ADAL" clId="{FE527D23-4B70-4644-9F62-95B7EFBF7074}" dt="2023-10-06T13:20:53.916" v="1433" actId="1076"/>
          <ac:spMkLst>
            <pc:docMk/>
            <pc:sldMk cId="3158287804" sldId="278"/>
            <ac:spMk id="18" creationId="{5036CF0A-0362-4095-CD1F-7873F6DEAC27}"/>
          </ac:spMkLst>
        </pc:spChg>
        <pc:spChg chg="add mod">
          <ac:chgData name="Daisy Moynagh" userId="a1ba53ba-0f45-4b7d-8f2d-ce16e1a5a22d" providerId="ADAL" clId="{FE527D23-4B70-4644-9F62-95B7EFBF7074}" dt="2023-10-06T13:21:06.517" v="1437" actId="1076"/>
          <ac:spMkLst>
            <pc:docMk/>
            <pc:sldMk cId="3158287804" sldId="278"/>
            <ac:spMk id="19" creationId="{FFDE56B8-C0E9-5003-FDF8-B06101E9984C}"/>
          </ac:spMkLst>
        </pc:spChg>
        <pc:picChg chg="del">
          <ac:chgData name="Daisy Moynagh" userId="a1ba53ba-0f45-4b7d-8f2d-ce16e1a5a22d" providerId="ADAL" clId="{FE527D23-4B70-4644-9F62-95B7EFBF7074}" dt="2023-10-06T13:17:55.138" v="1405" actId="21"/>
          <ac:picMkLst>
            <pc:docMk/>
            <pc:sldMk cId="3158287804" sldId="278"/>
            <ac:picMk id="7" creationId="{0FA83C27-B0BF-5D45-F5C9-B5DDBCAE4615}"/>
          </ac:picMkLst>
        </pc:picChg>
        <pc:picChg chg="add mod">
          <ac:chgData name="Daisy Moynagh" userId="a1ba53ba-0f45-4b7d-8f2d-ce16e1a5a22d" providerId="ADAL" clId="{FE527D23-4B70-4644-9F62-95B7EFBF7074}" dt="2023-10-06T13:21:02.814" v="1436" actId="1076"/>
          <ac:picMkLst>
            <pc:docMk/>
            <pc:sldMk cId="3158287804" sldId="278"/>
            <ac:picMk id="9" creationId="{0774531B-89EA-0BA7-9778-8968AFA8154D}"/>
          </ac:picMkLst>
        </pc:picChg>
        <pc:picChg chg="add mod">
          <ac:chgData name="Daisy Moynagh" userId="a1ba53ba-0f45-4b7d-8f2d-ce16e1a5a22d" providerId="ADAL" clId="{FE527D23-4B70-4644-9F62-95B7EFBF7074}" dt="2023-10-06T13:18:26.474" v="1412" actId="1076"/>
          <ac:picMkLst>
            <pc:docMk/>
            <pc:sldMk cId="3158287804" sldId="278"/>
            <ac:picMk id="10" creationId="{51A09AE8-4AAE-02BA-3BED-1B3C34419355}"/>
          </ac:picMkLst>
        </pc:picChg>
        <pc:inkChg chg="add del">
          <ac:chgData name="Daisy Moynagh" userId="a1ba53ba-0f45-4b7d-8f2d-ce16e1a5a22d" providerId="ADAL" clId="{FE527D23-4B70-4644-9F62-95B7EFBF7074}" dt="2023-10-06T13:18:56.594" v="1414" actId="9405"/>
          <ac:inkMkLst>
            <pc:docMk/>
            <pc:sldMk cId="3158287804" sldId="278"/>
            <ac:inkMk id="11" creationId="{28121EDD-66BA-3D91-AEAF-94E1625D7DE9}"/>
          </ac:inkMkLst>
        </pc:inkChg>
        <pc:inkChg chg="add del">
          <ac:chgData name="Daisy Moynagh" userId="a1ba53ba-0f45-4b7d-8f2d-ce16e1a5a22d" providerId="ADAL" clId="{FE527D23-4B70-4644-9F62-95B7EFBF7074}" dt="2023-10-06T13:19:19.129" v="1418" actId="9405"/>
          <ac:inkMkLst>
            <pc:docMk/>
            <pc:sldMk cId="3158287804" sldId="278"/>
            <ac:inkMk id="12" creationId="{0F703278-E1EE-AF0F-EF9F-F33DD1F7C094}"/>
          </ac:inkMkLst>
        </pc:inkChg>
        <pc:inkChg chg="add del">
          <ac:chgData name="Daisy Moynagh" userId="a1ba53ba-0f45-4b7d-8f2d-ce16e1a5a22d" providerId="ADAL" clId="{FE527D23-4B70-4644-9F62-95B7EFBF7074}" dt="2023-10-06T13:19:18.664" v="1417" actId="9405"/>
          <ac:inkMkLst>
            <pc:docMk/>
            <pc:sldMk cId="3158287804" sldId="278"/>
            <ac:inkMk id="13" creationId="{FE809358-A2FE-35AD-E625-C03056805423}"/>
          </ac:inkMkLst>
        </pc:inkChg>
      </pc:sldChg>
      <pc:sldChg chg="modSp add mod ord">
        <pc:chgData name="Daisy Moynagh" userId="a1ba53ba-0f45-4b7d-8f2d-ce16e1a5a22d" providerId="ADAL" clId="{FE527D23-4B70-4644-9F62-95B7EFBF7074}" dt="2023-10-06T13:25:45.168" v="2001" actId="20577"/>
        <pc:sldMkLst>
          <pc:docMk/>
          <pc:sldMk cId="411236863" sldId="279"/>
        </pc:sldMkLst>
        <pc:spChg chg="mod">
          <ac:chgData name="Daisy Moynagh" userId="a1ba53ba-0f45-4b7d-8f2d-ce16e1a5a22d" providerId="ADAL" clId="{FE527D23-4B70-4644-9F62-95B7EFBF7074}" dt="2023-10-06T13:25:45.168" v="2001" actId="20577"/>
          <ac:spMkLst>
            <pc:docMk/>
            <pc:sldMk cId="411236863" sldId="279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25:29.327" v="1989" actId="1076"/>
          <ac:spMkLst>
            <pc:docMk/>
            <pc:sldMk cId="411236863" sldId="279"/>
            <ac:spMk id="17" creationId="{9896352D-EF8F-53DF-D7FC-3E876E93561F}"/>
          </ac:spMkLst>
        </pc:spChg>
      </pc:sldChg>
      <pc:sldChg chg="modSp add mod">
        <pc:chgData name="Daisy Moynagh" userId="a1ba53ba-0f45-4b7d-8f2d-ce16e1a5a22d" providerId="ADAL" clId="{FE527D23-4B70-4644-9F62-95B7EFBF7074}" dt="2023-10-06T13:25:49.406" v="2002"/>
        <pc:sldMkLst>
          <pc:docMk/>
          <pc:sldMk cId="571673300" sldId="280"/>
        </pc:sldMkLst>
        <pc:spChg chg="mod">
          <ac:chgData name="Daisy Moynagh" userId="a1ba53ba-0f45-4b7d-8f2d-ce16e1a5a22d" providerId="ADAL" clId="{FE527D23-4B70-4644-9F62-95B7EFBF7074}" dt="2023-10-06T13:25:41.501" v="2000" actId="20577"/>
          <ac:spMkLst>
            <pc:docMk/>
            <pc:sldMk cId="571673300" sldId="280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25:49.406" v="2002"/>
          <ac:spMkLst>
            <pc:docMk/>
            <pc:sldMk cId="571673300" sldId="280"/>
            <ac:spMk id="17" creationId="{9896352D-EF8F-53DF-D7FC-3E876E93561F}"/>
          </ac:spMkLst>
        </pc:spChg>
      </pc:sldChg>
      <pc:sldChg chg="delSp modSp add mod ord">
        <pc:chgData name="Daisy Moynagh" userId="a1ba53ba-0f45-4b7d-8f2d-ce16e1a5a22d" providerId="ADAL" clId="{FE527D23-4B70-4644-9F62-95B7EFBF7074}" dt="2023-10-06T13:27:19.209" v="2060" actId="20577"/>
        <pc:sldMkLst>
          <pc:docMk/>
          <pc:sldMk cId="4048358155" sldId="281"/>
        </pc:sldMkLst>
        <pc:spChg chg="mod">
          <ac:chgData name="Daisy Moynagh" userId="a1ba53ba-0f45-4b7d-8f2d-ce16e1a5a22d" providerId="ADAL" clId="{FE527D23-4B70-4644-9F62-95B7EFBF7074}" dt="2023-10-06T13:26:27.461" v="2034" actId="20577"/>
          <ac:spMkLst>
            <pc:docMk/>
            <pc:sldMk cId="4048358155" sldId="281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27:19.209" v="2060" actId="20577"/>
          <ac:spMkLst>
            <pc:docMk/>
            <pc:sldMk cId="4048358155" sldId="281"/>
            <ac:spMk id="17" creationId="{9896352D-EF8F-53DF-D7FC-3E876E93561F}"/>
          </ac:spMkLst>
        </pc:spChg>
        <pc:picChg chg="del">
          <ac:chgData name="Daisy Moynagh" userId="a1ba53ba-0f45-4b7d-8f2d-ce16e1a5a22d" providerId="ADAL" clId="{FE527D23-4B70-4644-9F62-95B7EFBF7074}" dt="2023-10-06T13:27:05.700" v="2036" actId="21"/>
          <ac:picMkLst>
            <pc:docMk/>
            <pc:sldMk cId="4048358155" sldId="281"/>
            <ac:picMk id="7" creationId="{0FA83C27-B0BF-5D45-F5C9-B5DDBCAE4615}"/>
          </ac:picMkLst>
        </pc:picChg>
      </pc:sldChg>
      <pc:sldChg chg="modSp add mod">
        <pc:chgData name="Daisy Moynagh" userId="a1ba53ba-0f45-4b7d-8f2d-ce16e1a5a22d" providerId="ADAL" clId="{FE527D23-4B70-4644-9F62-95B7EFBF7074}" dt="2023-10-06T13:31:36.399" v="2267"/>
        <pc:sldMkLst>
          <pc:docMk/>
          <pc:sldMk cId="507823062" sldId="282"/>
        </pc:sldMkLst>
        <pc:spChg chg="mod">
          <ac:chgData name="Daisy Moynagh" userId="a1ba53ba-0f45-4b7d-8f2d-ce16e1a5a22d" providerId="ADAL" clId="{FE527D23-4B70-4644-9F62-95B7EFBF7074}" dt="2023-10-06T13:30:50.223" v="2256" actId="20577"/>
          <ac:spMkLst>
            <pc:docMk/>
            <pc:sldMk cId="507823062" sldId="282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31:36.399" v="2267"/>
          <ac:spMkLst>
            <pc:docMk/>
            <pc:sldMk cId="507823062" sldId="282"/>
            <ac:spMk id="17" creationId="{9896352D-EF8F-53DF-D7FC-3E876E93561F}"/>
          </ac:spMkLst>
        </pc:spChg>
      </pc:sldChg>
      <pc:sldChg chg="modSp add mod">
        <pc:chgData name="Daisy Moynagh" userId="a1ba53ba-0f45-4b7d-8f2d-ce16e1a5a22d" providerId="ADAL" clId="{FE527D23-4B70-4644-9F62-95B7EFBF7074}" dt="2023-10-06T13:46:12.452" v="2934" actId="20577"/>
        <pc:sldMkLst>
          <pc:docMk/>
          <pc:sldMk cId="3451083272" sldId="283"/>
        </pc:sldMkLst>
        <pc:spChg chg="mod">
          <ac:chgData name="Daisy Moynagh" userId="a1ba53ba-0f45-4b7d-8f2d-ce16e1a5a22d" providerId="ADAL" clId="{FE527D23-4B70-4644-9F62-95B7EFBF7074}" dt="2023-10-06T13:44:38.462" v="2655" actId="20577"/>
          <ac:spMkLst>
            <pc:docMk/>
            <pc:sldMk cId="3451083272" sldId="283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3:46:12.452" v="2934" actId="20577"/>
          <ac:spMkLst>
            <pc:docMk/>
            <pc:sldMk cId="3451083272" sldId="283"/>
            <ac:spMk id="17" creationId="{9896352D-EF8F-53DF-D7FC-3E876E93561F}"/>
          </ac:spMkLst>
        </pc:spChg>
      </pc:sldChg>
      <pc:sldChg chg="addSp modSp add mod">
        <pc:chgData name="Daisy Moynagh" userId="a1ba53ba-0f45-4b7d-8f2d-ce16e1a5a22d" providerId="ADAL" clId="{FE527D23-4B70-4644-9F62-95B7EFBF7074}" dt="2023-10-06T13:54:45.263" v="2974" actId="1076"/>
        <pc:sldMkLst>
          <pc:docMk/>
          <pc:sldMk cId="4117261168" sldId="284"/>
        </pc:sldMkLst>
        <pc:spChg chg="mod">
          <ac:chgData name="Daisy Moynagh" userId="a1ba53ba-0f45-4b7d-8f2d-ce16e1a5a22d" providerId="ADAL" clId="{FE527D23-4B70-4644-9F62-95B7EFBF7074}" dt="2023-10-06T13:49:11.982" v="2958" actId="20577"/>
          <ac:spMkLst>
            <pc:docMk/>
            <pc:sldMk cId="4117261168" sldId="284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3:51:23.434" v="2963" actId="1076"/>
          <ac:picMkLst>
            <pc:docMk/>
            <pc:sldMk cId="4117261168" sldId="284"/>
            <ac:picMk id="8" creationId="{5A269B6A-83C4-FD87-8ADC-B04C4B23B35D}"/>
          </ac:picMkLst>
        </pc:picChg>
        <pc:picChg chg="add mod">
          <ac:chgData name="Daisy Moynagh" userId="a1ba53ba-0f45-4b7d-8f2d-ce16e1a5a22d" providerId="ADAL" clId="{FE527D23-4B70-4644-9F62-95B7EFBF7074}" dt="2023-10-06T13:54:45.263" v="2974" actId="1076"/>
          <ac:picMkLst>
            <pc:docMk/>
            <pc:sldMk cId="4117261168" sldId="284"/>
            <ac:picMk id="10" creationId="{50262CF8-B472-F64F-6FD2-CFF10DF5338C}"/>
          </ac:picMkLst>
        </pc:picChg>
      </pc:sldChg>
      <pc:sldChg chg="modSp add mod ord">
        <pc:chgData name="Daisy Moynagh" userId="a1ba53ba-0f45-4b7d-8f2d-ce16e1a5a22d" providerId="ADAL" clId="{FE527D23-4B70-4644-9F62-95B7EFBF7074}" dt="2023-10-06T14:18:45.360" v="2994" actId="20577"/>
        <pc:sldMkLst>
          <pc:docMk/>
          <pc:sldMk cId="976922137" sldId="285"/>
        </pc:sldMkLst>
        <pc:spChg chg="mod">
          <ac:chgData name="Daisy Moynagh" userId="a1ba53ba-0f45-4b7d-8f2d-ce16e1a5a22d" providerId="ADAL" clId="{FE527D23-4B70-4644-9F62-95B7EFBF7074}" dt="2023-10-06T14:18:45.360" v="2994" actId="20577"/>
          <ac:spMkLst>
            <pc:docMk/>
            <pc:sldMk cId="976922137" sldId="285"/>
            <ac:spMk id="17" creationId="{9896352D-EF8F-53DF-D7FC-3E876E93561F}"/>
          </ac:spMkLst>
        </pc:spChg>
      </pc:sldChg>
      <pc:sldChg chg="addSp modSp add mod">
        <pc:chgData name="Daisy Moynagh" userId="a1ba53ba-0f45-4b7d-8f2d-ce16e1a5a22d" providerId="ADAL" clId="{FE527D23-4B70-4644-9F62-95B7EFBF7074}" dt="2023-10-06T14:21:24.004" v="3135" actId="1076"/>
        <pc:sldMkLst>
          <pc:docMk/>
          <pc:sldMk cId="872815483" sldId="286"/>
        </pc:sldMkLst>
        <pc:spChg chg="mod">
          <ac:chgData name="Daisy Moynagh" userId="a1ba53ba-0f45-4b7d-8f2d-ce16e1a5a22d" providerId="ADAL" clId="{FE527D23-4B70-4644-9F62-95B7EFBF7074}" dt="2023-10-06T14:20:12.915" v="3130" actId="20577"/>
          <ac:spMkLst>
            <pc:docMk/>
            <pc:sldMk cId="872815483" sldId="286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4:21:24.004" v="3135" actId="1076"/>
          <ac:picMkLst>
            <pc:docMk/>
            <pc:sldMk cId="872815483" sldId="286"/>
            <ac:picMk id="8" creationId="{D0046478-D8B1-FF47-23AE-0AA397997427}"/>
          </ac:picMkLst>
        </pc:picChg>
      </pc:sldChg>
      <pc:sldChg chg="modSp add mod ord">
        <pc:chgData name="Daisy Moynagh" userId="a1ba53ba-0f45-4b7d-8f2d-ce16e1a5a22d" providerId="ADAL" clId="{FE527D23-4B70-4644-9F62-95B7EFBF7074}" dt="2023-10-06T14:22:41.181" v="3168" actId="20577"/>
        <pc:sldMkLst>
          <pc:docMk/>
          <pc:sldMk cId="3122114804" sldId="287"/>
        </pc:sldMkLst>
        <pc:spChg chg="mod">
          <ac:chgData name="Daisy Moynagh" userId="a1ba53ba-0f45-4b7d-8f2d-ce16e1a5a22d" providerId="ADAL" clId="{FE527D23-4B70-4644-9F62-95B7EFBF7074}" dt="2023-10-06T14:22:41.181" v="3168" actId="20577"/>
          <ac:spMkLst>
            <pc:docMk/>
            <pc:sldMk cId="3122114804" sldId="287"/>
            <ac:spMk id="17" creationId="{9896352D-EF8F-53DF-D7FC-3E876E93561F}"/>
          </ac:spMkLst>
        </pc:spChg>
      </pc:sldChg>
      <pc:sldChg chg="addSp modSp add mod">
        <pc:chgData name="Daisy Moynagh" userId="a1ba53ba-0f45-4b7d-8f2d-ce16e1a5a22d" providerId="ADAL" clId="{FE527D23-4B70-4644-9F62-95B7EFBF7074}" dt="2023-10-06T14:24:58.444" v="3192" actId="1076"/>
        <pc:sldMkLst>
          <pc:docMk/>
          <pc:sldMk cId="2135006908" sldId="288"/>
        </pc:sldMkLst>
        <pc:spChg chg="mod">
          <ac:chgData name="Daisy Moynagh" userId="a1ba53ba-0f45-4b7d-8f2d-ce16e1a5a22d" providerId="ADAL" clId="{FE527D23-4B70-4644-9F62-95B7EFBF7074}" dt="2023-10-06T14:23:38.379" v="3189" actId="20577"/>
          <ac:spMkLst>
            <pc:docMk/>
            <pc:sldMk cId="2135006908" sldId="288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4:24:58.444" v="3192" actId="1076"/>
          <ac:picMkLst>
            <pc:docMk/>
            <pc:sldMk cId="2135006908" sldId="288"/>
            <ac:picMk id="8" creationId="{638787EF-2355-CB03-3642-8F876344F3D7}"/>
          </ac:picMkLst>
        </pc:picChg>
      </pc:sldChg>
      <pc:sldChg chg="modSp add mod ord">
        <pc:chgData name="Daisy Moynagh" userId="a1ba53ba-0f45-4b7d-8f2d-ce16e1a5a22d" providerId="ADAL" clId="{FE527D23-4B70-4644-9F62-95B7EFBF7074}" dt="2023-10-06T14:27:01.861" v="3518" actId="20577"/>
        <pc:sldMkLst>
          <pc:docMk/>
          <pc:sldMk cId="511360845" sldId="289"/>
        </pc:sldMkLst>
        <pc:spChg chg="mod">
          <ac:chgData name="Daisy Moynagh" userId="a1ba53ba-0f45-4b7d-8f2d-ce16e1a5a22d" providerId="ADAL" clId="{FE527D23-4B70-4644-9F62-95B7EFBF7074}" dt="2023-10-06T14:27:01.861" v="3518" actId="20577"/>
          <ac:spMkLst>
            <pc:docMk/>
            <pc:sldMk cId="511360845" sldId="289"/>
            <ac:spMk id="17" creationId="{9896352D-EF8F-53DF-D7FC-3E876E93561F}"/>
          </ac:spMkLst>
        </pc:spChg>
      </pc:sldChg>
      <pc:sldChg chg="addSp modSp add mod">
        <pc:chgData name="Daisy Moynagh" userId="a1ba53ba-0f45-4b7d-8f2d-ce16e1a5a22d" providerId="ADAL" clId="{FE527D23-4B70-4644-9F62-95B7EFBF7074}" dt="2023-10-06T14:33:24.940" v="3956" actId="1076"/>
        <pc:sldMkLst>
          <pc:docMk/>
          <pc:sldMk cId="3643864044" sldId="290"/>
        </pc:sldMkLst>
        <pc:spChg chg="mod">
          <ac:chgData name="Daisy Moynagh" userId="a1ba53ba-0f45-4b7d-8f2d-ce16e1a5a22d" providerId="ADAL" clId="{FE527D23-4B70-4644-9F62-95B7EFBF7074}" dt="2023-10-06T14:32:02.280" v="3951" actId="20577"/>
          <ac:spMkLst>
            <pc:docMk/>
            <pc:sldMk cId="3643864044" sldId="290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4:33:24.940" v="3956" actId="1076"/>
          <ac:picMkLst>
            <pc:docMk/>
            <pc:sldMk cId="3643864044" sldId="290"/>
            <ac:picMk id="8" creationId="{536BF43B-13B6-220A-39D8-ED4BFBAFBA3F}"/>
          </ac:picMkLst>
        </pc:picChg>
      </pc:sldChg>
      <pc:sldChg chg="modSp add mod ord">
        <pc:chgData name="Daisy Moynagh" userId="a1ba53ba-0f45-4b7d-8f2d-ce16e1a5a22d" providerId="ADAL" clId="{FE527D23-4B70-4644-9F62-95B7EFBF7074}" dt="2023-10-06T14:39:07.159" v="4128" actId="20577"/>
        <pc:sldMkLst>
          <pc:docMk/>
          <pc:sldMk cId="2783052616" sldId="291"/>
        </pc:sldMkLst>
        <pc:spChg chg="mod">
          <ac:chgData name="Daisy Moynagh" userId="a1ba53ba-0f45-4b7d-8f2d-ce16e1a5a22d" providerId="ADAL" clId="{FE527D23-4B70-4644-9F62-95B7EFBF7074}" dt="2023-10-06T14:39:07.159" v="4128" actId="20577"/>
          <ac:spMkLst>
            <pc:docMk/>
            <pc:sldMk cId="2783052616" sldId="291"/>
            <ac:spMk id="17" creationId="{9896352D-EF8F-53DF-D7FC-3E876E93561F}"/>
          </ac:spMkLst>
        </pc:spChg>
      </pc:sldChg>
      <pc:sldChg chg="addSp modSp add mod">
        <pc:chgData name="Daisy Moynagh" userId="a1ba53ba-0f45-4b7d-8f2d-ce16e1a5a22d" providerId="ADAL" clId="{FE527D23-4B70-4644-9F62-95B7EFBF7074}" dt="2023-10-06T14:42:12.861" v="4209" actId="1076"/>
        <pc:sldMkLst>
          <pc:docMk/>
          <pc:sldMk cId="3053143509" sldId="292"/>
        </pc:sldMkLst>
        <pc:spChg chg="mod">
          <ac:chgData name="Daisy Moynagh" userId="a1ba53ba-0f45-4b7d-8f2d-ce16e1a5a22d" providerId="ADAL" clId="{FE527D23-4B70-4644-9F62-95B7EFBF7074}" dt="2023-10-06T14:40:42.236" v="4202" actId="20577"/>
          <ac:spMkLst>
            <pc:docMk/>
            <pc:sldMk cId="3053143509" sldId="292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4:42:12.861" v="4209" actId="1076"/>
          <ac:picMkLst>
            <pc:docMk/>
            <pc:sldMk cId="3053143509" sldId="292"/>
            <ac:picMk id="8" creationId="{97011BF4-FF82-8BEA-DBBB-78B14C7435F3}"/>
          </ac:picMkLst>
        </pc:picChg>
      </pc:sldChg>
      <pc:sldChg chg="addSp modSp add mod ord">
        <pc:chgData name="Daisy Moynagh" userId="a1ba53ba-0f45-4b7d-8f2d-ce16e1a5a22d" providerId="ADAL" clId="{FE527D23-4B70-4644-9F62-95B7EFBF7074}" dt="2023-10-06T14:58:44.885" v="4271" actId="1076"/>
        <pc:sldMkLst>
          <pc:docMk/>
          <pc:sldMk cId="871769580" sldId="293"/>
        </pc:sldMkLst>
        <pc:spChg chg="mod">
          <ac:chgData name="Daisy Moynagh" userId="a1ba53ba-0f45-4b7d-8f2d-ce16e1a5a22d" providerId="ADAL" clId="{FE527D23-4B70-4644-9F62-95B7EFBF7074}" dt="2023-10-06T14:58:44.885" v="4271" actId="1076"/>
          <ac:spMkLst>
            <pc:docMk/>
            <pc:sldMk cId="871769580" sldId="293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4:57:30.958" v="4264" actId="1076"/>
          <ac:picMkLst>
            <pc:docMk/>
            <pc:sldMk cId="871769580" sldId="293"/>
            <ac:picMk id="8" creationId="{0A94BB40-F52A-09F9-7ED6-2342214D8CAB}"/>
          </ac:picMkLst>
        </pc:picChg>
        <pc:picChg chg="add mod">
          <ac:chgData name="Daisy Moynagh" userId="a1ba53ba-0f45-4b7d-8f2d-ce16e1a5a22d" providerId="ADAL" clId="{FE527D23-4B70-4644-9F62-95B7EFBF7074}" dt="2023-10-06T14:58:37.280" v="4270" actId="1076"/>
          <ac:picMkLst>
            <pc:docMk/>
            <pc:sldMk cId="871769580" sldId="293"/>
            <ac:picMk id="10" creationId="{85B08DBC-AD12-3A37-DDD6-18965559E951}"/>
          </ac:picMkLst>
        </pc:picChg>
      </pc:sldChg>
      <pc:sldChg chg="delSp modSp add mod">
        <pc:chgData name="Daisy Moynagh" userId="a1ba53ba-0f45-4b7d-8f2d-ce16e1a5a22d" providerId="ADAL" clId="{FE527D23-4B70-4644-9F62-95B7EFBF7074}" dt="2023-10-06T15:02:30.218" v="4452" actId="27636"/>
        <pc:sldMkLst>
          <pc:docMk/>
          <pc:sldMk cId="3808475601" sldId="294"/>
        </pc:sldMkLst>
        <pc:spChg chg="mod">
          <ac:chgData name="Daisy Moynagh" userId="a1ba53ba-0f45-4b7d-8f2d-ce16e1a5a22d" providerId="ADAL" clId="{FE527D23-4B70-4644-9F62-95B7EFBF7074}" dt="2023-10-06T14:59:27.112" v="4325" actId="20577"/>
          <ac:spMkLst>
            <pc:docMk/>
            <pc:sldMk cId="3808475601" sldId="294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5:02:30.218" v="4452" actId="27636"/>
          <ac:spMkLst>
            <pc:docMk/>
            <pc:sldMk cId="3808475601" sldId="294"/>
            <ac:spMk id="17" creationId="{9896352D-EF8F-53DF-D7FC-3E876E93561F}"/>
          </ac:spMkLst>
        </pc:spChg>
        <pc:picChg chg="del">
          <ac:chgData name="Daisy Moynagh" userId="a1ba53ba-0f45-4b7d-8f2d-ce16e1a5a22d" providerId="ADAL" clId="{FE527D23-4B70-4644-9F62-95B7EFBF7074}" dt="2023-10-06T14:59:30.699" v="4326" actId="21"/>
          <ac:picMkLst>
            <pc:docMk/>
            <pc:sldMk cId="3808475601" sldId="294"/>
            <ac:picMk id="8" creationId="{0A94BB40-F52A-09F9-7ED6-2342214D8CAB}"/>
          </ac:picMkLst>
        </pc:picChg>
        <pc:picChg chg="del">
          <ac:chgData name="Daisy Moynagh" userId="a1ba53ba-0f45-4b7d-8f2d-ce16e1a5a22d" providerId="ADAL" clId="{FE527D23-4B70-4644-9F62-95B7EFBF7074}" dt="2023-10-06T14:59:33.579" v="4327" actId="21"/>
          <ac:picMkLst>
            <pc:docMk/>
            <pc:sldMk cId="3808475601" sldId="294"/>
            <ac:picMk id="10" creationId="{85B08DBC-AD12-3A37-DDD6-18965559E951}"/>
          </ac:picMkLst>
        </pc:picChg>
      </pc:sldChg>
      <pc:sldChg chg="modSp add mod">
        <pc:chgData name="Daisy Moynagh" userId="a1ba53ba-0f45-4b7d-8f2d-ce16e1a5a22d" providerId="ADAL" clId="{FE527D23-4B70-4644-9F62-95B7EFBF7074}" dt="2023-10-06T15:07:02.589" v="5055" actId="1076"/>
        <pc:sldMkLst>
          <pc:docMk/>
          <pc:sldMk cId="2535270499" sldId="295"/>
        </pc:sldMkLst>
        <pc:spChg chg="mod">
          <ac:chgData name="Daisy Moynagh" userId="a1ba53ba-0f45-4b7d-8f2d-ce16e1a5a22d" providerId="ADAL" clId="{FE527D23-4B70-4644-9F62-95B7EFBF7074}" dt="2023-10-06T15:07:02.589" v="5055" actId="1076"/>
          <ac:spMkLst>
            <pc:docMk/>
            <pc:sldMk cId="2535270499" sldId="295"/>
            <ac:spMk id="17" creationId="{9896352D-EF8F-53DF-D7FC-3E876E93561F}"/>
          </ac:spMkLst>
        </pc:spChg>
      </pc:sldChg>
      <pc:sldChg chg="addSp modSp add mod ord">
        <pc:chgData name="Daisy Moynagh" userId="a1ba53ba-0f45-4b7d-8f2d-ce16e1a5a22d" providerId="ADAL" clId="{FE527D23-4B70-4644-9F62-95B7EFBF7074}" dt="2023-10-06T15:18:41.773" v="5525" actId="1076"/>
        <pc:sldMkLst>
          <pc:docMk/>
          <pc:sldMk cId="3873900877" sldId="296"/>
        </pc:sldMkLst>
        <pc:spChg chg="mod">
          <ac:chgData name="Daisy Moynagh" userId="a1ba53ba-0f45-4b7d-8f2d-ce16e1a5a22d" providerId="ADAL" clId="{FE527D23-4B70-4644-9F62-95B7EFBF7074}" dt="2023-10-06T15:07:29.963" v="5091" actId="20577"/>
          <ac:spMkLst>
            <pc:docMk/>
            <pc:sldMk cId="3873900877" sldId="296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5:13:08.334" v="5518" actId="20577"/>
          <ac:spMkLst>
            <pc:docMk/>
            <pc:sldMk cId="3873900877" sldId="296"/>
            <ac:spMk id="17" creationId="{9896352D-EF8F-53DF-D7FC-3E876E93561F}"/>
          </ac:spMkLst>
        </pc:spChg>
        <pc:picChg chg="add mod">
          <ac:chgData name="Daisy Moynagh" userId="a1ba53ba-0f45-4b7d-8f2d-ce16e1a5a22d" providerId="ADAL" clId="{FE527D23-4B70-4644-9F62-95B7EFBF7074}" dt="2023-10-06T15:18:41.773" v="5525" actId="1076"/>
          <ac:picMkLst>
            <pc:docMk/>
            <pc:sldMk cId="3873900877" sldId="296"/>
            <ac:picMk id="8" creationId="{97F011F0-5A43-CA74-56AE-5E852DEA8C49}"/>
          </ac:picMkLst>
        </pc:picChg>
      </pc:sldChg>
      <pc:sldChg chg="modSp add mod ord">
        <pc:chgData name="Daisy Moynagh" userId="a1ba53ba-0f45-4b7d-8f2d-ce16e1a5a22d" providerId="ADAL" clId="{FE527D23-4B70-4644-9F62-95B7EFBF7074}" dt="2023-10-06T15:20:10.278" v="5560" actId="20577"/>
        <pc:sldMkLst>
          <pc:docMk/>
          <pc:sldMk cId="2008804778" sldId="297"/>
        </pc:sldMkLst>
        <pc:spChg chg="mod">
          <ac:chgData name="Daisy Moynagh" userId="a1ba53ba-0f45-4b7d-8f2d-ce16e1a5a22d" providerId="ADAL" clId="{FE527D23-4B70-4644-9F62-95B7EFBF7074}" dt="2023-10-06T15:19:48.834" v="5557" actId="20577"/>
          <ac:spMkLst>
            <pc:docMk/>
            <pc:sldMk cId="2008804778" sldId="297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5:20:10.278" v="5560" actId="20577"/>
          <ac:spMkLst>
            <pc:docMk/>
            <pc:sldMk cId="2008804778" sldId="297"/>
            <ac:spMk id="17" creationId="{9896352D-EF8F-53DF-D7FC-3E876E93561F}"/>
          </ac:spMkLst>
        </pc:spChg>
      </pc:sldChg>
      <pc:sldChg chg="modSp add mod">
        <pc:chgData name="Daisy Moynagh" userId="a1ba53ba-0f45-4b7d-8f2d-ce16e1a5a22d" providerId="ADAL" clId="{FE527D23-4B70-4644-9F62-95B7EFBF7074}" dt="2023-10-06T15:30:12.005" v="5887" actId="20577"/>
        <pc:sldMkLst>
          <pc:docMk/>
          <pc:sldMk cId="4165924952" sldId="298"/>
        </pc:sldMkLst>
        <pc:spChg chg="mod">
          <ac:chgData name="Daisy Moynagh" userId="a1ba53ba-0f45-4b7d-8f2d-ce16e1a5a22d" providerId="ADAL" clId="{FE527D23-4B70-4644-9F62-95B7EFBF7074}" dt="2023-10-06T15:24:27.050" v="5682" actId="20577"/>
          <ac:spMkLst>
            <pc:docMk/>
            <pc:sldMk cId="4165924952" sldId="298"/>
            <ac:spMk id="2" creationId="{147C68C8-2735-85B8-28E6-3061670648D8}"/>
          </ac:spMkLst>
        </pc:spChg>
        <pc:spChg chg="mod">
          <ac:chgData name="Daisy Moynagh" userId="a1ba53ba-0f45-4b7d-8f2d-ce16e1a5a22d" providerId="ADAL" clId="{FE527D23-4B70-4644-9F62-95B7EFBF7074}" dt="2023-10-06T15:24:24.384" v="5680" actId="20577"/>
          <ac:spMkLst>
            <pc:docMk/>
            <pc:sldMk cId="4165924952" sldId="298"/>
            <ac:spMk id="3" creationId="{80433860-22A2-D39F-8D9D-4E16CEE1ED04}"/>
          </ac:spMkLst>
        </pc:spChg>
        <pc:spChg chg="mod">
          <ac:chgData name="Daisy Moynagh" userId="a1ba53ba-0f45-4b7d-8f2d-ce16e1a5a22d" providerId="ADAL" clId="{FE527D23-4B70-4644-9F62-95B7EFBF7074}" dt="2023-10-06T15:30:12.005" v="5887" actId="20577"/>
          <ac:spMkLst>
            <pc:docMk/>
            <pc:sldMk cId="4165924952" sldId="298"/>
            <ac:spMk id="17" creationId="{9896352D-EF8F-53DF-D7FC-3E876E9356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C8347-8A28-69D3-65CC-03F59CBE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2FE293-F896-30C3-B673-1CA1F3BCE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1CCF36-2FDC-7695-12EB-B4B796E0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1C6CE-F803-7180-9143-E205D2B7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3E9533-E28E-0057-A6CE-4AC70668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17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6EB77-59A8-B8FF-C83A-E4527220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F9970-8F2F-2D31-9C8A-AB851056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FE3BC-17A3-D878-8071-51F17198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DBA7A-BAF9-26D2-7036-260C2225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A4217-3051-A857-00DF-F6AC67E5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72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8A85B1-BC91-5BDE-9BC0-146225CC4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21B4CF-525F-56BF-F7D1-38B555274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A21259-05E2-9FBA-83F3-93CEF6BE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CF830-CBC7-80C9-A542-1D35EC30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D23B22-3A5A-DBF3-CDB9-ADFE1A73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579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9B6F2-9278-B00C-0037-35427586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CF01B-FF6C-54DB-8753-E04E2005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D2A0B5-410C-F281-C80D-E4E7A0B4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F60895-8D05-02B9-14F4-63049D8E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B5F10-9587-2930-68E0-5024F3CE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96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2D640-2BEF-44FA-4EB1-5097F233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2829E6-E7F3-1DEF-74A9-EDE55037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05A337-42FB-1BC4-866B-23FE23F7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5BC223-2C35-803F-324F-7DF1D9EB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5EF386-56A2-9E06-7221-F4E8AABD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8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B1CC3-00A7-C0C7-1699-AA89E878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914B2C-52D4-290B-CC71-6D64C65BA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9CB641-2888-67DF-46B8-2F3FF1FF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48A8C4-8D71-6D52-3064-3F402CDB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251309-0B98-9119-D38E-80101DF4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E6F86F-C353-1866-8C34-143AD382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4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62CF8-C883-7EAF-A1E4-D51A07E3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693B00-4690-DA32-6939-9EC76E14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83CDF7-5C44-00A8-0905-6A886F06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2EFC23-A58E-149C-6F4C-094881B3B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9A5D1-8E22-3756-C8DC-A1530B15E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078FD0-16A3-1878-F7DC-0D3774E5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88EB44-7B0D-E28D-3434-B57543CC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96AF15-F8BD-C782-D457-1A781702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2B316-51D9-2C0B-7575-BFEE4BB4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F74190-448E-9039-0758-E48B212F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DB4532-652D-4AE4-F661-72D846A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56CA2F-CA44-4E9B-649C-F8DD79FD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5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0C2F9F-9F61-AEC9-5F63-8C44F264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CB6DD-A1B7-DEC2-CBCF-0203EAF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24E918-5A17-948E-EFD1-929BE67C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23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2AD98-F724-0EE9-11B4-9CC7E5AC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B76B43-9BC3-93E5-B139-E7505441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312B6-979A-7277-A528-4B485FF09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CB8301-F661-05F2-DEDF-822626B0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9A3A5-CE23-A152-94B3-4BA7D435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28810B-A3E0-8CB0-695F-396C4600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03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8E92-9A18-3988-863D-9E8FAB2C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A0718F-D459-DCE5-B714-D7B9F3DF1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6A8ADF-2AA2-978A-F2C1-9FB05025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00757-0761-18FE-65CA-FC9F4454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E35C09-67BC-A55C-ECD8-DC552B44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64F653-9BC5-DB6E-3009-5DC0D30B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233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7D5B8-E8F3-2A09-07F6-F73D38E6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F2788-9AF7-ABC4-F783-0FA02204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63F26-9F71-E3A0-A9AC-53C50B961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B331-DAAA-43C9-BF2F-1FDE9D84ED7B}" type="datetimeFigureOut">
              <a:rPr lang="de-AT" smtClean="0"/>
              <a:t>11.03.2024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4C8903-64A5-5697-8C11-8CC564A11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B65CB-04EB-06F2-769F-642EB685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AAE2-6405-4A4E-9833-05D71223141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49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portal.i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explore/ip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nationalcareers.service.gov.uk/skills-assessme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mynextmove.org/explore/ip" TargetMode="External"/><Relationship Id="rId7" Type="http://schemas.openxmlformats.org/officeDocument/2006/relationships/hyperlink" Target="https://www.linkedin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citeme.com/" TargetMode="External"/><Relationship Id="rId5" Type="http://schemas.openxmlformats.org/officeDocument/2006/relationships/hyperlink" Target="https://www.nala.ie/plain-english/" TargetMode="External"/><Relationship Id="rId4" Type="http://schemas.openxmlformats.org/officeDocument/2006/relationships/hyperlink" Target="https://europa.eu/europass/e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ivecitizens.eu/" TargetMode="External"/><Relationship Id="rId13" Type="http://schemas.openxmlformats.org/officeDocument/2006/relationships/hyperlink" Target="https://www.youtube.com/@career-bot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tsd.gv.at/" TargetMode="External"/><Relationship Id="rId12" Type="http://schemas.openxmlformats.org/officeDocument/2006/relationships/hyperlink" Target="https://careerbot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afelekar.at/" TargetMode="External"/><Relationship Id="rId11" Type="http://schemas.openxmlformats.org/officeDocument/2006/relationships/hyperlink" Target="http://www.bmunjob.ie/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://www.cis-es.org/" TargetMode="External"/><Relationship Id="rId4" Type="http://schemas.openxmlformats.org/officeDocument/2006/relationships/hyperlink" Target="https://creativecommons.org/licenses/by-nc-nd/4.0/" TargetMode="External"/><Relationship Id="rId9" Type="http://schemas.openxmlformats.org/officeDocument/2006/relationships/hyperlink" Target="http://www.pontydysgu.eu/" TargetMode="External"/><Relationship Id="rId14" Type="http://schemas.openxmlformats.org/officeDocument/2006/relationships/hyperlink" Target="http://www.linkedin.com/company/eucareerbo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1" y="373131"/>
            <a:ext cx="3314970" cy="331497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Ein Bild, das Screenshot, Schwarz, Text, Design enthält.&#10;&#10;Automatisch generierte Beschreibung">
            <a:extLst>
              <a:ext uri="{FF2B5EF4-FFF2-40B4-BE49-F238E27FC236}">
                <a16:creationId xmlns:a16="http://schemas.microsoft.com/office/drawing/2014/main" id="{BCED41F0-0671-06C3-89DB-4B9251B05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b="70609"/>
          <a:stretch/>
        </p:blipFill>
        <p:spPr>
          <a:xfrm>
            <a:off x="1072578" y="2933206"/>
            <a:ext cx="2937695" cy="433926"/>
          </a:xfrm>
          <a:prstGeom prst="rect">
            <a:avLst/>
          </a:prstGeom>
        </p:spPr>
      </p:pic>
      <p:pic>
        <p:nvPicPr>
          <p:cNvPr id="4" name="Grafik 3" descr="Ein Bild, das Zeichnung, Screenshot enthält.&#10;&#10;Automatisch generierte Beschreibung">
            <a:extLst>
              <a:ext uri="{FF2B5EF4-FFF2-40B4-BE49-F238E27FC236}">
                <a16:creationId xmlns:a16="http://schemas.microsoft.com/office/drawing/2014/main" id="{B6A05DC6-99F3-713D-1DEC-F430EB6D8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8" y="-634276"/>
            <a:ext cx="7421574" cy="622149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22F2C4-B73C-CDB0-D308-F4847F4C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DBAFDFA-F50D-449C-62DA-9EADE5B60AB2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2049" name="Grafik 1">
              <a:extLst>
                <a:ext uri="{FF2B5EF4-FFF2-40B4-BE49-F238E27FC236}">
                  <a16:creationId xmlns:a16="http://schemas.microsoft.com/office/drawing/2014/main" id="{164CEFCC-61EB-92BB-6369-DB299F193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79C61C08-FD56-3794-94D3-A82A49209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02" y="3480860"/>
            <a:ext cx="10404529" cy="1475629"/>
          </a:xfrm>
        </p:spPr>
        <p:txBody>
          <a:bodyPr>
            <a:normAutofit fontScale="90000"/>
          </a:bodyPr>
          <a:lstStyle/>
          <a:p>
            <a:r>
              <a:rPr lang="de-AT" sz="5400" dirty="0"/>
              <a:t>Formación semipresencial de CareerBot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902" y="5101399"/>
            <a:ext cx="10404529" cy="1630554"/>
          </a:xfrm>
        </p:spPr>
        <p:txBody>
          <a:bodyPr>
            <a:normAutofit/>
          </a:bodyPr>
          <a:lstStyle/>
          <a:p>
            <a:r>
              <a:rPr lang="de-AT" sz="2800" dirty="0"/>
              <a:t>Módulo 4: </a:t>
            </a:r>
            <a:r>
              <a:rPr lang="es-ES" sz="2800" dirty="0"/>
              <a:t>Soluciones digitales gratuitas complementarias para la orientación laboral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7544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Estudio de caso irlandés: </a:t>
            </a:r>
            <a:r>
              <a:rPr lang="de-AT" sz="2800" i="1" dirty="0"/>
              <a:t>Careers Portal </a:t>
            </a:r>
            <a:r>
              <a:rPr lang="de-AT" sz="2800" dirty="0"/>
              <a:t>(Future +)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algn="l"/>
            <a:endParaRPr lang="de-AT" dirty="0"/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0774531B-89EA-0BA7-9778-8968AFA8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6" y="1667179"/>
            <a:ext cx="8543278" cy="4405128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1A09AE8-4AAE-02BA-3BED-1B3C34419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15" y="3674891"/>
            <a:ext cx="2472431" cy="24724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811BD96-D31E-D728-35AC-42F2D23D89C7}"/>
              </a:ext>
            </a:extLst>
          </p:cNvPr>
          <p:cNvSpPr/>
          <p:nvPr/>
        </p:nvSpPr>
        <p:spPr>
          <a:xfrm rot="21217307">
            <a:off x="1588672" y="1817798"/>
            <a:ext cx="701336" cy="372862"/>
          </a:xfrm>
          <a:prstGeom prst="ellipse">
            <a:avLst/>
          </a:prstGeom>
          <a:noFill/>
          <a:ln w="38100">
            <a:solidFill>
              <a:srgbClr val="F67E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CAD795-375A-2FA0-0E58-865D4027544B}"/>
              </a:ext>
            </a:extLst>
          </p:cNvPr>
          <p:cNvSpPr/>
          <p:nvPr/>
        </p:nvSpPr>
        <p:spPr>
          <a:xfrm rot="21217307">
            <a:off x="2248256" y="1817796"/>
            <a:ext cx="701336" cy="372862"/>
          </a:xfrm>
          <a:prstGeom prst="ellipse">
            <a:avLst/>
          </a:prstGeom>
          <a:noFill/>
          <a:ln w="38100">
            <a:solidFill>
              <a:srgbClr val="F67E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36CF0A-0362-4095-CD1F-7873F6DEAC27}"/>
              </a:ext>
            </a:extLst>
          </p:cNvPr>
          <p:cNvSpPr/>
          <p:nvPr/>
        </p:nvSpPr>
        <p:spPr>
          <a:xfrm rot="21217307">
            <a:off x="2841004" y="1826126"/>
            <a:ext cx="635320" cy="380243"/>
          </a:xfrm>
          <a:prstGeom prst="ellipse">
            <a:avLst/>
          </a:prstGeom>
          <a:noFill/>
          <a:ln w="38100">
            <a:solidFill>
              <a:srgbClr val="F67E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DE56B8-C0E9-5003-FDF8-B06101E9984C}"/>
              </a:ext>
            </a:extLst>
          </p:cNvPr>
          <p:cNvSpPr/>
          <p:nvPr/>
        </p:nvSpPr>
        <p:spPr>
          <a:xfrm rot="21217307">
            <a:off x="3397360" y="1813919"/>
            <a:ext cx="701336" cy="372862"/>
          </a:xfrm>
          <a:prstGeom prst="ellipse">
            <a:avLst/>
          </a:prstGeom>
          <a:noFill/>
          <a:ln w="38100">
            <a:solidFill>
              <a:srgbClr val="F67E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9AFD11-F0B0-8334-D394-3F5B341CF2F6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8B3D9EC0-2DF8-B208-31CA-720D21B20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2F5F28C-1634-9325-B0AC-F5D972392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1" name="Gerader Verbinder 13">
            <a:extLst>
              <a:ext uri="{FF2B5EF4-FFF2-40B4-BE49-F238E27FC236}">
                <a16:creationId xmlns:a16="http://schemas.microsoft.com/office/drawing/2014/main" id="{D25EB1B2-CB6D-7D99-570A-E8521291DF4F}"/>
              </a:ext>
            </a:extLst>
          </p:cNvPr>
          <p:cNvCxnSpPr>
            <a:cxnSpLocks/>
          </p:cNvCxnSpPr>
          <p:nvPr/>
        </p:nvCxnSpPr>
        <p:spPr>
          <a:xfrm>
            <a:off x="952597" y="960059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1DB08A6C-639E-258D-A078-C9C3C69D1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334774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Unidad 1: ¿Qué es una solución digital? Concepto explorado mediante </a:t>
            </a:r>
            <a:r>
              <a:rPr lang="es-ES" sz="2000" dirty="0" err="1"/>
              <a:t>Careers</a:t>
            </a:r>
            <a:r>
              <a:rPr lang="es-ES" sz="2000" dirty="0"/>
              <a:t> Portal  como estudio de caso: cómo las soluciones digitales pueden integrarse en un proceso de orientación laboral</a:t>
            </a:r>
          </a:p>
        </p:txBody>
      </p:sp>
    </p:spTree>
    <p:extLst>
      <p:ext uri="{BB962C8B-B14F-4D97-AF65-F5344CB8AC3E}">
        <p14:creationId xmlns:p14="http://schemas.microsoft.com/office/powerpoint/2010/main" val="315828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341031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Ventajas y desventajas de las soluciones digitales</a:t>
            </a:r>
            <a:r>
              <a:rPr lang="de-AT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960059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2447226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soluciones digitales pueden ofrecer diversas ventajas</a:t>
            </a:r>
            <a:r>
              <a:rPr lang="en-US" dirty="0"/>
              <a:t>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Comunicación rápida entre profesionales y usuarios/as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Ampliación del alcance geográfico del/de la profesional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Posibilidad de reunirse a distancia con personas usuarias lejanas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Se ha demostrado que los servicios híbridos reducen las ausencias a las citas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Prestación de servicios que pueden simplificar y acelerar el proceso de búsqueda de empleo, como comprobadores de CV y simuladores de preparación de entrevistas.</a:t>
            </a:r>
            <a:endParaRPr lang="de-AT" dirty="0"/>
          </a:p>
          <a:p>
            <a:pPr algn="l"/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461B928-4781-C874-F2C5-56E934607BE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8ED7FD8E-EDE5-DDC4-1CEF-903139BA8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CB1C91F2-8D7B-B5BC-B7DF-2711B68D0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50115948-37BB-3E2D-CB6B-7D39C49E5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334774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Unidad 1: ¿Qué es una solución digital? Concepto explorado mediante </a:t>
            </a:r>
            <a:r>
              <a:rPr lang="es-ES" sz="2000" dirty="0" err="1"/>
              <a:t>Careers</a:t>
            </a:r>
            <a:r>
              <a:rPr lang="es-ES" sz="2000" dirty="0"/>
              <a:t> Portal  como estudio de caso: cómo las soluciones digitales pueden integrarse en un proceso de orientación laboral</a:t>
            </a:r>
          </a:p>
        </p:txBody>
      </p:sp>
    </p:spTree>
    <p:extLst>
      <p:ext uri="{BB962C8B-B14F-4D97-AF65-F5344CB8AC3E}">
        <p14:creationId xmlns:p14="http://schemas.microsoft.com/office/powerpoint/2010/main" val="41123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341031"/>
            <a:ext cx="8924339" cy="546754"/>
          </a:xfrm>
        </p:spPr>
        <p:txBody>
          <a:bodyPr>
            <a:normAutofit fontScale="92500"/>
          </a:bodyPr>
          <a:lstStyle/>
          <a:p>
            <a:pPr algn="l"/>
            <a:r>
              <a:rPr lang="es-ES" sz="2800" dirty="0"/>
              <a:t>Ventajas y desventajas de las soluciones digitales (continuación)</a:t>
            </a:r>
            <a:r>
              <a:rPr lang="de-AT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2447226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soluciones digitales también tienen algunas desventajas</a:t>
            </a:r>
            <a:r>
              <a:rPr lang="de-AT" dirty="0"/>
              <a:t>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Los/as profesionales temen que la digitalización deshumanice el proceso de orientación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Algunos/as usuarios/as de alto apoyo requieren una forma más intensa de entrega cara a cara para beneficiarse efectivamente de la orientación profesional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La brecha digital: las personas mayores o con menos conocimientos digitales pueden tener dificultades para utilizar las soluciones digitales</a:t>
            </a:r>
            <a:endParaRPr lang="de-AT" dirty="0"/>
          </a:p>
          <a:p>
            <a:pPr algn="l"/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9157699-7BE6-42EC-93DB-2BAEAB4234F1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5E4530C-85BC-4F4A-33B5-1640AD325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3C5D247-6E4B-171E-8C9F-0309B4CE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B3E4B361-05E0-D4C8-35E9-6995F059BDD1}"/>
              </a:ext>
            </a:extLst>
          </p:cNvPr>
          <p:cNvCxnSpPr>
            <a:cxnSpLocks/>
          </p:cNvCxnSpPr>
          <p:nvPr/>
        </p:nvCxnSpPr>
        <p:spPr>
          <a:xfrm>
            <a:off x="952597" y="960059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847856A-4D5A-E51B-6695-84D5313A1D95}"/>
              </a:ext>
            </a:extLst>
          </p:cNvPr>
          <p:cNvSpPr txBox="1">
            <a:spLocks/>
          </p:cNvSpPr>
          <p:nvPr/>
        </p:nvSpPr>
        <p:spPr>
          <a:xfrm>
            <a:off x="856748" y="334774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1: ¿Qué es una solución digital? Concepto explorado mediante Careers Portal  como estudio de caso: cómo las soluciones digitales pueden integrarse en un proceso de orientación laboral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7167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Ejercicio: Abogado/a del diablo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5" y="2154714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El personal</a:t>
            </a:r>
            <a:r>
              <a:rPr lang="es-ES" sz="2400" dirty="0"/>
              <a:t> facilitador le proporcionará instrucciones y un kit de Abogado/a del diablo para este ejercicio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dirty="0"/>
              <a:t>Preste atención a las instrucciones y disfrute de esta actividad interactiva.</a:t>
            </a:r>
            <a:endParaRPr lang="en-US" dirty="0"/>
          </a:p>
          <a:p>
            <a:pPr algn="l"/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3693AE5-A4D0-FEDC-358D-7CAE3F2D1EC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AC9BF60-E328-68DA-500E-CF0FDAF7E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317EB44-D96D-DA37-52BF-7AEDB292A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643374F0-9E0F-906A-BB68-D11EBDFD28F5}"/>
              </a:ext>
            </a:extLst>
          </p:cNvPr>
          <p:cNvCxnSpPr>
            <a:cxnSpLocks/>
          </p:cNvCxnSpPr>
          <p:nvPr/>
        </p:nvCxnSpPr>
        <p:spPr>
          <a:xfrm>
            <a:off x="952597" y="960059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A7B3A6D8-B63B-163D-2BDC-91D9A37746B1}"/>
              </a:ext>
            </a:extLst>
          </p:cNvPr>
          <p:cNvSpPr txBox="1">
            <a:spLocks/>
          </p:cNvSpPr>
          <p:nvPr/>
        </p:nvSpPr>
        <p:spPr>
          <a:xfrm>
            <a:off x="856748" y="334774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1: ¿Qué es una solución digital? Concepto explorado mediante Careers Portal  como estudio de caso: cómo las soluciones digitales pueden integrarse en un proceso de orientación laboral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4835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Reflexiones y debate: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5" y="1887785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dirty="0"/>
              <a:t>¿Qué utilidad han tenido las diapositivas para ampliar mi comprensión de las soluciones digitales, sus propósitos y sus ventajas e inconvenientes?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dirty="0"/>
              <a:t>¿Qué utilidad ha tenido el ejercicio para ampliar mi perspectiva sobre las soluciones digitales?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dirty="0"/>
              <a:t>¿He aprendido algo nuevo con los argumentos del ejercicio o he cambiado de opinión sobre alguno de los temas debatidos?</a:t>
            </a:r>
          </a:p>
          <a:p>
            <a:pPr algn="l"/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3DED2CD-6DB5-8516-FDD5-B3B46415BEA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5E63A315-A6DF-C4AB-9B8B-AFF631677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1B8E90C-7571-1134-38CB-C0E6DF9C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D81D8D2F-A0C3-1116-74A6-94319144A74B}"/>
              </a:ext>
            </a:extLst>
          </p:cNvPr>
          <p:cNvCxnSpPr>
            <a:cxnSpLocks/>
          </p:cNvCxnSpPr>
          <p:nvPr/>
        </p:nvCxnSpPr>
        <p:spPr>
          <a:xfrm>
            <a:off x="952597" y="960059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E4AA6658-CEB2-B84B-224E-25F15D8E5834}"/>
              </a:ext>
            </a:extLst>
          </p:cNvPr>
          <p:cNvSpPr txBox="1">
            <a:spLocks/>
          </p:cNvSpPr>
          <p:nvPr/>
        </p:nvSpPr>
        <p:spPr>
          <a:xfrm>
            <a:off x="856748" y="334774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1: ¿Qué es una solución digital? Concepto explorado mediante Careers Portal  como estudio de caso: cómo las soluciones digitales pueden integrarse en un proceso de orientación laboral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0782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 err="1"/>
              <a:t>Recursos</a:t>
            </a:r>
            <a:r>
              <a:rPr lang="en-IE" sz="4000" dirty="0"/>
              <a:t> para M1-U1: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Se facilita el siguiente material didáctico</a:t>
            </a:r>
            <a:r>
              <a:rPr lang="en-IE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2163726"/>
            <a:ext cx="8924339" cy="3983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M4-U1-01 – </a:t>
            </a:r>
            <a:r>
              <a:rPr lang="en-IE" dirty="0" err="1"/>
              <a:t>Diapositivas</a:t>
            </a:r>
            <a:r>
              <a:rPr lang="en-IE" dirty="0"/>
              <a:t> PPT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M4-U1-02 – </a:t>
            </a:r>
            <a:r>
              <a:rPr lang="en-IE" i="1" dirty="0"/>
              <a:t>Careers Portal </a:t>
            </a:r>
            <a:r>
              <a:rPr lang="en-IE" dirty="0"/>
              <a:t>(Future +) </a:t>
            </a:r>
            <a:r>
              <a:rPr lang="en-IE" dirty="0">
                <a:hlinkClick r:id="rId3"/>
              </a:rPr>
              <a:t>https://careersportal.ie/</a:t>
            </a:r>
            <a:endParaRPr lang="en-IE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M4-U1-03 – A</a:t>
            </a:r>
            <a:r>
              <a:rPr lang="en-US" dirty="0" err="1"/>
              <a:t>kkok</a:t>
            </a:r>
            <a:r>
              <a:rPr lang="en-US" dirty="0"/>
              <a:t>, F. and Hughes, D. (2021) ‘Career chat: the art of AI and the human interface in career development’. In: </a:t>
            </a:r>
            <a:r>
              <a:rPr lang="en-US" dirty="0" err="1"/>
              <a:t>Cedefop</a:t>
            </a:r>
            <a:r>
              <a:rPr lang="en-US" dirty="0"/>
              <a:t> (eds) DIGITAL TRANSITIONS IN LIFELONG GUIDANCE: RETHINKING CAREERS PRACTITIONER PROFESSIONALISM: A </a:t>
            </a:r>
            <a:r>
              <a:rPr lang="en-US" dirty="0" err="1"/>
              <a:t>CareersNet</a:t>
            </a:r>
            <a:r>
              <a:rPr lang="en-US" dirty="0"/>
              <a:t> expert collection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M4-U1-04 – </a:t>
            </a:r>
            <a:r>
              <a:rPr lang="en-US" dirty="0" err="1"/>
              <a:t>Rammo</a:t>
            </a:r>
            <a:r>
              <a:rPr lang="en-US" dirty="0"/>
              <a:t>, M. (2021) ‘The relevance of the Estonian occupational qualification sub-framework in the field of career guidance’. In: </a:t>
            </a:r>
            <a:r>
              <a:rPr lang="en-US" dirty="0" err="1"/>
              <a:t>Cedefop</a:t>
            </a:r>
            <a:r>
              <a:rPr lang="en-US" dirty="0"/>
              <a:t> (eds) DIGITAL TRANSITIONS IN LIFELONG GUIDANCE: RETHINKING CAREERS PRACTITIONER PROFESSIONALISM: A </a:t>
            </a:r>
            <a:r>
              <a:rPr lang="en-US" dirty="0" err="1"/>
              <a:t>CareersNet</a:t>
            </a:r>
            <a:r>
              <a:rPr lang="en-US" dirty="0"/>
              <a:t> expert collection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M4-U1-05 – Moura, H., </a:t>
            </a:r>
            <a:r>
              <a:rPr lang="en-US" dirty="0" err="1"/>
              <a:t>Taveira</a:t>
            </a:r>
            <a:r>
              <a:rPr lang="en-US" dirty="0"/>
              <a:t>, M., and </a:t>
            </a:r>
            <a:r>
              <a:rPr lang="en-US" dirty="0" err="1"/>
              <a:t>Ramalho</a:t>
            </a:r>
            <a:r>
              <a:rPr lang="en-US" dirty="0"/>
              <a:t>, S. (2021) ‘Career practice education and training in Portugal: challenges during the pandemic’. In: </a:t>
            </a:r>
            <a:r>
              <a:rPr lang="en-US" dirty="0" err="1"/>
              <a:t>Cedefop</a:t>
            </a:r>
            <a:r>
              <a:rPr lang="en-US" dirty="0"/>
              <a:t> (eds) DIGITAL TRANSITIONS IN LIFELONG GUIDANCE: RETHINKING CAREERS PRACTITIONER PROFESSIONALISM: A </a:t>
            </a:r>
            <a:r>
              <a:rPr lang="en-US" dirty="0" err="1"/>
              <a:t>CareersNet</a:t>
            </a:r>
            <a:r>
              <a:rPr lang="en-US" dirty="0"/>
              <a:t> expert collection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M4 -U1-06 – </a:t>
            </a:r>
            <a:r>
              <a:rPr lang="en-US" dirty="0" err="1"/>
              <a:t>Paquete</a:t>
            </a:r>
            <a:r>
              <a:rPr lang="en-US" dirty="0"/>
              <a:t> de «Abogado/a del diablo» </a:t>
            </a:r>
            <a:endParaRPr lang="en-IE" dirty="0"/>
          </a:p>
          <a:p>
            <a:pPr algn="l"/>
            <a:endParaRPr lang="en-I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24F5EAA-BC60-9D32-9994-3202ED9455CE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50E7FDF-5FAE-4E3A-7506-726BDF23A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C41C322-B463-FB4E-9C80-70F207B5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71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83856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Unidad didáctica 2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ntertitel 2">
            <a:extLst>
              <a:ext uri="{FF2B5EF4-FFF2-40B4-BE49-F238E27FC236}">
                <a16:creationId xmlns:a16="http://schemas.microsoft.com/office/drawing/2014/main" id="{6A51FBA4-71F3-CBFF-FCFE-2A5351B4EC9D}"/>
              </a:ext>
            </a:extLst>
          </p:cNvPr>
          <p:cNvSpPr txBox="1">
            <a:spLocks/>
          </p:cNvSpPr>
          <p:nvPr/>
        </p:nvSpPr>
        <p:spPr>
          <a:xfrm>
            <a:off x="914398" y="1440030"/>
            <a:ext cx="9218417" cy="2751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  <a:p>
            <a:r>
              <a:rPr lang="en-IE" sz="5400" dirty="0" err="1">
                <a:latin typeface="+mj-lt"/>
              </a:rPr>
              <a:t>Exploremos</a:t>
            </a:r>
            <a:r>
              <a:rPr lang="en-IE" sz="5400" dirty="0">
                <a:latin typeface="+mj-lt"/>
              </a:rPr>
              <a:t> la Unidad 2:</a:t>
            </a:r>
          </a:p>
          <a:p>
            <a:r>
              <a:rPr lang="es-ES" sz="5400" dirty="0">
                <a:latin typeface="+mj-lt"/>
              </a:rPr>
              <a:t>Soluciones digitales europeas y locales en contexto; explorar nuevas herramientas</a:t>
            </a:r>
            <a:endParaRPr lang="en-IE" sz="5400" dirty="0">
              <a:latin typeface="+mj-lt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65CA490-62F6-2EE3-7875-C415203E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4261122"/>
            <a:ext cx="9276069" cy="1630554"/>
          </a:xfrm>
        </p:spPr>
        <p:txBody>
          <a:bodyPr>
            <a:normAutofit/>
          </a:bodyPr>
          <a:lstStyle/>
          <a:p>
            <a:endParaRPr lang="en-IE" sz="2800" dirty="0"/>
          </a:p>
          <a:p>
            <a:r>
              <a:rPr lang="es-ES" sz="2800" dirty="0"/>
              <a:t>para saber más sobre la aplicación práctica de las herramientas digitales en la orientación laboral</a:t>
            </a:r>
            <a:endParaRPr lang="en-I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16475F9-639F-8391-330A-F83358566633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1ED48906-05F4-BD0E-3A15-4ED943378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C7EB2C2-2C6E-8952-EE44-E8D2C4BFE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85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42387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U2: Resultados de aprendizaje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Esta unidad pretende responder a las siguientes preguntas</a:t>
            </a:r>
            <a:r>
              <a:rPr lang="de-AT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47737" y="69559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¿Por </a:t>
            </a:r>
            <a:r>
              <a:rPr lang="en-IE" dirty="0" err="1"/>
              <a:t>qué</a:t>
            </a:r>
            <a:r>
              <a:rPr lang="en-IE" dirty="0"/>
              <a:t> </a:t>
            </a:r>
            <a:r>
              <a:rPr lang="en-IE" dirty="0" err="1"/>
              <a:t>localizar</a:t>
            </a:r>
            <a:r>
              <a:rPr lang="en-IE" dirty="0"/>
              <a:t> </a:t>
            </a:r>
            <a:r>
              <a:rPr lang="en-IE" dirty="0" err="1"/>
              <a:t>soluciones</a:t>
            </a:r>
            <a:r>
              <a:rPr lang="en-IE" dirty="0"/>
              <a:t> </a:t>
            </a:r>
            <a:r>
              <a:rPr lang="en-IE" dirty="0" err="1"/>
              <a:t>digitales</a:t>
            </a:r>
            <a:r>
              <a:rPr lang="en-IE" dirty="0"/>
              <a:t>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IE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¿Qué ejemplos prácticos de herramientas digitales puedo utilizar?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¿Conozco ya alguna solución digital eficaz a nivel local o de la UE?</a:t>
            </a:r>
            <a:endParaRPr lang="en-I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2D40185-56A5-E2D3-C6D3-2433EDEBDCBD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EB48CA05-D30A-9635-950C-FF9990456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CDEE96F-8C53-6F9D-6C3F-09EC6BCB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76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Unidad 2: Soluciones digitales europeas y locales en contexto; explorar nuevas herramientas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¿Por qué localizar soluciones digitales</a:t>
            </a:r>
            <a:r>
              <a:rPr lang="de-AT" sz="2800" dirty="0"/>
              <a:t>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 localización de la orientación laboral y sus herramientas y soluciones relevantes hace que el proceso de mejora de los servicios sea más accesible, asequible y fluido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El acceso a soluciones digitales gratuitas y complementarias a escala de la UE, desde el nivel local hasta el regional, garantiza cierto grado de coherencia y equidad en los procesos y servicios de orientación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Está demostrado que la localización de la orientación laboral mejora la calidad del servicio</a:t>
            </a:r>
            <a:r>
              <a:rPr lang="en-US" dirty="0"/>
              <a:t>.</a:t>
            </a:r>
            <a:endParaRPr lang="de-AT" dirty="0"/>
          </a:p>
          <a:p>
            <a:pPr algn="l"/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69F5789-8378-7BCE-A399-FF95D174FDFE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2E538CB6-253F-6579-FFC5-54DC8C9EF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895B66D-4C66-1E05-6B02-74DD948AB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65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Sitios web y </a:t>
            </a:r>
            <a:r>
              <a:rPr lang="en-US" dirty="0" err="1"/>
              <a:t>evaluaciones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En Internet hay varios sitios web gratuitos dedicados a las carreras profesionales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Pueden ser beneficiosos para descubrir las propias competencias transferibles y ocultas y para identificar posibles carreras adecuadas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El número de sitios web es elevado, por lo que puede ser útil que un/a profesional hable con sus usuarios/as sobre estos temas</a:t>
            </a:r>
            <a:r>
              <a:rPr lang="en-US" dirty="0"/>
              <a:t>.</a:t>
            </a:r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DBCA4A-4981-AB28-45D7-C2BB8C987C1E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CB69058B-4DA4-345B-DD4E-2FA1EA03D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FEA85DB-3307-5CF0-3184-99ED7772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E5E70AB3-7949-12FD-2F88-E36FFCE1DEA3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A802E306-18D3-AE71-47BE-85240ED2C226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510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585" y="1201634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El módulo 4 consta de 2 unidades didácticas con este contenido</a:t>
            </a:r>
            <a:r>
              <a:rPr lang="de-AT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90585" y="1969887"/>
            <a:ext cx="10965516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/>
              <a:t>Unidad didáctica 1: </a:t>
            </a:r>
            <a:r>
              <a:rPr lang="en-US" dirty="0"/>
              <a:t>¿</a:t>
            </a:r>
            <a:r>
              <a:rPr lang="es-ES" dirty="0"/>
              <a:t>Qué es una solución digital? Concepto explorado mediante </a:t>
            </a:r>
            <a:r>
              <a:rPr lang="es-ES" i="1" dirty="0" err="1"/>
              <a:t>Careers</a:t>
            </a:r>
            <a:r>
              <a:rPr lang="es-ES" i="1" dirty="0"/>
              <a:t> Portal  </a:t>
            </a:r>
            <a:r>
              <a:rPr lang="es-ES" dirty="0"/>
              <a:t>como estudio de caso: cómo las soluciones digitales pueden integrarse en un proceso de orientación laboral.</a:t>
            </a: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solución</a:t>
            </a:r>
            <a:r>
              <a:rPr lang="en-US" dirty="0"/>
              <a:t> digital?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entenderlo</a:t>
            </a:r>
            <a:r>
              <a:rPr lang="en-US" dirty="0"/>
              <a:t>?</a:t>
            </a: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Soluciones vs. transformación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Estudio de caso de solución digital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/>
              <a:t>Ventajas</a:t>
            </a:r>
            <a:r>
              <a:rPr lang="en-US" dirty="0"/>
              <a:t> y </a:t>
            </a:r>
            <a:r>
              <a:rPr lang="en-US" dirty="0" err="1"/>
              <a:t>desventajas</a:t>
            </a:r>
            <a:r>
              <a:rPr lang="en-US" dirty="0"/>
              <a:t> de las </a:t>
            </a:r>
            <a:r>
              <a:rPr lang="en-US" dirty="0" err="1"/>
              <a:t>soluciones</a:t>
            </a:r>
            <a:r>
              <a:rPr lang="en-US" dirty="0"/>
              <a:t> </a:t>
            </a:r>
            <a:r>
              <a:rPr lang="en-US" dirty="0" err="1"/>
              <a:t>digitales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Ejercicio: Abogado/a del diablo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Lista de comprobación y recursos</a:t>
            </a:r>
          </a:p>
          <a:p>
            <a:pPr algn="l"/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F2D1D7D-765A-3090-80A1-1E9DA68619CE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AGENDA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88C8822-8B8A-B9DB-D25E-DEC99717273E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6">
            <a:extLst>
              <a:ext uri="{FF2B5EF4-FFF2-40B4-BE49-F238E27FC236}">
                <a16:creationId xmlns:a16="http://schemas.microsoft.com/office/drawing/2014/main" id="{EA4A4987-805F-4DB2-94DF-9192DA397F61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DCF3D126-3B38-7DE0-670A-3FD74B515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0F841E77-2C50-97C1-7B48-D22A0A72E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86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Ejemplos de sitios web y evaluaciones en línea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El generador de perfiles de intereses en línea de Next </a:t>
            </a:r>
            <a:r>
              <a:rPr lang="es-ES" dirty="0" err="1"/>
              <a:t>Move</a:t>
            </a:r>
            <a:r>
              <a:rPr lang="es-ES" dirty="0"/>
              <a:t> (</a:t>
            </a:r>
            <a:r>
              <a:rPr lang="es-ES" dirty="0">
                <a:hlinkClick r:id="rId3"/>
              </a:rPr>
              <a:t>https://www.mynextmove.org/explore/ip</a:t>
            </a:r>
            <a:r>
              <a:rPr lang="es-ES" dirty="0"/>
              <a:t>) es una herramienta útil para ayudar a las personas solicitantes de empleo a establecer conexiones entre sus intereses y posibles trayectorias profesionales.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 evaluación de competencias del Servicio Nacional de Carreras Profesionales del Reino Unido (</a:t>
            </a:r>
            <a:r>
              <a:rPr lang="es-ES" dirty="0">
                <a:hlinkClick r:id="rId4"/>
              </a:rPr>
              <a:t>https://nationalcareers.service.gov.uk/skills-assessment</a:t>
            </a:r>
            <a:r>
              <a:rPr lang="es-ES" dirty="0"/>
              <a:t>) funciona de la misma manera: ofrece a los/as usuarios/as 50 preguntas de opción múltiple para descubrir funciones relevantes para sus competencias e intereses actuales.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A269B6A-83C4-FD87-8ADC-B04C4B23B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23" y="2009888"/>
            <a:ext cx="1861669" cy="1861669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0262CF8-B472-F64F-6FD2-CFF10DF53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18" y="3884671"/>
            <a:ext cx="1807174" cy="180717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D4B40F6-8F77-E480-E20A-C2C44E03FBF5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20790617-EEC7-0F97-CF89-BBCD1A6E2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735A3730-2D6C-2992-DA6D-D8A09620F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Gerader Verbinder 13">
            <a:extLst>
              <a:ext uri="{FF2B5EF4-FFF2-40B4-BE49-F238E27FC236}">
                <a16:creationId xmlns:a16="http://schemas.microsoft.com/office/drawing/2014/main" id="{8669F9EE-F89D-A3E5-7710-EB0417D2D765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69113E2B-194E-C865-8305-0F5E5B03EDB5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1726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Bases de </a:t>
            </a:r>
            <a:r>
              <a:rPr lang="en-US" dirty="0" err="1"/>
              <a:t>datos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bases de datos en línea resultan útiles para las personas que buscan trabajo u oportunidades de educación y formación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bases de datos pueden utilizarse para almacenar oportunidades a las que la persona demandante de empleo pueda acceder fácilmente, aplicando sistemas de filtrado para mejorar sus posibilidades de encontrar una oportunidad adecuada y relevante para ella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59EED7-186D-E3B1-DE41-750E875C9965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6948842C-BC40-6BEA-8ECF-9DC12933C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DE72D53-0B3E-0D11-846A-4B8BC53C6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DAC89CA8-2037-FA90-9535-6E3CCC5FDAB6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E173555E-E0C2-67B7-AA8E-EE6E2660EBFB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7692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Ejemplos</a:t>
            </a:r>
            <a:r>
              <a:rPr lang="en-US" dirty="0"/>
              <a:t> de bases de </a:t>
            </a:r>
            <a:r>
              <a:rPr lang="en-US" dirty="0" err="1"/>
              <a:t>datos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 err="1"/>
              <a:t>Qualifax</a:t>
            </a:r>
            <a:r>
              <a:rPr lang="es-ES" dirty="0"/>
              <a:t> es la base de datos líder en Irlanda para la exploración de oportunidades de formación continua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/>
              <a:t>Qualifax</a:t>
            </a:r>
            <a:r>
              <a:rPr lang="en-US" dirty="0"/>
              <a:t> </a:t>
            </a:r>
            <a:r>
              <a:rPr lang="es-ES" dirty="0"/>
              <a:t>ofrece información sobre los cursos disponibles en Irlanda. Las personas usuarias pueden filtrar por tipo de cualificación, ubicación, categoría, opciones de asistencia, etc., para encontrar un curso que sea aplicable y beneficioso para ellas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0046478-D8B1-FF47-23AE-0AA39799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85" y="2476871"/>
            <a:ext cx="2224721" cy="2224721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7740083-2231-FC16-099F-85FD98D8AB5A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7627E42F-65F6-7EF9-641D-D4C2586E2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807383C9-E4AD-D2A3-D38C-3633E31E2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1BE876F1-661B-E23B-AF05-5E86FB48B6F8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2A4BD9E5-5A73-6040-616D-29780399276B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7281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portafolio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Un servicio de portafolio en línea es una herramienta digital que puede utilizarse para recopilar el CV, la carta de presentación y el portafolio profesional de un/a usuario/a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Se trata de una herramienta útil para remitir a las empresas, aunque puede requerir la orientación de un/a profesional para navegar por ella y rellenarla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75D9B88-5EC2-59D6-260F-182BF401F233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4D680715-164E-ED99-BD6E-644C36BEC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1A03B3B-5C34-0B2C-1FED-469ED03BA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DA4CE816-5D5D-9B52-D6DC-C11456985FA6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D8405D23-1D7B-7083-BF66-8380A71FBCFF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2211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portafolio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Europass es un sitio web de la UE que ofrece plantillas eficaces para CV y cartas de presentación, así como información sobre el trabajo en la UE y las tendencias del mercado laboral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Europass es una ventanilla única para los/as solicitantes de empleo, que ofrece plantillas eficaces, información sobre competencias e información sobre oportunidades de trabajo o formación continua en la UE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38787EF-2355-CB03-3642-8F876344F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13" y="2459114"/>
            <a:ext cx="2312633" cy="2312633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FEE7A04-EE85-04F1-8201-B318E06BD75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AE422578-D501-9A5A-788F-06BE26F47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A8C68C98-1DAE-BE40-CB16-11EF8A66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6235F05D-B842-AF6B-C54F-C40F2926EE99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1C703CA4-89F9-C34F-DB4F-1CDE62FEF2E6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35006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accesibilidad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Las </a:t>
            </a: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accesibilidad</a:t>
            </a:r>
            <a:r>
              <a:rPr lang="en-US" dirty="0"/>
              <a:t> son </a:t>
            </a:r>
            <a:r>
              <a:rPr lang="en-US" dirty="0" err="1"/>
              <a:t>herramientas</a:t>
            </a:r>
            <a:r>
              <a:rPr lang="en-US" dirty="0"/>
              <a:t> que </a:t>
            </a:r>
            <a:r>
              <a:rPr lang="es-ES" dirty="0"/>
              <a:t>garantizan un enfoque más inclusivo para los/as usuarios/as que podrían enfrentarse a barreras adicionales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Se pueden utilizar para ayudar a personas con trastornos específicos del aprendizaje, con dificultades auditivas o con deficiencias visuales, por nombrar algunas barreras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409D5F-7102-0245-2762-9AE08137BA05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96C094DF-5339-F8E2-1F51-A59516C0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689729C-377B-6F26-EA10-C3568AE21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5BFDEDF5-BC6E-5390-E5DE-1FF81C81A3CE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C592CEE5-862A-F8CA-AB55-8E9C8813F3ED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1136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8" y="1600200"/>
            <a:ext cx="8398774" cy="4547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accesibilidad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funciones de traducción de las páginas web pueden hacer que el material sea más accesible para los/as hablantes no nativos/as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El uso de «</a:t>
            </a:r>
            <a:r>
              <a:rPr lang="es-ES" dirty="0" err="1"/>
              <a:t>Plain</a:t>
            </a:r>
            <a:r>
              <a:rPr lang="es-ES" dirty="0"/>
              <a:t> English» en el material digital también lo hace más accesible para los/as hablantes no nativos/as y las personas con trastornos específicos del aprendizaje.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i="1" dirty="0"/>
              <a:t>Recite Me </a:t>
            </a:r>
            <a:r>
              <a:rPr lang="es-ES" dirty="0"/>
              <a:t>es un ejemplo de software de accesibilidad que pretende hacer más inclusivas y accesibles las experiencias en línea.</a:t>
            </a:r>
            <a:endParaRPr lang="en-US" dirty="0"/>
          </a:p>
        </p:txBody>
      </p:sp>
      <p:pic>
        <p:nvPicPr>
          <p:cNvPr id="8" name="Picture 7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536BF43B-13B6-220A-39D8-ED4BFBAFB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21" y="2492638"/>
            <a:ext cx="2765162" cy="276516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DC29716-EDB2-277F-AA74-6C4D4A5C2EC4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EFB911FE-8BD8-3C73-656A-FE16B1803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581F3F9-B713-81FC-368E-AC566BF4C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167EE799-9FFB-BFB5-4ACD-F0E17A1D2649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3FBD0167-DA8A-D20B-B540-DF9106A92798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4386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creación</a:t>
            </a:r>
            <a:r>
              <a:rPr lang="en-US" dirty="0"/>
              <a:t> de redes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Si bien </a:t>
            </a:r>
            <a:r>
              <a:rPr lang="es-ES" dirty="0" err="1"/>
              <a:t>CareerBot</a:t>
            </a:r>
            <a:r>
              <a:rPr lang="es-ES" dirty="0"/>
              <a:t> puede identificar ofertas de empleo relevantes, los/as usuarios/as pueden utilizar las herramientas de creación de redes en línea para conectar con reclutadores/as o profesionales para ampliar su red de contactos y así incrementar sus posibilidades de conseguir un empleo a través de una conexión mutua o de enterarse de un puesto adecuado a través de una conexión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herramientas de creación de redes en línea pueden ser beneficiosas para ampliar la propia red de contactos e identificar nuevas vacantes en su nicho de mercado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F6C674-E840-A2EF-20BD-E37DC3CD2483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09C54C1-33C6-2C9A-2F39-59F43AEB3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0BCEF4DF-4FC9-3782-B841-0BCAA72AF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9B27DB74-6047-50DA-B80D-57F4774E0F4E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AB9879AF-1440-FE54-71B6-9CCEBD67B2F0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83052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creación</a:t>
            </a:r>
            <a:r>
              <a:rPr lang="en-US" dirty="0"/>
              <a:t> de redes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 herramienta de creación de redes en línea es LinkedIn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LinkedIn puede emplearse para conectar con otros/as profesionales, mantenerse al día de las noticias del mundo laboral, solicitar empleo y construir una identidad digital profesional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se trata de una herramienta que un/a demandante de empleo puede explorar en una sesión de orientación, posiblemente buscando primero empleo con </a:t>
            </a:r>
            <a:r>
              <a:rPr lang="es-ES" dirty="0" err="1"/>
              <a:t>CareerBot</a:t>
            </a:r>
            <a:r>
              <a:rPr lang="es-ES" dirty="0"/>
              <a:t> y explorando posteriormente la página de LinkedIn de esa empresa para obtener más información.</a:t>
            </a:r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7011BF4-FF82-8BEA-DBBB-78B14C743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68" y="2626898"/>
            <a:ext cx="2536332" cy="253633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B10E039-8A4E-D9DF-5980-786CB3E20304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14A5F086-A796-D1D1-B4E4-A315082F5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C1904B3-761A-621A-F971-D26D1BFA5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327C539C-D6A3-51EA-0761-D78BED1D596F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A271B0B2-4C24-DBFB-87C5-76BA5D01A069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53143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herramientas?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1560179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ser </a:t>
            </a:r>
            <a:r>
              <a:rPr lang="en-US" dirty="0" err="1"/>
              <a:t>útiles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Inteligencia artificial/</a:t>
            </a:r>
            <a:r>
              <a:rPr lang="es-ES" dirty="0" err="1"/>
              <a:t>ChatGPT</a:t>
            </a:r>
            <a:r>
              <a:rPr lang="es-ES" dirty="0"/>
              <a:t>: hay una serie de herramientas gratuitas de inteligencia artificial en línea que pueden ser beneficiosas para los/as solicitantes de empleo que utilicen la metodología </a:t>
            </a:r>
            <a:r>
              <a:rPr lang="es-ES" dirty="0" err="1"/>
              <a:t>CareerBot</a:t>
            </a:r>
            <a:r>
              <a:rPr lang="es-ES" dirty="0"/>
              <a:t>. Por ejemplo, si </a:t>
            </a:r>
            <a:r>
              <a:rPr lang="es-ES" dirty="0" err="1"/>
              <a:t>CareerBot</a:t>
            </a:r>
            <a:r>
              <a:rPr lang="es-ES" dirty="0"/>
              <a:t> informa a una persona de las aptitudes necesarias para tener éxito en un sector determinado, y si esa persona sigue los consejos de </a:t>
            </a:r>
            <a:r>
              <a:rPr lang="es-ES" dirty="0" err="1"/>
              <a:t>CareerBot</a:t>
            </a:r>
            <a:r>
              <a:rPr lang="es-ES" dirty="0"/>
              <a:t> para redactar su CV e incluir estas aptitudes en su CV, puede introducir este CV en una IA alternativa para recibir comentarios o correcciones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 err="1"/>
              <a:t>Grow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Google’s</a:t>
            </a:r>
            <a:r>
              <a:rPr lang="es-ES" dirty="0"/>
              <a:t> Interview </a:t>
            </a:r>
            <a:r>
              <a:rPr lang="es-ES" dirty="0" err="1"/>
              <a:t>Warmup</a:t>
            </a:r>
            <a:r>
              <a:rPr lang="es-ES" dirty="0"/>
              <a:t>: esta herramienta en línea simula una entrevista de trabajo en multitud de áreas profesionales y también dispone de una opción más general. Puede utilizarse para preparar a los/as solicitantes de empleo para las entrevistas y permitirles practicar sus respuestas fuera de un entorno de orientación profesional</a:t>
            </a:r>
            <a:r>
              <a:rPr lang="en-US" dirty="0"/>
              <a:t>.</a:t>
            </a:r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A94BB40-F52A-09F9-7ED6-2342214D8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62" y="2076689"/>
            <a:ext cx="2001915" cy="2001915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B08DBC-AD12-3A37-DDD6-18965559E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81" y="4159246"/>
            <a:ext cx="1988076" cy="1988076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96395B6-83E8-130A-54DF-4F9B545D4C9C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12839AC6-AD2F-E947-B183-42B2E911C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30C0663-3BA2-BAA6-621C-47D103F40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Gerader Verbinder 13">
            <a:extLst>
              <a:ext uri="{FF2B5EF4-FFF2-40B4-BE49-F238E27FC236}">
                <a16:creationId xmlns:a16="http://schemas.microsoft.com/office/drawing/2014/main" id="{25C18F35-C2BD-C16B-200E-437349480EED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523B2A6B-3AE7-0D55-CBFE-890842F85704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7176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585" y="1068633"/>
            <a:ext cx="8924339" cy="768253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El módulo 4 consta de 2 unidades didácticas con este contenido </a:t>
            </a:r>
            <a:r>
              <a:rPr lang="de-AT" dirty="0"/>
              <a:t>(continuación):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90585" y="1969887"/>
            <a:ext cx="10965516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dirty="0"/>
              <a:t>Unidad didáctica 2: </a:t>
            </a:r>
            <a:r>
              <a:rPr lang="es-ES" dirty="0"/>
              <a:t>Soluciones digitales europeas y locales en contexto; explorar nuevas herramientas</a:t>
            </a:r>
            <a:r>
              <a:rPr lang="en-US" dirty="0"/>
              <a:t>.</a:t>
            </a: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localizar</a:t>
            </a:r>
            <a:r>
              <a:rPr lang="en-US" dirty="0"/>
              <a:t> </a:t>
            </a:r>
            <a:r>
              <a:rPr lang="en-US" dirty="0" err="1"/>
              <a:t>soluciones</a:t>
            </a:r>
            <a:r>
              <a:rPr lang="en-US" dirty="0"/>
              <a:t> </a:t>
            </a:r>
            <a:r>
              <a:rPr lang="en-US" dirty="0" err="1"/>
              <a:t>digitales</a:t>
            </a:r>
            <a:r>
              <a:rPr lang="en-US" dirty="0"/>
              <a:t>? </a:t>
            </a: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¿Qué herramientas?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Sitios web y evaluaciones en línea; bases de datos; servicios de portafolio en línea; herramientas de accesibilidad; herramientas de red en línea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s-ES" dirty="0"/>
              <a:t>Una colección de enlaces de soluciones digitales complementarias relevantes y gratuitas </a:t>
            </a:r>
            <a:r>
              <a:rPr lang="en-US" dirty="0"/>
              <a:t>Solutions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Ejercicio: Padlet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Lista de comprobación y recursos</a:t>
            </a:r>
            <a:endParaRPr lang="de-AT" dirty="0"/>
          </a:p>
          <a:p>
            <a:pPr algn="l"/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F2D1D7D-765A-3090-80A1-1E9DA68619CE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AGENDA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88C8822-8B8A-B9DB-D25E-DEC99717273E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6">
            <a:extLst>
              <a:ext uri="{FF2B5EF4-FFF2-40B4-BE49-F238E27FC236}">
                <a16:creationId xmlns:a16="http://schemas.microsoft.com/office/drawing/2014/main" id="{AE0C5F63-B243-F5C0-CF70-DE884EBF07F8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35EA77AB-9B32-B9B8-7C60-AE6E13419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AAA6B396-A1D5-4FEF-CB1A-3D376EDF3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317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Uso de estas herramientas en una metodología </a:t>
            </a:r>
            <a:r>
              <a:rPr lang="es-ES" sz="2800" dirty="0" err="1"/>
              <a:t>CareerBot</a:t>
            </a:r>
            <a:r>
              <a:rPr lang="de-AT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1560179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Sitios web y </a:t>
            </a:r>
            <a:r>
              <a:rPr lang="en-US" dirty="0" err="1"/>
              <a:t>evaluaciones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 </a:t>
            </a:r>
            <a:r>
              <a:rPr lang="es-ES" dirty="0"/>
              <a:t>Una vez que las personas usuarias conozcan sus propias habilidades e intereses, podrán dirigir a </a:t>
            </a:r>
            <a:r>
              <a:rPr lang="es-ES" dirty="0" err="1"/>
              <a:t>CareerBot</a:t>
            </a:r>
            <a:r>
              <a:rPr lang="es-ES" dirty="0"/>
              <a:t> consultas más específicas relacionadas con el empleo, por ejemplo, buscar puestos de trabajo concretos en lugar de sectores generales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Bases de </a:t>
            </a:r>
            <a:r>
              <a:rPr lang="en-US" dirty="0" err="1"/>
              <a:t>datos</a:t>
            </a:r>
            <a:r>
              <a:rPr lang="en-US" dirty="0"/>
              <a:t>: </a:t>
            </a:r>
            <a:r>
              <a:rPr lang="es-ES" dirty="0"/>
              <a:t>Si una persona descubre a través de </a:t>
            </a:r>
            <a:r>
              <a:rPr lang="es-ES" dirty="0" err="1"/>
              <a:t>CareerBot</a:t>
            </a:r>
            <a:r>
              <a:rPr lang="es-ES" dirty="0"/>
              <a:t> que necesita actualizar sus conocimientos para progresar en su área de trabajo preferida, </a:t>
            </a:r>
            <a:r>
              <a:rPr lang="es-ES" dirty="0" err="1"/>
              <a:t>Qualifax</a:t>
            </a:r>
            <a:r>
              <a:rPr lang="es-ES" dirty="0"/>
              <a:t> puede ser útil para identificar oportunidades y conseguir un curso relevante.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portafolio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 </a:t>
            </a:r>
            <a:r>
              <a:rPr lang="es-ES" dirty="0"/>
              <a:t>Tras conocer las competencias necesarias para un puesto de trabajo a través de </a:t>
            </a:r>
            <a:r>
              <a:rPr lang="es-ES" dirty="0" err="1"/>
              <a:t>CareerBot</a:t>
            </a:r>
            <a:r>
              <a:rPr lang="es-ES" dirty="0"/>
              <a:t>, los/as solicitantes de empleo pueden utilizar Europass para personalizar su CV de modo que refleje mejor esas competencias y atributos deseables</a:t>
            </a:r>
            <a:r>
              <a:rPr lang="en-US" dirty="0"/>
              <a:t>.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34DC5EA-5FD1-BDC2-5088-3C65FCD22354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644B8076-00AF-A66A-1D8D-4A462634F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D2BABD3-030B-D47E-6490-678B69713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4C066CAD-47CD-8777-21B5-57B6E379BD45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2A824636-EB01-472A-56B3-E6589C503FEE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0847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Uso de estas herramientas en una metodología CareerBot: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1662447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accesibilidad</a:t>
            </a:r>
            <a:r>
              <a:rPr lang="en-US" dirty="0"/>
              <a:t>: </a:t>
            </a:r>
            <a:r>
              <a:rPr lang="es-ES" dirty="0"/>
              <a:t>Pueden utilizarse tanto dentro como fuera de una metodología </a:t>
            </a:r>
            <a:r>
              <a:rPr lang="es-ES" dirty="0" err="1"/>
              <a:t>CareerBot</a:t>
            </a:r>
            <a:r>
              <a:rPr lang="es-ES" dirty="0"/>
              <a:t>, ya que facilitan la equidad y la inclusión en el proceso de orientación laboral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creación</a:t>
            </a:r>
            <a:r>
              <a:rPr lang="en-US" dirty="0"/>
              <a:t> de redes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: </a:t>
            </a:r>
            <a:r>
              <a:rPr lang="es-ES" dirty="0"/>
              <a:t>Las personas usuarias pueden buscar empleo y contactos relevantes en su campo de trabajo utilizando herramientas de red en línea como LinkedIn. Si una persona encuentra un trabajo a través de </a:t>
            </a:r>
            <a:r>
              <a:rPr lang="es-ES" dirty="0" err="1"/>
              <a:t>CareerBot</a:t>
            </a:r>
            <a:r>
              <a:rPr lang="es-ES" dirty="0"/>
              <a:t>, puede utilizar LinkedIn para ponerse en contacto con el/la reclutador/a o para obtener más información sobre la empresa y sus empleados</a:t>
            </a:r>
            <a:r>
              <a:rPr lang="en-US" dirty="0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5377451-45AC-7BF1-3110-48B72BB7D65F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FF49F191-0AC0-B970-4C63-27596450B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E1A6F25-452F-28EF-40A5-572FE6E4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89CF49AC-4774-F412-74B9-E0F56F3D0E32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E9048E72-9DBC-4400-7166-EEF527063C1C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35270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Ejercicio: Padlet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1560179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Tómese su tiempo para jugar y explorar las soluciones digitales que se muestran en esta unidad, ya sea individualmente o con un/a vecino/a.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¿Puede identificar alguna herramienta que le resulte útil en sus prácticas cotidianas?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¿Se le ocurre algún ejemplo de su propio país? Escanee el código QR adjunto para acceder a un </a:t>
            </a:r>
            <a:r>
              <a:rPr lang="es-ES" dirty="0" err="1"/>
              <a:t>Padlet</a:t>
            </a:r>
            <a:r>
              <a:rPr lang="es-ES" dirty="0"/>
              <a:t> en el que podrá compartir sus propios ejemplos y aprender unos/as de otros/as.</a:t>
            </a:r>
            <a:endParaRPr lang="en-US" dirty="0"/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97F011F0-5A43-CA74-56AE-5E852DEA8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50" y="3579206"/>
            <a:ext cx="2528095" cy="252809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5CD4A5E-722C-6059-FF0D-781D6E6A1F44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1FEB6A9B-1BEA-E08E-347E-BA2284C04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60039A4-42F1-0C39-0D80-1B4164DC3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Gerader Verbinder 13">
            <a:extLst>
              <a:ext uri="{FF2B5EF4-FFF2-40B4-BE49-F238E27FC236}">
                <a16:creationId xmlns:a16="http://schemas.microsoft.com/office/drawing/2014/main" id="{B2DB3F11-4474-70FF-F564-EAF06DD6B865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16EE3BFB-7AAC-DEE5-DE74-E65038223317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7390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Reflexiones y debate: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1662447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¿Qué utilidad pueden tener las herramientas digitales en mis propias prácticas cotidianas?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¿En qué podrían beneficiar estas herramientas a mis usuarios/as?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¿Qué utilidad tienen las sugerencias de mis compañeros/as o iguales en el </a:t>
            </a:r>
            <a:r>
              <a:rPr lang="es-ES" dirty="0" err="1"/>
              <a:t>Padlet</a:t>
            </a:r>
            <a:r>
              <a:rPr lang="es-ES" dirty="0"/>
              <a:t>? ¿Me veo empleándolas en mi práctica laboral diaria?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1C5CE8B-09D0-22D7-9F53-2963493E540A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19EFFEB-D537-E86A-E465-857A51478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D7F6141-5D8F-2639-5020-C737D16B3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9F22609D-3831-9062-4474-42AC191B2750}"/>
              </a:ext>
            </a:extLst>
          </p:cNvPr>
          <p:cNvCxnSpPr>
            <a:cxnSpLocks/>
          </p:cNvCxnSpPr>
          <p:nvPr/>
        </p:nvCxnSpPr>
        <p:spPr>
          <a:xfrm>
            <a:off x="952597" y="860307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FF99A7AB-237D-9F9A-911F-A3E87D5FB19C}"/>
              </a:ext>
            </a:extLst>
          </p:cNvPr>
          <p:cNvSpPr txBox="1">
            <a:spLocks/>
          </p:cNvSpPr>
          <p:nvPr/>
        </p:nvSpPr>
        <p:spPr>
          <a:xfrm>
            <a:off x="856748" y="168522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2: Soluciones digitales europeas y locales en contexto; explorar nuevas herramientas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08804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 err="1"/>
              <a:t>Recursos</a:t>
            </a:r>
            <a:r>
              <a:rPr lang="en-IE" sz="4000" dirty="0"/>
              <a:t> para M4-U2: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Se proporciona el siguiente material didáctico</a:t>
            </a:r>
            <a:r>
              <a:rPr lang="en-IE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2163726"/>
            <a:ext cx="8924339" cy="3983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M4-U2-01 – </a:t>
            </a:r>
            <a:r>
              <a:rPr lang="en-IE" dirty="0" err="1"/>
              <a:t>Diapositivas</a:t>
            </a:r>
            <a:r>
              <a:rPr lang="en-IE" dirty="0"/>
              <a:t> PPT.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M4-U2-02 – </a:t>
            </a:r>
            <a:r>
              <a:rPr lang="en-IE" dirty="0" err="1"/>
              <a:t>Vuorinen</a:t>
            </a:r>
            <a:r>
              <a:rPr lang="en-IE" dirty="0"/>
              <a:t>, R., </a:t>
            </a:r>
            <a:r>
              <a:rPr lang="en-IE" dirty="0" err="1"/>
              <a:t>Kettunen</a:t>
            </a:r>
            <a:r>
              <a:rPr lang="en-IE" dirty="0"/>
              <a:t>, J., </a:t>
            </a:r>
            <a:r>
              <a:rPr lang="en-IE" dirty="0" err="1"/>
              <a:t>Villalba</a:t>
            </a:r>
            <a:r>
              <a:rPr lang="en-IE" dirty="0"/>
              <a:t>-Garcia, E., and Harrison, C. (2021) ‘Identifying standards for career professionalism’. In: </a:t>
            </a:r>
            <a:r>
              <a:rPr lang="en-IE" dirty="0" err="1"/>
              <a:t>Cedefop</a:t>
            </a:r>
            <a:r>
              <a:rPr lang="en-IE" dirty="0"/>
              <a:t> (eds) DIGITAL TRANSITIONS IN LIFELONG GUIDANCE: RETHINKING CAREERS PRACTITIONER PROFESSIONALISM: A </a:t>
            </a:r>
            <a:r>
              <a:rPr lang="en-IE" dirty="0" err="1"/>
              <a:t>CareersNet</a:t>
            </a:r>
            <a:r>
              <a:rPr lang="en-IE" dirty="0"/>
              <a:t> expert collection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/>
              <a:t>M4-U2-03 – Padlet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69B4F1E-709B-52DC-0033-6CF540CD628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3B960886-BE2F-B276-97A7-BE0279C9C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DF0379C-261F-359C-6C2C-531D0FFE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70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168522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 err="1"/>
              <a:t>Recursos</a:t>
            </a:r>
            <a:r>
              <a:rPr lang="en-IE" sz="4000" dirty="0"/>
              <a:t> para M4-U2: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n-IE" sz="2800" dirty="0" err="1"/>
              <a:t>Colección</a:t>
            </a:r>
            <a:r>
              <a:rPr lang="en-IE" sz="2800" dirty="0"/>
              <a:t> de enlaces: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71067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2163726"/>
            <a:ext cx="8924339" cy="3983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Next Move Interest Profiler (</a:t>
            </a:r>
            <a:r>
              <a:rPr lang="en-US" dirty="0">
                <a:hlinkClick r:id="rId3"/>
              </a:rPr>
              <a:t>https://www.mynextmove.org/explore/ip</a:t>
            </a:r>
            <a:r>
              <a:rPr lang="en-US" dirty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UK National Career </a:t>
            </a:r>
            <a:r>
              <a:rPr lang="en-US" dirty="0" err="1"/>
              <a:t>Services’s</a:t>
            </a:r>
            <a:r>
              <a:rPr lang="en-US" dirty="0"/>
              <a:t> Skills Assessment (https://nationalcareers.service.gov.uk/skills-assessment)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The Open Colleges Career Quiz (https://www.opencolleges.edu.au/pages/career-quiz)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 err="1"/>
              <a:t>Qualifax</a:t>
            </a:r>
            <a:r>
              <a:rPr lang="en-IE" dirty="0"/>
              <a:t> (https://www.qualifax.ie/courses) 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E" dirty="0" err="1"/>
              <a:t>Europass</a:t>
            </a:r>
            <a:r>
              <a:rPr lang="en-IE" dirty="0"/>
              <a:t> (</a:t>
            </a:r>
            <a:r>
              <a:rPr lang="en-IE" dirty="0">
                <a:hlinkClick r:id="rId4"/>
              </a:rPr>
              <a:t>https://europa.eu/europass/en</a:t>
            </a:r>
            <a:r>
              <a:rPr lang="en-IE" dirty="0"/>
              <a:t>)</a:t>
            </a: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NALA Plain English Service (</a:t>
            </a:r>
            <a:r>
              <a:rPr lang="en-US" dirty="0">
                <a:hlinkClick r:id="rId5"/>
              </a:rPr>
              <a:t>https://www.nala.ie/plain-english/</a:t>
            </a:r>
            <a:r>
              <a:rPr lang="en-US" dirty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Recite Me (</a:t>
            </a:r>
            <a:r>
              <a:rPr lang="en-US" dirty="0">
                <a:hlinkClick r:id="rId6"/>
              </a:rPr>
              <a:t>https://reciteme.com/</a:t>
            </a:r>
            <a:r>
              <a:rPr lang="en-US" dirty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LinkedIn (</a:t>
            </a:r>
            <a:r>
              <a:rPr lang="en-US" dirty="0">
                <a:hlinkClick r:id="rId7"/>
              </a:rPr>
              <a:t>https://www.linkedin.com/</a:t>
            </a:r>
            <a:r>
              <a:rPr lang="en-US" dirty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Grow With Google Interview Warm-Up (https://grow.google/certificates/interview-warmup/)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I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A98AB6B-D90D-46C9-1641-0707BBD3B44E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3BC6D5B0-7BA3-5435-8F08-E59F73A3F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82FA9EC-0722-96B0-40DD-7AB68E896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924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9EC9C88-2DD2-3621-F029-CB2FD5A352CF}"/>
              </a:ext>
            </a:extLst>
          </p:cNvPr>
          <p:cNvSpPr/>
          <p:nvPr/>
        </p:nvSpPr>
        <p:spPr>
          <a:xfrm>
            <a:off x="0" y="0"/>
            <a:ext cx="38671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7766" y="317829"/>
            <a:ext cx="5604372" cy="613068"/>
          </a:xfrm>
        </p:spPr>
        <p:txBody>
          <a:bodyPr>
            <a:noAutofit/>
          </a:bodyPr>
          <a:lstStyle/>
          <a:p>
            <a:pPr algn="l"/>
            <a:r>
              <a:rPr lang="en-IE" sz="4000" dirty="0"/>
              <a:t>¡</a:t>
            </a:r>
            <a:r>
              <a:rPr lang="en-IE" sz="4000" dirty="0" err="1"/>
              <a:t>Sigamos</a:t>
            </a:r>
            <a:r>
              <a:rPr lang="en-IE" sz="4000" dirty="0"/>
              <a:t> </a:t>
            </a:r>
            <a:r>
              <a:rPr lang="en-IE" sz="4000" dirty="0" err="1"/>
              <a:t>en</a:t>
            </a:r>
            <a:r>
              <a:rPr lang="en-IE" sz="4000" dirty="0"/>
              <a:t> </a:t>
            </a:r>
            <a:r>
              <a:rPr lang="en-IE" sz="4000" dirty="0" err="1"/>
              <a:t>contacto</a:t>
            </a:r>
            <a:r>
              <a:rPr lang="en-IE" sz="4000" dirty="0"/>
              <a:t>!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0" y="986285"/>
            <a:ext cx="9756412" cy="6425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1">
            <a:extLst>
              <a:ext uri="{FF2B5EF4-FFF2-40B4-BE49-F238E27FC236}">
                <a16:creationId xmlns:a16="http://schemas.microsoft.com/office/drawing/2014/main" id="{6BE3B030-7143-6E0E-867F-1BDCDBC4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015" y="5960854"/>
            <a:ext cx="2030665" cy="4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125CE93-0C6D-D638-C20B-5104078D0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046" y="5873713"/>
            <a:ext cx="5467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de-DE" sz="10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Financiado por la Unión Europea. No obstante, las opiniones y puntos de vista expresados son exclusivamente los de su(s) autor(es) y no reflejan necesariamente los de la Unión Europea ni los de </a:t>
            </a:r>
            <a:r>
              <a:rPr kumimoji="0" lang="es-ES" altLang="de-DE" sz="10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OeAD-GmbH</a:t>
            </a:r>
            <a:r>
              <a:rPr kumimoji="0" lang="es-ES" altLang="de-DE" sz="10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Ni la Unión Europea ni la autoridad que concede la subvención pueden ser consideradas responsables de los mismos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15CE525-E393-F39D-BB4E-02AA30D5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0" y="84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B5845E2-D6CE-CB09-548C-DAA368A82283}"/>
              </a:ext>
            </a:extLst>
          </p:cNvPr>
          <p:cNvSpPr txBox="1">
            <a:spLocks/>
          </p:cNvSpPr>
          <p:nvPr/>
        </p:nvSpPr>
        <p:spPr>
          <a:xfrm>
            <a:off x="4297753" y="4732709"/>
            <a:ext cx="7524510" cy="132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2000" u="sng" dirty="0">
              <a:latin typeface="+mj-lt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AT" altLang="de-DE" sz="1200" b="1" dirty="0">
              <a:solidFill>
                <a:srgbClr val="4646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AT" altLang="de-DE" sz="1200" b="1" dirty="0">
              <a:solidFill>
                <a:srgbClr val="4646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AT" altLang="de-DE" sz="1200" b="1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CC BY-NC-ND</a:t>
            </a:r>
            <a:endParaRPr lang="de-AT" altLang="de-DE" sz="12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de-DE" sz="1200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 documento está bajo licencia CC BY-NC-ND. Véase</a:t>
            </a:r>
            <a:r>
              <a:rPr lang="de-AT" altLang="de-DE" sz="1200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AT" alt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https://creativecommons.org/licenses/by-nc-nd/4.0/</a:t>
            </a:r>
            <a:r>
              <a:rPr lang="de-AT" altLang="de-DE" sz="1200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2000" u="sng" dirty="0">
              <a:latin typeface="+mj-lt"/>
            </a:endParaRP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086CA3D9-3F07-1A19-C8B8-5F5BF617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20" y="5044820"/>
            <a:ext cx="838200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00F18F-5484-C9B7-B7F3-6EE86DD8A637}"/>
              </a:ext>
            </a:extLst>
          </p:cNvPr>
          <p:cNvSpPr txBox="1">
            <a:spLocks/>
          </p:cNvSpPr>
          <p:nvPr/>
        </p:nvSpPr>
        <p:spPr>
          <a:xfrm>
            <a:off x="361921" y="-118133"/>
            <a:ext cx="3740150" cy="6644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CareerBot</a:t>
            </a: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/>
              <a:t>Chatbot based Career Guidance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ORGANIZACIÓN LÍDER Y COORDINADORA DEL PROYECTO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Hafelekar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DURACIÓN DEL PROYECTO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 err="1"/>
              <a:t>Desde</a:t>
            </a:r>
            <a:r>
              <a:rPr lang="en-GB" sz="1100" dirty="0"/>
              <a:t> </a:t>
            </a:r>
            <a:r>
              <a:rPr lang="en-GB" sz="1100" dirty="0" err="1"/>
              <a:t>noviembre</a:t>
            </a:r>
            <a:r>
              <a:rPr lang="en-GB" sz="1100" dirty="0"/>
              <a:t> de 2021 hasta </a:t>
            </a:r>
            <a:r>
              <a:rPr lang="en-GB" sz="1100" dirty="0" err="1"/>
              <a:t>agosto</a:t>
            </a:r>
            <a:r>
              <a:rPr lang="en-GB" sz="1100" dirty="0"/>
              <a:t> de 2024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 err="1"/>
              <a:t>ProGRAMA</a:t>
            </a: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 err="1"/>
              <a:t>Asociación</a:t>
            </a:r>
            <a:r>
              <a:rPr lang="en-GB" sz="1100" dirty="0"/>
              <a:t> </a:t>
            </a:r>
            <a:r>
              <a:rPr lang="en-GB" sz="1100" dirty="0" err="1"/>
              <a:t>estratégica</a:t>
            </a:r>
            <a:r>
              <a:rPr lang="en-GB" sz="1100" dirty="0"/>
              <a:t> Erasmus+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WEB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https://careerbot.eu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 err="1"/>
              <a:t>Contacto</a:t>
            </a: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100" dirty="0"/>
              <a:t>info@hafelekar.at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100" dirty="0"/>
              <a:t>ORGANIZACIONES SOCIAS</a:t>
            </a:r>
          </a:p>
          <a:p>
            <a:pPr marL="0" indent="0" algn="l">
              <a:buNone/>
            </a:pPr>
            <a:r>
              <a:rPr lang="de-AT" sz="1100" b="0" i="0" u="sng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Hafelekar Unternehmensberatung, AT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Tiroler Soziale Dienste GmbH, AT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Synergasia</a:t>
            </a:r>
            <a:r>
              <a:rPr lang="de-AT" sz="1100" b="0" i="0" u="sng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1100" b="0" i="0" u="sng" strike="noStrike" dirty="0" err="1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Enegon</a:t>
            </a:r>
            <a:r>
              <a:rPr lang="de-AT" sz="1100" b="0" i="0" u="sng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1100" b="0" i="0" u="sng" strike="noStrike" dirty="0" err="1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Politon</a:t>
            </a:r>
            <a:r>
              <a:rPr lang="de-AT" sz="1100" b="0" i="0" u="sng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GR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Pontydysgu</a:t>
            </a:r>
            <a:r>
              <a:rPr lang="de-AT" sz="1100" b="0" i="0" u="sng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SL, ES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Consultoría</a:t>
            </a:r>
            <a:r>
              <a:rPr lang="de-AT" sz="1100" b="0" i="0" u="sng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de-AT" sz="1100" b="0" i="0" u="sng" strike="noStrike" dirty="0" err="1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Innovación</a:t>
            </a:r>
            <a:r>
              <a:rPr lang="de-AT" sz="1100" b="0" i="0" u="sng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1100" b="0" i="0" u="sng" strike="noStrike" dirty="0" err="1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de-AT" sz="1100" b="0" i="0" u="sng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ES</a:t>
            </a:r>
            <a:endParaRPr lang="de-AT" sz="1100" b="0" i="0" u="sng" dirty="0">
              <a:effectLst/>
            </a:endParaRPr>
          </a:p>
          <a:p>
            <a:pPr marL="0" indent="0" algn="l">
              <a:buNone/>
            </a:pPr>
            <a:r>
              <a:rPr lang="de-AT" sz="1100" b="0" i="0" u="sng" strike="noStrike" dirty="0" err="1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Ballymun</a:t>
            </a:r>
            <a:r>
              <a:rPr lang="de-AT" sz="1100" b="0" i="0" u="sng" strike="noStrike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Job </a:t>
            </a:r>
            <a:r>
              <a:rPr lang="de-AT" sz="1100" b="0" i="0" u="sng" strike="noStrike" dirty="0" err="1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</a:t>
            </a:r>
            <a:r>
              <a:rPr lang="de-AT" sz="1100" b="0" i="0" u="sng" strike="noStrike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Co-operative Society Limited, IE</a:t>
            </a:r>
            <a:endParaRPr lang="de-AT" sz="1100" b="0" i="0" u="sng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hu-HU" sz="1100" dirty="0"/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FD4F8877-2CBF-F9E3-71B3-26F31B3947DB}"/>
              </a:ext>
            </a:extLst>
          </p:cNvPr>
          <p:cNvSpPr txBox="1">
            <a:spLocks/>
          </p:cNvSpPr>
          <p:nvPr/>
        </p:nvSpPr>
        <p:spPr>
          <a:xfrm>
            <a:off x="4297753" y="2547268"/>
            <a:ext cx="7524510" cy="216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Web:          		</a:t>
            </a:r>
            <a:r>
              <a:rPr lang="de-AT" sz="2000" dirty="0"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https://careerbot.eu</a:t>
            </a:r>
            <a:r>
              <a:rPr lang="de-AT" sz="2000" dirty="0">
                <a:latin typeface="+mj-lt"/>
              </a:rPr>
              <a:t>   </a:t>
            </a: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Vídeos: 	   		</a:t>
            </a:r>
            <a:r>
              <a:rPr lang="de-AT" sz="2000" dirty="0"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https://www.youtube.com/@career-bot</a:t>
            </a:r>
            <a:r>
              <a:rPr lang="de-AT" sz="2000" dirty="0">
                <a:latin typeface="+mj-lt"/>
              </a:rPr>
              <a:t> </a:t>
            </a: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LinkedIn:   		</a:t>
            </a:r>
            <a:r>
              <a:rPr lang="de-AT" sz="2000" dirty="0"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www.linkedin.com/company/eucareerbot</a:t>
            </a:r>
            <a:endParaRPr lang="de-AT" sz="2000" dirty="0">
              <a:latin typeface="+mj-lt"/>
            </a:endParaRP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Formación en línea:	</a:t>
            </a:r>
            <a:r>
              <a:rPr lang="en-IE" sz="2000" u="sng" dirty="0">
                <a:latin typeface="+mj-lt"/>
              </a:rPr>
              <a:t>https://careerbot.eu/training</a:t>
            </a:r>
          </a:p>
        </p:txBody>
      </p:sp>
    </p:spTree>
    <p:extLst>
      <p:ext uri="{BB962C8B-B14F-4D97-AF65-F5344CB8AC3E}">
        <p14:creationId xmlns:p14="http://schemas.microsoft.com/office/powerpoint/2010/main" val="329960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83856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Unidad didáctica 1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ntertitel 2">
            <a:extLst>
              <a:ext uri="{FF2B5EF4-FFF2-40B4-BE49-F238E27FC236}">
                <a16:creationId xmlns:a16="http://schemas.microsoft.com/office/drawing/2014/main" id="{6A51FBA4-71F3-CBFF-FCFE-2A5351B4EC9D}"/>
              </a:ext>
            </a:extLst>
          </p:cNvPr>
          <p:cNvSpPr txBox="1">
            <a:spLocks/>
          </p:cNvSpPr>
          <p:nvPr/>
        </p:nvSpPr>
        <p:spPr>
          <a:xfrm>
            <a:off x="914398" y="1639532"/>
            <a:ext cx="9218417" cy="2751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  <a:p>
            <a:r>
              <a:rPr lang="de-AT" sz="5400" dirty="0">
                <a:latin typeface="+mj-lt"/>
              </a:rPr>
              <a:t>Exploremos la Unidad 1:</a:t>
            </a:r>
          </a:p>
          <a:p>
            <a:r>
              <a:rPr lang="es-ES" sz="5400" dirty="0">
                <a:latin typeface="+mj-lt"/>
              </a:rPr>
              <a:t>¿Qué es una solución digital? Concepto explorado mediante </a:t>
            </a:r>
            <a:r>
              <a:rPr lang="es-ES" sz="5400" i="1" dirty="0" err="1">
                <a:latin typeface="+mj-lt"/>
              </a:rPr>
              <a:t>Careers</a:t>
            </a:r>
            <a:r>
              <a:rPr lang="es-ES" sz="5400" i="1" dirty="0">
                <a:latin typeface="+mj-lt"/>
              </a:rPr>
              <a:t> Portal  </a:t>
            </a:r>
            <a:r>
              <a:rPr lang="es-ES" sz="5400" dirty="0">
                <a:latin typeface="+mj-lt"/>
              </a:rPr>
              <a:t>como estudio de caso: cómo las soluciones digitales pueden integrarse en un proceso de orientación laboral</a:t>
            </a:r>
            <a:endParaRPr lang="de-AT" sz="5400" dirty="0">
              <a:latin typeface="+mj-lt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65CA490-62F6-2EE3-7875-C415203E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4261122"/>
            <a:ext cx="9276069" cy="1630554"/>
          </a:xfrm>
        </p:spPr>
        <p:txBody>
          <a:bodyPr>
            <a:normAutofit/>
          </a:bodyPr>
          <a:lstStyle/>
          <a:p>
            <a:endParaRPr lang="de-AT" sz="2800" dirty="0"/>
          </a:p>
          <a:p>
            <a:r>
              <a:rPr lang="es-ES" sz="2800" dirty="0"/>
              <a:t>para saber más sobre la integración de soluciones digitales en el proceso de orientación profesional</a:t>
            </a:r>
            <a:endParaRPr lang="de-AT" sz="2800" dirty="0"/>
          </a:p>
        </p:txBody>
      </p:sp>
      <p:grpSp>
        <p:nvGrpSpPr>
          <p:cNvPr id="3" name="Gruppieren 6">
            <a:extLst>
              <a:ext uri="{FF2B5EF4-FFF2-40B4-BE49-F238E27FC236}">
                <a16:creationId xmlns:a16="http://schemas.microsoft.com/office/drawing/2014/main" id="{27EF2ACC-22BC-FB8B-E299-7BBCD2DE2FBD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5" name="Grafik 1">
              <a:extLst>
                <a:ext uri="{FF2B5EF4-FFF2-40B4-BE49-F238E27FC236}">
                  <a16:creationId xmlns:a16="http://schemas.microsoft.com/office/drawing/2014/main" id="{F323DA98-BADD-F34A-A164-0A8361A80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9106C86-1CA8-93AD-B5B9-48296F072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47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6" y="142387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de-AT" sz="4000" dirty="0"/>
              <a:t>U1: Resultados de aprendizaje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341031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Esta unidad pretende responder a las siguientes preguntas</a:t>
            </a:r>
            <a:r>
              <a:rPr lang="de-AT" sz="2800" dirty="0"/>
              <a:t>: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47737" y="695594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6" y="2310878"/>
            <a:ext cx="8924339" cy="277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dirty="0"/>
              <a:t>¿Qué es una solución digital?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¿En qué se diferencian las soluciones digitales de las transformaciones digitales?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¿Cuál es un ejemplo de solución digital?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¿Cuáles son las ventajas y los inconvenientes de las soluciones digitales?</a:t>
            </a:r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E5A22EA-D3E5-0B4D-0A35-85792D83D4DB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3D079FD0-9D33-E308-8668-B55FEF1CB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93402E7-6C32-E6C2-2D4C-7E5B2E72C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6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334774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Unidad 1: ¿Qué es una solución digital? Concepto explorado mediante </a:t>
            </a:r>
            <a:r>
              <a:rPr lang="es-ES" sz="2000" dirty="0" err="1"/>
              <a:t>Careers</a:t>
            </a:r>
            <a:r>
              <a:rPr lang="es-ES" sz="2000" dirty="0"/>
              <a:t> Portal  como estudio de caso: cómo las soluciones digitales pueden integrarse en un proceso de orientación laboral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¿Qué es una solución digital?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87693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soluciones digitales se refieren a las herramientas digitales que podemos utilizar para resolver algunos de los retos a los que nos enfrentamos en la vida cotidiana</a:t>
            </a:r>
            <a:r>
              <a:rPr lang="de-AT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soluciones digitales se han vuelto cada vez más frecuentes tras la pandemia de COVID-19, en la que muchos servicios presenciales tuvieron que adaptarse a formas de prestación remotas y digitales</a:t>
            </a:r>
            <a:r>
              <a:rPr lang="de-AT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prácticas de orientación laboral no estaban exentas</a:t>
            </a:r>
            <a:r>
              <a:rPr lang="de-AT" dirty="0"/>
              <a:t>.</a:t>
            </a:r>
          </a:p>
          <a:p>
            <a:pPr algn="l"/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05D979B-4CEF-BC17-6C0C-9631C81F162B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75C5C853-A593-AAEF-7D25-22FE96D12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A31D19A-137B-7E97-7DA4-1A0238746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37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Soluciones vs. transformaciones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893556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256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soluciones digitales difieren de las transformaciones digitales</a:t>
            </a:r>
            <a:r>
              <a:rPr lang="de-AT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Las «soluciones digitales» se pueden entender como las herramientas y métodos innovadores a menor escala que se utilizan para eliminar algunos de los aspectos logísticos más problemáticos de la prestación de un servicio de orientación profesional, por ejemplo, como una solución eficaz a distancia para las restricciones a raíz de la pandemia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La transformación digital representa un cambio cultural mucho más amplio en el mercado laboral contemporáneo, con unos servicios públicos cada vez más digitales y digitalizados</a:t>
            </a:r>
            <a:r>
              <a:rPr lang="en-US" dirty="0"/>
              <a:t>. </a:t>
            </a:r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03C5052-E81C-30EA-BA57-4BF6A5A749B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8" name="Grafik 1">
              <a:extLst>
                <a:ext uri="{FF2B5EF4-FFF2-40B4-BE49-F238E27FC236}">
                  <a16:creationId xmlns:a16="http://schemas.microsoft.com/office/drawing/2014/main" id="{163110D4-4062-69AB-B7F7-CC0852B30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A44E5715-F6FD-D37F-A6C6-DD3A1CDF7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66729B3E-E9B2-00AB-3480-14A45425E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334774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Unidad 1: ¿Qué es una solución digital? Concepto explorado mediante </a:t>
            </a:r>
            <a:r>
              <a:rPr lang="es-ES" sz="2000" dirty="0" err="1"/>
              <a:t>Careers</a:t>
            </a:r>
            <a:r>
              <a:rPr lang="es-ES" sz="2000" dirty="0"/>
              <a:t> Portal  como estudio de caso: cómo las soluciones digitales pueden integrarse en un proceso de orientación laboral</a:t>
            </a:r>
          </a:p>
        </p:txBody>
      </p:sp>
    </p:spTree>
    <p:extLst>
      <p:ext uri="{BB962C8B-B14F-4D97-AF65-F5344CB8AC3E}">
        <p14:creationId xmlns:p14="http://schemas.microsoft.com/office/powerpoint/2010/main" val="67488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Estudio de caso irlandés: </a:t>
            </a:r>
            <a:r>
              <a:rPr lang="de-AT" sz="2800" i="1" dirty="0"/>
              <a:t>Careers Portal </a:t>
            </a:r>
            <a:r>
              <a:rPr lang="de-AT" sz="2800" dirty="0"/>
              <a:t>(Future +)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952597" y="960058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i="1" dirty="0" err="1"/>
              <a:t>Careers</a:t>
            </a:r>
            <a:r>
              <a:rPr lang="es-ES" i="1" dirty="0"/>
              <a:t> Portal </a:t>
            </a:r>
            <a:r>
              <a:rPr lang="es-ES" dirty="0"/>
              <a:t>es la principal fuente en línea de orientación profesional de Irlanda, utilizada tanto por profesionales como por demandantes de empleo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 err="1"/>
              <a:t>Careers</a:t>
            </a:r>
            <a:r>
              <a:rPr lang="es-ES" dirty="0"/>
              <a:t> Portal ofrece un espacio para explorar información sobre carreras profesionales, descubrir recursos educativos y compilar una cartera profesional única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/>
              <a:t>Equipada con múltiples recursos digitales, la plataforma permite tanto a quienes buscan empleo como a los/as profesionales de la orientación laboral identificar aptitudes e intereses clave y facilitar la búsqueda de empleo</a:t>
            </a:r>
            <a:r>
              <a:rPr lang="en-US" dirty="0"/>
              <a:t>. </a:t>
            </a:r>
            <a:endParaRPr lang="de-AT" dirty="0"/>
          </a:p>
          <a:p>
            <a:pPr algn="l"/>
            <a:endParaRPr lang="de-AT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A0F578E-8173-1EBE-CAA4-5EB0913E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15" y="2192784"/>
            <a:ext cx="2472431" cy="2472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2D0C7-DD52-2D33-6578-C68B69E74C6D}"/>
              </a:ext>
            </a:extLst>
          </p:cNvPr>
          <p:cNvSpPr txBox="1"/>
          <p:nvPr/>
        </p:nvSpPr>
        <p:spPr>
          <a:xfrm>
            <a:off x="10036683" y="2038895"/>
            <a:ext cx="1473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Careers Portal</a:t>
            </a:r>
            <a:endParaRPr lang="en-IE" sz="14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833CC9-766C-F59A-0493-C4480539D2A7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10" name="Grafik 1">
              <a:extLst>
                <a:ext uri="{FF2B5EF4-FFF2-40B4-BE49-F238E27FC236}">
                  <a16:creationId xmlns:a16="http://schemas.microsoft.com/office/drawing/2014/main" id="{46AC26FB-1945-CFEA-D7DC-63A876376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3E748DE-C3D7-82C5-7C90-7809FBADD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F744A492-E86A-9194-931E-94A4A010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8" y="334774"/>
            <a:ext cx="8924337" cy="613068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Unidad 1: ¿Qué es una solución digital? Concepto explorado mediante </a:t>
            </a:r>
            <a:r>
              <a:rPr lang="es-ES" sz="2000" dirty="0" err="1"/>
              <a:t>Careers</a:t>
            </a:r>
            <a:r>
              <a:rPr lang="es-ES" sz="2000" dirty="0"/>
              <a:t> Portal  como estudio de caso: cómo las soluciones digitales pueden integrarse en un proceso de orientación laboral</a:t>
            </a:r>
          </a:p>
        </p:txBody>
      </p:sp>
    </p:spTree>
    <p:extLst>
      <p:ext uri="{BB962C8B-B14F-4D97-AF65-F5344CB8AC3E}">
        <p14:creationId xmlns:p14="http://schemas.microsoft.com/office/powerpoint/2010/main" val="413189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de-AT" sz="2800" dirty="0"/>
              <a:t>Estudio de caso irlandés: </a:t>
            </a:r>
            <a:r>
              <a:rPr lang="de-AT" sz="2800" i="1" dirty="0"/>
              <a:t>Careers Portal </a:t>
            </a:r>
            <a:r>
              <a:rPr lang="de-AT" sz="2800" dirty="0"/>
              <a:t>(Future +)</a:t>
            </a: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56747" y="1600200"/>
            <a:ext cx="8924339" cy="454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i="1" dirty="0" err="1"/>
              <a:t>Careers</a:t>
            </a:r>
            <a:r>
              <a:rPr lang="es-ES" i="1" dirty="0"/>
              <a:t> Portal </a:t>
            </a:r>
            <a:r>
              <a:rPr lang="es-ES" dirty="0"/>
              <a:t>es una plataforma de desarrollo y crecimiento personal que ofrece funciones comunitarias para escolares, estudiantes adultos/as y profesionales de la orientación laboral.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dirty="0" err="1"/>
              <a:t>Careers</a:t>
            </a:r>
            <a:r>
              <a:rPr lang="es-ES" dirty="0"/>
              <a:t> Portal ofrece muchas funciones, como exploradores profesionales, vídeos y boletines informativos útiles y herramientas de autoevaluación, entre otras.</a:t>
            </a:r>
            <a:endParaRPr lang="en-US" dirty="0"/>
          </a:p>
          <a:p>
            <a:pPr algn="l"/>
            <a:endParaRPr lang="de-AT" dirty="0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FA83C27-B0BF-5D45-F5C9-B5DDBCAE4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15" y="3796994"/>
            <a:ext cx="2472431" cy="2472431"/>
          </a:xfrm>
          <a:prstGeom prst="rect">
            <a:avLst/>
          </a:prstGeom>
        </p:spPr>
      </p:pic>
      <p:grpSp>
        <p:nvGrpSpPr>
          <p:cNvPr id="8" name="Gruppieren 6">
            <a:extLst>
              <a:ext uri="{FF2B5EF4-FFF2-40B4-BE49-F238E27FC236}">
                <a16:creationId xmlns:a16="http://schemas.microsoft.com/office/drawing/2014/main" id="{A06BB9E4-2BDC-0CCA-19CF-3FF8C818B43D}"/>
              </a:ext>
            </a:extLst>
          </p:cNvPr>
          <p:cNvGrpSpPr/>
          <p:nvPr/>
        </p:nvGrpSpPr>
        <p:grpSpPr>
          <a:xfrm>
            <a:off x="797939" y="6184787"/>
            <a:ext cx="11211507" cy="600164"/>
            <a:chOff x="797939" y="6184787"/>
            <a:chExt cx="11211507" cy="600164"/>
          </a:xfrm>
        </p:grpSpPr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317B76D4-9CDC-B3C5-B4E9-224F556BA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7939" y="6265492"/>
              <a:ext cx="2021382" cy="42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5486BCB-D737-E30F-7E85-C4BD3573A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Financiado por la Unión Europea. No obstante, las opiniones y puntos de vista expresados son exclusivamente los de su(s) autor(es) y no reflejan necesariamente los de la Unión Europea ni los de </a:t>
              </a:r>
              <a:r>
                <a:rPr kumimoji="0" lang="es-ES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OeAD-GmbH</a:t>
              </a:r>
              <a:r>
                <a:rPr kumimoji="0" lang="es-E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Ni la Unión Europea ni la autoridad que concede la subvención pueden ser consideradas responsables de los mismos</a:t>
              </a:r>
              <a:r>
                <a:rPr kumimoji="0" lang="en-US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CCA665A7-14C9-27E0-828D-A68D10A3AB13}"/>
              </a:ext>
            </a:extLst>
          </p:cNvPr>
          <p:cNvSpPr txBox="1">
            <a:spLocks/>
          </p:cNvSpPr>
          <p:nvPr/>
        </p:nvSpPr>
        <p:spPr>
          <a:xfrm>
            <a:off x="856748" y="334774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/>
              <a:t>Unidad 1: ¿Qué es una solución digital? Concepto explorado mediante Careers Portal  como estudio de caso: cómo las soluciones digitales pueden integrarse en un proceso de orientación laboral</a:t>
            </a:r>
            <a:endParaRPr lang="es-ES" sz="2000" dirty="0"/>
          </a:p>
        </p:txBody>
      </p:sp>
      <p:cxnSp>
        <p:nvCxnSpPr>
          <p:cNvPr id="15" name="Gerader Verbinder 13">
            <a:extLst>
              <a:ext uri="{FF2B5EF4-FFF2-40B4-BE49-F238E27FC236}">
                <a16:creationId xmlns:a16="http://schemas.microsoft.com/office/drawing/2014/main" id="{1C14F254-B9FC-9435-53A0-41A73CC9C6D7}"/>
              </a:ext>
            </a:extLst>
          </p:cNvPr>
          <p:cNvCxnSpPr>
            <a:cxnSpLocks/>
          </p:cNvCxnSpPr>
          <p:nvPr/>
        </p:nvCxnSpPr>
        <p:spPr>
          <a:xfrm>
            <a:off x="952597" y="960059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3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5706</Words>
  <Application>Microsoft Office PowerPoint</Application>
  <PresentationFormat>Widescreen</PresentationFormat>
  <Paragraphs>306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</vt:lpstr>
      <vt:lpstr>Formación semipresencial de CareerBot</vt:lpstr>
      <vt:lpstr>PowerPoint Presentation</vt:lpstr>
      <vt:lpstr>PowerPoint Presentation</vt:lpstr>
      <vt:lpstr>Unidad didáctica 1</vt:lpstr>
      <vt:lpstr>U1: Resultados de aprendizaje</vt:lpstr>
      <vt:lpstr>Unidad 1: ¿Qué es una solución digital? Concepto explorado mediante Careers Portal  como estudio de caso: cómo las soluciones digitales pueden integrarse en un proceso de orientación laboral</vt:lpstr>
      <vt:lpstr>Unidad 1: ¿Qué es una solución digital? Concepto explorado mediante Careers Portal  como estudio de caso: cómo las soluciones digitales pueden integrarse en un proceso de orientación laboral</vt:lpstr>
      <vt:lpstr>Unidad 1: ¿Qué es una solución digital? Concepto explorado mediante Careers Portal  como estudio de caso: cómo las soluciones digitales pueden integrarse en un proceso de orientación laboral</vt:lpstr>
      <vt:lpstr>PowerPoint Presentation</vt:lpstr>
      <vt:lpstr>Unidad 1: ¿Qué es una solución digital? Concepto explorado mediante Careers Portal  como estudio de caso: cómo las soluciones digitales pueden integrarse en un proceso de orientación laboral</vt:lpstr>
      <vt:lpstr>Unidad 1: ¿Qué es una solución digital? Concepto explorado mediante Careers Portal  como estudio de caso: cómo las soluciones digitales pueden integrarse en un proceso de orientación laboral</vt:lpstr>
      <vt:lpstr>PowerPoint Presentation</vt:lpstr>
      <vt:lpstr>PowerPoint Presentation</vt:lpstr>
      <vt:lpstr>PowerPoint Presentation</vt:lpstr>
      <vt:lpstr>Recursos para M1-U1: </vt:lpstr>
      <vt:lpstr>Unidad didáctica 2</vt:lpstr>
      <vt:lpstr>U2: Resultados de aprendizaje</vt:lpstr>
      <vt:lpstr>Unidad 2: Soluciones digitales europeas y locales en contexto; explorar nuevas herramientas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Recursos para M4-U2: </vt:lpstr>
      <vt:lpstr>Recursos para M4-U2: </vt:lpstr>
      <vt:lpstr>¡Sigamos en contacto!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Karin</dc:creator>
  <cp:lastModifiedBy>Ana Lancha Montes</cp:lastModifiedBy>
  <cp:revision>6</cp:revision>
  <dcterms:created xsi:type="dcterms:W3CDTF">2023-06-22T11:29:26Z</dcterms:created>
  <dcterms:modified xsi:type="dcterms:W3CDTF">2024-03-11T17:26:26Z</dcterms:modified>
</cp:coreProperties>
</file>