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74" r:id="rId4"/>
    <p:sldId id="260" r:id="rId5"/>
    <p:sldId id="265" r:id="rId6"/>
    <p:sldId id="307" r:id="rId7"/>
    <p:sldId id="271" r:id="rId8"/>
    <p:sldId id="275" r:id="rId9"/>
    <p:sldId id="276" r:id="rId10"/>
    <p:sldId id="305" r:id="rId11"/>
    <p:sldId id="304" r:id="rId12"/>
    <p:sldId id="272" r:id="rId13"/>
    <p:sldId id="268" r:id="rId14"/>
    <p:sldId id="270" r:id="rId15"/>
    <p:sldId id="306" r:id="rId16"/>
    <p:sldId id="308" r:id="rId17"/>
    <p:sldId id="309" r:id="rId18"/>
    <p:sldId id="310" r:id="rId19"/>
    <p:sldId id="311" r:id="rId20"/>
    <p:sldId id="313" r:id="rId21"/>
    <p:sldId id="273" r:id="rId22"/>
    <p:sldId id="279" r:id="rId23"/>
    <p:sldId id="314" r:id="rId24"/>
    <p:sldId id="317" r:id="rId25"/>
    <p:sldId id="319" r:id="rId26"/>
    <p:sldId id="318" r:id="rId27"/>
    <p:sldId id="289" r:id="rId28"/>
    <p:sldId id="315" r:id="rId29"/>
    <p:sldId id="316" r:id="rId30"/>
    <p:sldId id="330" r:id="rId31"/>
    <p:sldId id="320" r:id="rId32"/>
    <p:sldId id="327" r:id="rId33"/>
    <p:sldId id="312" r:id="rId34"/>
    <p:sldId id="280" r:id="rId35"/>
    <p:sldId id="322" r:id="rId36"/>
    <p:sldId id="323" r:id="rId37"/>
    <p:sldId id="324" r:id="rId38"/>
    <p:sldId id="325" r:id="rId39"/>
    <p:sldId id="326" r:id="rId40"/>
    <p:sldId id="321" r:id="rId41"/>
    <p:sldId id="328" r:id="rId42"/>
    <p:sldId id="267" r:id="rId43"/>
    <p:sldId id="331" r:id="rId44"/>
    <p:sldId id="278" r:id="rId45"/>
    <p:sldId id="301" r:id="rId46"/>
    <p:sldId id="329" r:id="rId47"/>
    <p:sldId id="303" r:id="rId48"/>
    <p:sldId id="269"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04FD1-1AE1-4CBD-AF2D-DCC1AEFF221F}" v="5" dt="2023-12-18T12:43:32.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66" d="100"/>
          <a:sy n="66" d="100"/>
        </p:scale>
        <p:origin x="5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Hurley" userId="196de5aa-07d0-41a0-9034-1bb4265a9028" providerId="ADAL" clId="{88304FD1-1AE1-4CBD-AF2D-DCC1AEFF221F}"/>
    <pc:docChg chg="modSld">
      <pc:chgData name="Ruth Hurley" userId="196de5aa-07d0-41a0-9034-1bb4265a9028" providerId="ADAL" clId="{88304FD1-1AE1-4CBD-AF2D-DCC1AEFF221F}" dt="2023-12-18T12:43:32.122" v="173" actId="1076"/>
      <pc:docMkLst>
        <pc:docMk/>
      </pc:docMkLst>
      <pc:sldChg chg="modSp">
        <pc:chgData name="Ruth Hurley" userId="196de5aa-07d0-41a0-9034-1bb4265a9028" providerId="ADAL" clId="{88304FD1-1AE1-4CBD-AF2D-DCC1AEFF221F}" dt="2023-12-18T12:43:32.122" v="173" actId="1076"/>
        <pc:sldMkLst>
          <pc:docMk/>
          <pc:sldMk cId="55860883" sldId="265"/>
        </pc:sldMkLst>
        <pc:picChg chg="mod">
          <ac:chgData name="Ruth Hurley" userId="196de5aa-07d0-41a0-9034-1bb4265a9028" providerId="ADAL" clId="{88304FD1-1AE1-4CBD-AF2D-DCC1AEFF221F}" dt="2023-12-18T12:43:32.122" v="173" actId="1076"/>
          <ac:picMkLst>
            <pc:docMk/>
            <pc:sldMk cId="55860883" sldId="265"/>
            <ac:picMk id="1026" creationId="{E7AD9816-5703-C53E-2902-4704A2741198}"/>
          </ac:picMkLst>
        </pc:picChg>
      </pc:sldChg>
      <pc:sldChg chg="addSp delSp modSp mod">
        <pc:chgData name="Ruth Hurley" userId="196de5aa-07d0-41a0-9034-1bb4265a9028" providerId="ADAL" clId="{88304FD1-1AE1-4CBD-AF2D-DCC1AEFF221F}" dt="2023-12-15T16:26:58.164" v="172" actId="20577"/>
        <pc:sldMkLst>
          <pc:docMk/>
          <pc:sldMk cId="3299603045" sldId="269"/>
        </pc:sldMkLst>
        <pc:spChg chg="add del mod">
          <ac:chgData name="Ruth Hurley" userId="196de5aa-07d0-41a0-9034-1bb4265a9028" providerId="ADAL" clId="{88304FD1-1AE1-4CBD-AF2D-DCC1AEFF221F}" dt="2023-12-15T16:26:58.164" v="172" actId="20577"/>
          <ac:spMkLst>
            <pc:docMk/>
            <pc:sldMk cId="3299603045" sldId="269"/>
            <ac:spMk id="6" creationId="{B125CE93-0C6D-D638-C20B-5104078D0C01}"/>
          </ac:spMkLst>
        </pc:spChg>
      </pc:sldChg>
    </pc:docChg>
  </pc:docChgLst>
  <pc:docChgLst>
    <pc:chgData name="Ruth Hurley" userId="196de5aa-07d0-41a0-9034-1bb4265a9028" providerId="ADAL" clId="{2FC2A953-9C5C-42CC-AB93-D93109F5E267}"/>
    <pc:docChg chg="undo redo custSel addSld delSld modSld sldOrd">
      <pc:chgData name="Ruth Hurley" userId="196de5aa-07d0-41a0-9034-1bb4265a9028" providerId="ADAL" clId="{2FC2A953-9C5C-42CC-AB93-D93109F5E267}" dt="2023-12-14T15:55:56.829" v="8605" actId="1076"/>
      <pc:docMkLst>
        <pc:docMk/>
      </pc:docMkLst>
      <pc:sldChg chg="modSp mod">
        <pc:chgData name="Ruth Hurley" userId="196de5aa-07d0-41a0-9034-1bb4265a9028" providerId="ADAL" clId="{2FC2A953-9C5C-42CC-AB93-D93109F5E267}" dt="2023-12-08T16:06:17.026" v="677" actId="403"/>
        <pc:sldMkLst>
          <pc:docMk/>
          <pc:sldMk cId="2728863323" sldId="266"/>
        </pc:sldMkLst>
        <pc:spChg chg="mod">
          <ac:chgData name="Ruth Hurley" userId="196de5aa-07d0-41a0-9034-1bb4265a9028" providerId="ADAL" clId="{2FC2A953-9C5C-42CC-AB93-D93109F5E267}" dt="2023-12-08T16:06:17.026" v="677" actId="403"/>
          <ac:spMkLst>
            <pc:docMk/>
            <pc:sldMk cId="2728863323" sldId="266"/>
            <ac:spMk id="17" creationId="{9896352D-EF8F-53DF-D7FC-3E876E93561F}"/>
          </ac:spMkLst>
        </pc:spChg>
      </pc:sldChg>
      <pc:sldChg chg="addSp delSp modSp add del mod ord">
        <pc:chgData name="Ruth Hurley" userId="196de5aa-07d0-41a0-9034-1bb4265a9028" providerId="ADAL" clId="{2FC2A953-9C5C-42CC-AB93-D93109F5E267}" dt="2023-12-14T15:55:14.682" v="8600"/>
        <pc:sldMkLst>
          <pc:docMk/>
          <pc:sldMk cId="3388658666" sldId="267"/>
        </pc:sldMkLst>
        <pc:spChg chg="mod">
          <ac:chgData name="Ruth Hurley" userId="196de5aa-07d0-41a0-9034-1bb4265a9028" providerId="ADAL" clId="{2FC2A953-9C5C-42CC-AB93-D93109F5E267}" dt="2023-12-13T12:34:47.280" v="6664" actId="20577"/>
          <ac:spMkLst>
            <pc:docMk/>
            <pc:sldMk cId="3388658666" sldId="267"/>
            <ac:spMk id="2" creationId="{147C68C8-2735-85B8-28E6-3061670648D8}"/>
          </ac:spMkLst>
        </pc:spChg>
        <pc:spChg chg="mod">
          <ac:chgData name="Ruth Hurley" userId="196de5aa-07d0-41a0-9034-1bb4265a9028" providerId="ADAL" clId="{2FC2A953-9C5C-42CC-AB93-D93109F5E267}" dt="2023-12-14T15:35:45.526" v="7790" actId="1076"/>
          <ac:spMkLst>
            <pc:docMk/>
            <pc:sldMk cId="3388658666" sldId="267"/>
            <ac:spMk id="3" creationId="{80433860-22A2-D39F-8D9D-4E16CEE1ED04}"/>
          </ac:spMkLst>
        </pc:spChg>
        <pc:spChg chg="mod">
          <ac:chgData name="Ruth Hurley" userId="196de5aa-07d0-41a0-9034-1bb4265a9028" providerId="ADAL" clId="{2FC2A953-9C5C-42CC-AB93-D93109F5E267}" dt="2023-12-14T15:55:14.682" v="8600"/>
          <ac:spMkLst>
            <pc:docMk/>
            <pc:sldMk cId="3388658666" sldId="267"/>
            <ac:spMk id="6" creationId="{B125CE93-0C6D-D638-C20B-5104078D0C01}"/>
          </ac:spMkLst>
        </pc:spChg>
        <pc:spChg chg="add del mod">
          <ac:chgData name="Ruth Hurley" userId="196de5aa-07d0-41a0-9034-1bb4265a9028" providerId="ADAL" clId="{2FC2A953-9C5C-42CC-AB93-D93109F5E267}" dt="2023-12-13T13:44:16.215" v="7670" actId="478"/>
          <ac:spMkLst>
            <pc:docMk/>
            <pc:sldMk cId="3388658666" sldId="267"/>
            <ac:spMk id="8" creationId="{CE718976-D95D-DC1C-23F6-BEF051A8DE82}"/>
          </ac:spMkLst>
        </pc:spChg>
        <pc:spChg chg="mod">
          <ac:chgData name="Ruth Hurley" userId="196de5aa-07d0-41a0-9034-1bb4265a9028" providerId="ADAL" clId="{2FC2A953-9C5C-42CC-AB93-D93109F5E267}" dt="2023-12-14T15:52:15.761" v="8346" actId="14100"/>
          <ac:spMkLst>
            <pc:docMk/>
            <pc:sldMk cId="3388658666" sldId="267"/>
            <ac:spMk id="17" creationId="{9896352D-EF8F-53DF-D7FC-3E876E93561F}"/>
          </ac:spMkLst>
        </pc:spChg>
        <pc:picChg chg="add del mod">
          <ac:chgData name="Ruth Hurley" userId="196de5aa-07d0-41a0-9034-1bb4265a9028" providerId="ADAL" clId="{2FC2A953-9C5C-42CC-AB93-D93109F5E267}" dt="2023-12-14T15:50:34.992" v="8274" actId="478"/>
          <ac:picMkLst>
            <pc:docMk/>
            <pc:sldMk cId="3388658666" sldId="267"/>
            <ac:picMk id="7" creationId="{35520ABE-E1F7-B2B4-7581-8817433E95F0}"/>
          </ac:picMkLst>
        </pc:picChg>
        <pc:picChg chg="add mod">
          <ac:chgData name="Ruth Hurley" userId="196de5aa-07d0-41a0-9034-1bb4265a9028" providerId="ADAL" clId="{2FC2A953-9C5C-42CC-AB93-D93109F5E267}" dt="2023-12-14T15:50:46.232" v="8279" actId="1076"/>
          <ac:picMkLst>
            <pc:docMk/>
            <pc:sldMk cId="3388658666" sldId="267"/>
            <ac:picMk id="8" creationId="{935D00C1-280F-BFE7-6C95-3878354269AE}"/>
          </ac:picMkLst>
        </pc:picChg>
      </pc:sldChg>
      <pc:sldChg chg="addSp delSp modSp mod">
        <pc:chgData name="Ruth Hurley" userId="196de5aa-07d0-41a0-9034-1bb4265a9028" providerId="ADAL" clId="{2FC2A953-9C5C-42CC-AB93-D93109F5E267}" dt="2023-12-13T10:40:37.573" v="3630" actId="404"/>
        <pc:sldMkLst>
          <pc:docMk/>
          <pc:sldMk cId="571767039" sldId="270"/>
        </pc:sldMkLst>
        <pc:spChg chg="mod">
          <ac:chgData name="Ruth Hurley" userId="196de5aa-07d0-41a0-9034-1bb4265a9028" providerId="ADAL" clId="{2FC2A953-9C5C-42CC-AB93-D93109F5E267}" dt="2023-12-13T10:40:37.573" v="3630" actId="404"/>
          <ac:spMkLst>
            <pc:docMk/>
            <pc:sldMk cId="571767039" sldId="270"/>
            <ac:spMk id="2" creationId="{147C68C8-2735-85B8-28E6-3061670648D8}"/>
          </ac:spMkLst>
        </pc:spChg>
        <pc:spChg chg="add del mod">
          <ac:chgData name="Ruth Hurley" userId="196de5aa-07d0-41a0-9034-1bb4265a9028" providerId="ADAL" clId="{2FC2A953-9C5C-42CC-AB93-D93109F5E267}" dt="2023-12-11T15:57:45.383" v="750" actId="767"/>
          <ac:spMkLst>
            <pc:docMk/>
            <pc:sldMk cId="571767039" sldId="270"/>
            <ac:spMk id="3" creationId="{2AD8D131-3914-30E8-7F83-DF15A4E0D63F}"/>
          </ac:spMkLst>
        </pc:spChg>
        <pc:spChg chg="mod">
          <ac:chgData name="Ruth Hurley" userId="196de5aa-07d0-41a0-9034-1bb4265a9028" providerId="ADAL" clId="{2FC2A953-9C5C-42CC-AB93-D93109F5E267}" dt="2023-12-12T13:23:19.727" v="1917"/>
          <ac:spMkLst>
            <pc:docMk/>
            <pc:sldMk cId="571767039" sldId="270"/>
            <ac:spMk id="6" creationId="{2970EFD8-BFF2-0040-3441-59459BBEBD75}"/>
          </ac:spMkLst>
        </pc:spChg>
        <pc:spChg chg="mod">
          <ac:chgData name="Ruth Hurley" userId="196de5aa-07d0-41a0-9034-1bb4265a9028" providerId="ADAL" clId="{2FC2A953-9C5C-42CC-AB93-D93109F5E267}" dt="2023-12-11T16:06:29.899" v="1430" actId="27636"/>
          <ac:spMkLst>
            <pc:docMk/>
            <pc:sldMk cId="571767039" sldId="270"/>
            <ac:spMk id="8" creationId="{DDA10AF7-457B-AA87-797E-3AE525C7A1FF}"/>
          </ac:spMkLst>
        </pc:spChg>
        <pc:spChg chg="mod">
          <ac:chgData name="Ruth Hurley" userId="196de5aa-07d0-41a0-9034-1bb4265a9028" providerId="ADAL" clId="{2FC2A953-9C5C-42CC-AB93-D93109F5E267}" dt="2023-12-11T16:06:00.340" v="1420" actId="27636"/>
          <ac:spMkLst>
            <pc:docMk/>
            <pc:sldMk cId="571767039" sldId="270"/>
            <ac:spMk id="17" creationId="{9896352D-EF8F-53DF-D7FC-3E876E93561F}"/>
          </ac:spMkLst>
        </pc:spChg>
        <pc:picChg chg="add del mod">
          <ac:chgData name="Ruth Hurley" userId="196de5aa-07d0-41a0-9034-1bb4265a9028" providerId="ADAL" clId="{2FC2A953-9C5C-42CC-AB93-D93109F5E267}" dt="2023-12-12T12:26:37.732" v="1713" actId="21"/>
          <ac:picMkLst>
            <pc:docMk/>
            <pc:sldMk cId="571767039" sldId="270"/>
            <ac:picMk id="3" creationId="{98D3E176-47E9-0C1B-7654-60DB0A6ABC3B}"/>
          </ac:picMkLst>
        </pc:picChg>
        <pc:picChg chg="add mod">
          <ac:chgData name="Ruth Hurley" userId="196de5aa-07d0-41a0-9034-1bb4265a9028" providerId="ADAL" clId="{2FC2A953-9C5C-42CC-AB93-D93109F5E267}" dt="2023-12-11T16:06:26.458" v="1427" actId="1076"/>
          <ac:picMkLst>
            <pc:docMk/>
            <pc:sldMk cId="571767039" sldId="270"/>
            <ac:picMk id="7" creationId="{8EA6F96F-FD10-0DAC-027F-A67D58B69F97}"/>
          </ac:picMkLst>
        </pc:picChg>
      </pc:sldChg>
      <pc:sldChg chg="modSp mod">
        <pc:chgData name="Ruth Hurley" userId="196de5aa-07d0-41a0-9034-1bb4265a9028" providerId="ADAL" clId="{2FC2A953-9C5C-42CC-AB93-D93109F5E267}" dt="2023-12-13T11:56:51.540" v="5651" actId="1076"/>
        <pc:sldMkLst>
          <pc:docMk/>
          <pc:sldMk cId="2004371956" sldId="271"/>
        </pc:sldMkLst>
        <pc:spChg chg="mod">
          <ac:chgData name="Ruth Hurley" userId="196de5aa-07d0-41a0-9034-1bb4265a9028" providerId="ADAL" clId="{2FC2A953-9C5C-42CC-AB93-D93109F5E267}" dt="2023-12-13T11:56:45.740" v="5649" actId="27636"/>
          <ac:spMkLst>
            <pc:docMk/>
            <pc:sldMk cId="2004371956" sldId="271"/>
            <ac:spMk id="17" creationId="{9896352D-EF8F-53DF-D7FC-3E876E93561F}"/>
          </ac:spMkLst>
        </pc:spChg>
        <pc:picChg chg="mod">
          <ac:chgData name="Ruth Hurley" userId="196de5aa-07d0-41a0-9034-1bb4265a9028" providerId="ADAL" clId="{2FC2A953-9C5C-42CC-AB93-D93109F5E267}" dt="2023-12-13T11:56:51.540" v="5651" actId="1076"/>
          <ac:picMkLst>
            <pc:docMk/>
            <pc:sldMk cId="2004371956" sldId="271"/>
            <ac:picMk id="8" creationId="{90B3EE70-1A98-A6A9-D082-73CE1549BC23}"/>
          </ac:picMkLst>
        </pc:picChg>
      </pc:sldChg>
      <pc:sldChg chg="modSp mod">
        <pc:chgData name="Ruth Hurley" userId="196de5aa-07d0-41a0-9034-1bb4265a9028" providerId="ADAL" clId="{2FC2A953-9C5C-42CC-AB93-D93109F5E267}" dt="2023-12-12T13:23:07.685" v="1916"/>
        <pc:sldMkLst>
          <pc:docMk/>
          <pc:sldMk cId="2837713091" sldId="272"/>
        </pc:sldMkLst>
        <pc:spChg chg="mod">
          <ac:chgData name="Ruth Hurley" userId="196de5aa-07d0-41a0-9034-1bb4265a9028" providerId="ADAL" clId="{2FC2A953-9C5C-42CC-AB93-D93109F5E267}" dt="2023-12-12T13:23:07.685" v="1916"/>
          <ac:spMkLst>
            <pc:docMk/>
            <pc:sldMk cId="2837713091" sldId="272"/>
            <ac:spMk id="6" creationId="{B125CE93-0C6D-D638-C20B-5104078D0C01}"/>
          </ac:spMkLst>
        </pc:spChg>
      </pc:sldChg>
      <pc:sldChg chg="modSp mod ord">
        <pc:chgData name="Ruth Hurley" userId="196de5aa-07d0-41a0-9034-1bb4265a9028" providerId="ADAL" clId="{2FC2A953-9C5C-42CC-AB93-D93109F5E267}" dt="2023-12-12T16:29:20.424" v="2586"/>
        <pc:sldMkLst>
          <pc:docMk/>
          <pc:sldMk cId="3692670771" sldId="273"/>
        </pc:sldMkLst>
        <pc:spChg chg="mod">
          <ac:chgData name="Ruth Hurley" userId="196de5aa-07d0-41a0-9034-1bb4265a9028" providerId="ADAL" clId="{2FC2A953-9C5C-42CC-AB93-D93109F5E267}" dt="2023-12-12T16:29:20.424" v="2586"/>
          <ac:spMkLst>
            <pc:docMk/>
            <pc:sldMk cId="3692670771" sldId="273"/>
            <ac:spMk id="6" creationId="{B125CE93-0C6D-D638-C20B-5104078D0C01}"/>
          </ac:spMkLst>
        </pc:spChg>
        <pc:spChg chg="mod">
          <ac:chgData name="Ruth Hurley" userId="196de5aa-07d0-41a0-9034-1bb4265a9028" providerId="ADAL" clId="{2FC2A953-9C5C-42CC-AB93-D93109F5E267}" dt="2023-12-12T12:31:43.534" v="1914" actId="1076"/>
          <ac:spMkLst>
            <pc:docMk/>
            <pc:sldMk cId="3692670771" sldId="273"/>
            <ac:spMk id="17" creationId="{9896352D-EF8F-53DF-D7FC-3E876E93561F}"/>
          </ac:spMkLst>
        </pc:spChg>
      </pc:sldChg>
      <pc:sldChg chg="addSp delSp modSp mod">
        <pc:chgData name="Ruth Hurley" userId="196de5aa-07d0-41a0-9034-1bb4265a9028" providerId="ADAL" clId="{2FC2A953-9C5C-42CC-AB93-D93109F5E267}" dt="2023-12-12T13:22:43.198" v="1915"/>
        <pc:sldMkLst>
          <pc:docMk/>
          <pc:sldMk cId="1307702320" sldId="274"/>
        </pc:sldMkLst>
        <pc:spChg chg="mod">
          <ac:chgData name="Ruth Hurley" userId="196de5aa-07d0-41a0-9034-1bb4265a9028" providerId="ADAL" clId="{2FC2A953-9C5C-42CC-AB93-D93109F5E267}" dt="2023-12-12T13:22:43.198" v="1915"/>
          <ac:spMkLst>
            <pc:docMk/>
            <pc:sldMk cId="1307702320" sldId="274"/>
            <ac:spMk id="6" creationId="{AF1EA20C-75DF-CCCC-20FD-D7E6595233CF}"/>
          </ac:spMkLst>
        </pc:spChg>
        <pc:spChg chg="del mod">
          <ac:chgData name="Ruth Hurley" userId="196de5aa-07d0-41a0-9034-1bb4265a9028" providerId="ADAL" clId="{2FC2A953-9C5C-42CC-AB93-D93109F5E267}" dt="2023-12-08T16:01:49.792" v="331" actId="478"/>
          <ac:spMkLst>
            <pc:docMk/>
            <pc:sldMk cId="1307702320" sldId="274"/>
            <ac:spMk id="7" creationId="{FAF15C34-1739-345C-5C9C-27D9F5F24837}"/>
          </ac:spMkLst>
        </pc:spChg>
        <pc:spChg chg="add del">
          <ac:chgData name="Ruth Hurley" userId="196de5aa-07d0-41a0-9034-1bb4265a9028" providerId="ADAL" clId="{2FC2A953-9C5C-42CC-AB93-D93109F5E267}" dt="2023-12-08T15:55:19.171" v="61" actId="22"/>
          <ac:spMkLst>
            <pc:docMk/>
            <pc:sldMk cId="1307702320" sldId="274"/>
            <ac:spMk id="8" creationId="{289C6D0B-4E8B-182C-6BA0-150D0EE1AA19}"/>
          </ac:spMkLst>
        </pc:spChg>
        <pc:spChg chg="mod">
          <ac:chgData name="Ruth Hurley" userId="196de5aa-07d0-41a0-9034-1bb4265a9028" providerId="ADAL" clId="{2FC2A953-9C5C-42CC-AB93-D93109F5E267}" dt="2023-12-08T16:07:24.479" v="693"/>
          <ac:spMkLst>
            <pc:docMk/>
            <pc:sldMk cId="1307702320" sldId="274"/>
            <ac:spMk id="9" creationId="{3F2D1D7D-765A-3090-80A1-1E9DA68619CE}"/>
          </ac:spMkLst>
        </pc:spChg>
        <pc:spChg chg="mod">
          <ac:chgData name="Ruth Hurley" userId="196de5aa-07d0-41a0-9034-1bb4265a9028" providerId="ADAL" clId="{2FC2A953-9C5C-42CC-AB93-D93109F5E267}" dt="2023-12-08T16:09:10.254" v="715" actId="20577"/>
          <ac:spMkLst>
            <pc:docMk/>
            <pc:sldMk cId="1307702320" sldId="274"/>
            <ac:spMk id="17" creationId="{9896352D-EF8F-53DF-D7FC-3E876E93561F}"/>
          </ac:spMkLst>
        </pc:spChg>
        <pc:picChg chg="mod">
          <ac:chgData name="Ruth Hurley" userId="196de5aa-07d0-41a0-9034-1bb4265a9028" providerId="ADAL" clId="{2FC2A953-9C5C-42CC-AB93-D93109F5E267}" dt="2023-12-08T16:02:12.426" v="337" actId="1076"/>
          <ac:picMkLst>
            <pc:docMk/>
            <pc:sldMk cId="1307702320" sldId="274"/>
            <ac:picMk id="2" creationId="{6B13E62F-F722-EE8F-812E-F1C8E6F481CD}"/>
          </ac:picMkLst>
        </pc:picChg>
        <pc:cxnChg chg="mod">
          <ac:chgData name="Ruth Hurley" userId="196de5aa-07d0-41a0-9034-1bb4265a9028" providerId="ADAL" clId="{2FC2A953-9C5C-42CC-AB93-D93109F5E267}" dt="2023-12-08T16:01:52.069" v="332" actId="1076"/>
          <ac:cxnSpMkLst>
            <pc:docMk/>
            <pc:sldMk cId="1307702320" sldId="274"/>
            <ac:cxnSpMk id="10" creationId="{688C8822-8B8A-B9DB-D25E-DEC99717273E}"/>
          </ac:cxnSpMkLst>
        </pc:cxnChg>
      </pc:sldChg>
      <pc:sldChg chg="modSp mod">
        <pc:chgData name="Ruth Hurley" userId="196de5aa-07d0-41a0-9034-1bb4265a9028" providerId="ADAL" clId="{2FC2A953-9C5C-42CC-AB93-D93109F5E267}" dt="2023-12-13T11:57:52.777" v="5661" actId="1076"/>
        <pc:sldMkLst>
          <pc:docMk/>
          <pc:sldMk cId="1732596173" sldId="276"/>
        </pc:sldMkLst>
        <pc:picChg chg="mod">
          <ac:chgData name="Ruth Hurley" userId="196de5aa-07d0-41a0-9034-1bb4265a9028" providerId="ADAL" clId="{2FC2A953-9C5C-42CC-AB93-D93109F5E267}" dt="2023-12-13T11:57:52.777" v="5661" actId="1076"/>
          <ac:picMkLst>
            <pc:docMk/>
            <pc:sldMk cId="1732596173" sldId="276"/>
            <ac:picMk id="4102" creationId="{900F7CB9-9FFE-EA85-709F-CF19674085C8}"/>
          </ac:picMkLst>
        </pc:picChg>
      </pc:sldChg>
      <pc:sldChg chg="addSp delSp modSp del mod ord">
        <pc:chgData name="Ruth Hurley" userId="196de5aa-07d0-41a0-9034-1bb4265a9028" providerId="ADAL" clId="{2FC2A953-9C5C-42CC-AB93-D93109F5E267}" dt="2023-12-14T15:53:59.040" v="8595" actId="47"/>
        <pc:sldMkLst>
          <pc:docMk/>
          <pc:sldMk cId="1581233219" sldId="277"/>
        </pc:sldMkLst>
        <pc:spChg chg="mod">
          <ac:chgData name="Ruth Hurley" userId="196de5aa-07d0-41a0-9034-1bb4265a9028" providerId="ADAL" clId="{2FC2A953-9C5C-42CC-AB93-D93109F5E267}" dt="2023-12-14T15:41:00.176" v="7882" actId="113"/>
          <ac:spMkLst>
            <pc:docMk/>
            <pc:sldMk cId="1581233219" sldId="277"/>
            <ac:spMk id="2" creationId="{147C68C8-2735-85B8-28E6-3061670648D8}"/>
          </ac:spMkLst>
        </pc:spChg>
        <pc:spChg chg="del mod">
          <ac:chgData name="Ruth Hurley" userId="196de5aa-07d0-41a0-9034-1bb4265a9028" providerId="ADAL" clId="{2FC2A953-9C5C-42CC-AB93-D93109F5E267}" dt="2023-12-14T15:47:06.869" v="8022" actId="478"/>
          <ac:spMkLst>
            <pc:docMk/>
            <pc:sldMk cId="1581233219" sldId="277"/>
            <ac:spMk id="3" creationId="{80433860-22A2-D39F-8D9D-4E16CEE1ED04}"/>
          </ac:spMkLst>
        </pc:spChg>
        <pc:spChg chg="mod">
          <ac:chgData name="Ruth Hurley" userId="196de5aa-07d0-41a0-9034-1bb4265a9028" providerId="ADAL" clId="{2FC2A953-9C5C-42CC-AB93-D93109F5E267}" dt="2023-12-13T12:47:38.966" v="6927"/>
          <ac:spMkLst>
            <pc:docMk/>
            <pc:sldMk cId="1581233219" sldId="277"/>
            <ac:spMk id="6" creationId="{B125CE93-0C6D-D638-C20B-5104078D0C01}"/>
          </ac:spMkLst>
        </pc:spChg>
        <pc:spChg chg="add del mod">
          <ac:chgData name="Ruth Hurley" userId="196de5aa-07d0-41a0-9034-1bb4265a9028" providerId="ADAL" clId="{2FC2A953-9C5C-42CC-AB93-D93109F5E267}" dt="2023-12-14T15:47:20.386" v="8024" actId="478"/>
          <ac:spMkLst>
            <pc:docMk/>
            <pc:sldMk cId="1581233219" sldId="277"/>
            <ac:spMk id="8" creationId="{C1FADFEA-E250-D33B-64D3-39D80ACFDC24}"/>
          </ac:spMkLst>
        </pc:spChg>
        <pc:cxnChg chg="mod">
          <ac:chgData name="Ruth Hurley" userId="196de5aa-07d0-41a0-9034-1bb4265a9028" providerId="ADAL" clId="{2FC2A953-9C5C-42CC-AB93-D93109F5E267}" dt="2023-12-14T15:39:58.018" v="7839" actId="1076"/>
          <ac:cxnSpMkLst>
            <pc:docMk/>
            <pc:sldMk cId="1581233219" sldId="277"/>
            <ac:cxnSpMk id="14" creationId="{08E4EFE3-7876-E227-E6A3-2DCF7EFEFD2D}"/>
          </ac:cxnSpMkLst>
        </pc:cxnChg>
      </pc:sldChg>
      <pc:sldChg chg="addSp delSp modSp add del mod ord">
        <pc:chgData name="Ruth Hurley" userId="196de5aa-07d0-41a0-9034-1bb4265a9028" providerId="ADAL" clId="{2FC2A953-9C5C-42CC-AB93-D93109F5E267}" dt="2023-12-14T15:55:30.989" v="8602"/>
        <pc:sldMkLst>
          <pc:docMk/>
          <pc:sldMk cId="140942411" sldId="278"/>
        </pc:sldMkLst>
        <pc:spChg chg="mod">
          <ac:chgData name="Ruth Hurley" userId="196de5aa-07d0-41a0-9034-1bb4265a9028" providerId="ADAL" clId="{2FC2A953-9C5C-42CC-AB93-D93109F5E267}" dt="2023-12-14T15:42:00.692" v="7887" actId="403"/>
          <ac:spMkLst>
            <pc:docMk/>
            <pc:sldMk cId="140942411" sldId="278"/>
            <ac:spMk id="2" creationId="{147C68C8-2735-85B8-28E6-3061670648D8}"/>
          </ac:spMkLst>
        </pc:spChg>
        <pc:spChg chg="mod">
          <ac:chgData name="Ruth Hurley" userId="196de5aa-07d0-41a0-9034-1bb4265a9028" providerId="ADAL" clId="{2FC2A953-9C5C-42CC-AB93-D93109F5E267}" dt="2023-12-14T15:37:55.149" v="7809" actId="113"/>
          <ac:spMkLst>
            <pc:docMk/>
            <pc:sldMk cId="140942411" sldId="278"/>
            <ac:spMk id="3" creationId="{80433860-22A2-D39F-8D9D-4E16CEE1ED04}"/>
          </ac:spMkLst>
        </pc:spChg>
        <pc:spChg chg="mod">
          <ac:chgData name="Ruth Hurley" userId="196de5aa-07d0-41a0-9034-1bb4265a9028" providerId="ADAL" clId="{2FC2A953-9C5C-42CC-AB93-D93109F5E267}" dt="2023-12-14T15:55:30.989" v="8602"/>
          <ac:spMkLst>
            <pc:docMk/>
            <pc:sldMk cId="140942411" sldId="278"/>
            <ac:spMk id="6" creationId="{B125CE93-0C6D-D638-C20B-5104078D0C01}"/>
          </ac:spMkLst>
        </pc:spChg>
        <pc:spChg chg="mod">
          <ac:chgData name="Ruth Hurley" userId="196de5aa-07d0-41a0-9034-1bb4265a9028" providerId="ADAL" clId="{2FC2A953-9C5C-42CC-AB93-D93109F5E267}" dt="2023-12-14T15:39:27.108" v="7828" actId="113"/>
          <ac:spMkLst>
            <pc:docMk/>
            <pc:sldMk cId="140942411" sldId="278"/>
            <ac:spMk id="17" creationId="{9896352D-EF8F-53DF-D7FC-3E876E93561F}"/>
          </ac:spMkLst>
        </pc:spChg>
        <pc:picChg chg="add del mod">
          <ac:chgData name="Ruth Hurley" userId="196de5aa-07d0-41a0-9034-1bb4265a9028" providerId="ADAL" clId="{2FC2A953-9C5C-42CC-AB93-D93109F5E267}" dt="2023-12-14T15:35:18.209" v="7786" actId="21"/>
          <ac:picMkLst>
            <pc:docMk/>
            <pc:sldMk cId="140942411" sldId="278"/>
            <ac:picMk id="7" creationId="{CFEF2F53-AC86-D0B6-1199-45B7C03CF25C}"/>
          </ac:picMkLst>
        </pc:picChg>
        <pc:picChg chg="add mod">
          <ac:chgData name="Ruth Hurley" userId="196de5aa-07d0-41a0-9034-1bb4265a9028" providerId="ADAL" clId="{2FC2A953-9C5C-42CC-AB93-D93109F5E267}" dt="2023-12-14T15:54:40.341" v="8597" actId="1076"/>
          <ac:picMkLst>
            <pc:docMk/>
            <pc:sldMk cId="140942411" sldId="278"/>
            <ac:picMk id="8" creationId="{C824CEB8-71C9-5227-7352-DF07DFF76F06}"/>
          </ac:picMkLst>
        </pc:picChg>
      </pc:sldChg>
      <pc:sldChg chg="addSp delSp modSp mod ord">
        <pc:chgData name="Ruth Hurley" userId="196de5aa-07d0-41a0-9034-1bb4265a9028" providerId="ADAL" clId="{2FC2A953-9C5C-42CC-AB93-D93109F5E267}" dt="2023-12-13T12:45:19.952" v="6914" actId="20577"/>
        <pc:sldMkLst>
          <pc:docMk/>
          <pc:sldMk cId="2681694347" sldId="279"/>
        </pc:sldMkLst>
        <pc:spChg chg="mod">
          <ac:chgData name="Ruth Hurley" userId="196de5aa-07d0-41a0-9034-1bb4265a9028" providerId="ADAL" clId="{2FC2A953-9C5C-42CC-AB93-D93109F5E267}" dt="2023-12-13T12:45:19.952" v="6914" actId="20577"/>
          <ac:spMkLst>
            <pc:docMk/>
            <pc:sldMk cId="2681694347" sldId="279"/>
            <ac:spMk id="4" creationId="{465CA490-62F6-2EE3-7875-C415203E3144}"/>
          </ac:spMkLst>
        </pc:spChg>
        <pc:spChg chg="add del">
          <ac:chgData name="Ruth Hurley" userId="196de5aa-07d0-41a0-9034-1bb4265a9028" providerId="ADAL" clId="{2FC2A953-9C5C-42CC-AB93-D93109F5E267}" dt="2023-12-12T16:30:24.541" v="2594" actId="22"/>
          <ac:spMkLst>
            <pc:docMk/>
            <pc:sldMk cId="2681694347" sldId="279"/>
            <ac:spMk id="5" creationId="{EF1F6040-0922-3594-0E40-001A697BC6D8}"/>
          </ac:spMkLst>
        </pc:spChg>
        <pc:spChg chg="mod">
          <ac:chgData name="Ruth Hurley" userId="196de5aa-07d0-41a0-9034-1bb4265a9028" providerId="ADAL" clId="{2FC2A953-9C5C-42CC-AB93-D93109F5E267}" dt="2023-12-13T10:07:44.457" v="2808"/>
          <ac:spMkLst>
            <pc:docMk/>
            <pc:sldMk cId="2681694347" sldId="279"/>
            <ac:spMk id="11" creationId="{A06E857E-73EA-667B-145C-B0EBF5E87BDE}"/>
          </ac:spMkLst>
        </pc:spChg>
        <pc:spChg chg="mod">
          <ac:chgData name="Ruth Hurley" userId="196de5aa-07d0-41a0-9034-1bb4265a9028" providerId="ADAL" clId="{2FC2A953-9C5C-42CC-AB93-D93109F5E267}" dt="2023-12-13T12:10:38.332" v="5922" actId="1076"/>
          <ac:spMkLst>
            <pc:docMk/>
            <pc:sldMk cId="2681694347" sldId="279"/>
            <ac:spMk id="18" creationId="{6A51FBA4-71F3-CBFF-FCFE-2A5351B4EC9D}"/>
          </ac:spMkLst>
        </pc:spChg>
        <pc:picChg chg="add mod">
          <ac:chgData name="Ruth Hurley" userId="196de5aa-07d0-41a0-9034-1bb4265a9028" providerId="ADAL" clId="{2FC2A953-9C5C-42CC-AB93-D93109F5E267}" dt="2023-12-13T12:10:35.980" v="5921" actId="1076"/>
          <ac:picMkLst>
            <pc:docMk/>
            <pc:sldMk cId="2681694347" sldId="279"/>
            <ac:picMk id="3" creationId="{2B57BD90-80F5-9C06-E248-E3866159D3A1}"/>
          </ac:picMkLst>
        </pc:picChg>
      </pc:sldChg>
      <pc:sldChg chg="addSp modSp mod ord">
        <pc:chgData name="Ruth Hurley" userId="196de5aa-07d0-41a0-9034-1bb4265a9028" providerId="ADAL" clId="{2FC2A953-9C5C-42CC-AB93-D93109F5E267}" dt="2023-12-13T12:46:41.824" v="6924"/>
        <pc:sldMkLst>
          <pc:docMk/>
          <pc:sldMk cId="2883119448" sldId="280"/>
        </pc:sldMkLst>
        <pc:spChg chg="mod">
          <ac:chgData name="Ruth Hurley" userId="196de5aa-07d0-41a0-9034-1bb4265a9028" providerId="ADAL" clId="{2FC2A953-9C5C-42CC-AB93-D93109F5E267}" dt="2023-12-13T11:54:26.582" v="5623" actId="113"/>
          <ac:spMkLst>
            <pc:docMk/>
            <pc:sldMk cId="2883119448" sldId="280"/>
            <ac:spMk id="2" creationId="{147C68C8-2735-85B8-28E6-3061670648D8}"/>
          </ac:spMkLst>
        </pc:spChg>
        <pc:spChg chg="mod">
          <ac:chgData name="Ruth Hurley" userId="196de5aa-07d0-41a0-9034-1bb4265a9028" providerId="ADAL" clId="{2FC2A953-9C5C-42CC-AB93-D93109F5E267}" dt="2023-12-13T11:36:30.515" v="5436" actId="20577"/>
          <ac:spMkLst>
            <pc:docMk/>
            <pc:sldMk cId="2883119448" sldId="280"/>
            <ac:spMk id="3" creationId="{80433860-22A2-D39F-8D9D-4E16CEE1ED04}"/>
          </ac:spMkLst>
        </pc:spChg>
        <pc:spChg chg="mod">
          <ac:chgData name="Ruth Hurley" userId="196de5aa-07d0-41a0-9034-1bb4265a9028" providerId="ADAL" clId="{2FC2A953-9C5C-42CC-AB93-D93109F5E267}" dt="2023-12-13T12:46:41.824" v="6924"/>
          <ac:spMkLst>
            <pc:docMk/>
            <pc:sldMk cId="2883119448" sldId="280"/>
            <ac:spMk id="6" creationId="{2970EFD8-BFF2-0040-3441-59459BBEBD75}"/>
          </ac:spMkLst>
        </pc:spChg>
        <pc:spChg chg="mod">
          <ac:chgData name="Ruth Hurley" userId="196de5aa-07d0-41a0-9034-1bb4265a9028" providerId="ADAL" clId="{2FC2A953-9C5C-42CC-AB93-D93109F5E267}" dt="2023-12-13T11:49:16.162" v="5530" actId="27636"/>
          <ac:spMkLst>
            <pc:docMk/>
            <pc:sldMk cId="2883119448" sldId="280"/>
            <ac:spMk id="17" creationId="{9896352D-EF8F-53DF-D7FC-3E876E93561F}"/>
          </ac:spMkLst>
        </pc:spChg>
        <pc:picChg chg="add mod">
          <ac:chgData name="Ruth Hurley" userId="196de5aa-07d0-41a0-9034-1bb4265a9028" providerId="ADAL" clId="{2FC2A953-9C5C-42CC-AB93-D93109F5E267}" dt="2023-12-13T11:36:48.588" v="5444" actId="14100"/>
          <ac:picMkLst>
            <pc:docMk/>
            <pc:sldMk cId="2883119448" sldId="280"/>
            <ac:picMk id="7" creationId="{1FFB8C4D-F3FF-8661-85CD-DA30F533E2F3}"/>
          </ac:picMkLst>
        </pc:picChg>
        <pc:cxnChg chg="mod">
          <ac:chgData name="Ruth Hurley" userId="196de5aa-07d0-41a0-9034-1bb4265a9028" providerId="ADAL" clId="{2FC2A953-9C5C-42CC-AB93-D93109F5E267}" dt="2023-12-13T11:30:25.171" v="4992" actId="1076"/>
          <ac:cxnSpMkLst>
            <pc:docMk/>
            <pc:sldMk cId="2883119448" sldId="280"/>
            <ac:cxnSpMk id="14" creationId="{08E4EFE3-7876-E227-E6A3-2DCF7EFEFD2D}"/>
          </ac:cxnSpMkLst>
        </pc:cxnChg>
      </pc:sldChg>
      <pc:sldChg chg="delSp modSp del mod">
        <pc:chgData name="Ruth Hurley" userId="196de5aa-07d0-41a0-9034-1bb4265a9028" providerId="ADAL" clId="{2FC2A953-9C5C-42CC-AB93-D93109F5E267}" dt="2023-12-13T12:36:35.001" v="6768" actId="47"/>
        <pc:sldMkLst>
          <pc:docMk/>
          <pc:sldMk cId="264039154" sldId="281"/>
        </pc:sldMkLst>
        <pc:picChg chg="del mod">
          <ac:chgData name="Ruth Hurley" userId="196de5aa-07d0-41a0-9034-1bb4265a9028" providerId="ADAL" clId="{2FC2A953-9C5C-42CC-AB93-D93109F5E267}" dt="2023-12-13T12:18:46.988" v="6258" actId="478"/>
          <ac:picMkLst>
            <pc:docMk/>
            <pc:sldMk cId="264039154" sldId="281"/>
            <ac:picMk id="8" creationId="{418B5AA8-FAD3-D9D0-29C0-AAB5B2D6A62B}"/>
          </ac:picMkLst>
        </pc:picChg>
      </pc:sldChg>
      <pc:sldChg chg="del">
        <pc:chgData name="Ruth Hurley" userId="196de5aa-07d0-41a0-9034-1bb4265a9028" providerId="ADAL" clId="{2FC2A953-9C5C-42CC-AB93-D93109F5E267}" dt="2023-12-13T12:36:36.822" v="6769" actId="47"/>
        <pc:sldMkLst>
          <pc:docMk/>
          <pc:sldMk cId="3174303610" sldId="282"/>
        </pc:sldMkLst>
      </pc:sldChg>
      <pc:sldChg chg="del">
        <pc:chgData name="Ruth Hurley" userId="196de5aa-07d0-41a0-9034-1bb4265a9028" providerId="ADAL" clId="{2FC2A953-9C5C-42CC-AB93-D93109F5E267}" dt="2023-12-13T12:36:39.643" v="6770" actId="47"/>
        <pc:sldMkLst>
          <pc:docMk/>
          <pc:sldMk cId="1964317578" sldId="283"/>
        </pc:sldMkLst>
      </pc:sldChg>
      <pc:sldChg chg="modSp del mod">
        <pc:chgData name="Ruth Hurley" userId="196de5aa-07d0-41a0-9034-1bb4265a9028" providerId="ADAL" clId="{2FC2A953-9C5C-42CC-AB93-D93109F5E267}" dt="2023-12-13T12:39:10.959" v="6804" actId="47"/>
        <pc:sldMkLst>
          <pc:docMk/>
          <pc:sldMk cId="257580269" sldId="284"/>
        </pc:sldMkLst>
        <pc:spChg chg="mod">
          <ac:chgData name="Ruth Hurley" userId="196de5aa-07d0-41a0-9034-1bb4265a9028" providerId="ADAL" clId="{2FC2A953-9C5C-42CC-AB93-D93109F5E267}" dt="2023-12-13T12:37:45.574" v="6793" actId="27636"/>
          <ac:spMkLst>
            <pc:docMk/>
            <pc:sldMk cId="257580269" sldId="284"/>
            <ac:spMk id="17" creationId="{9896352D-EF8F-53DF-D7FC-3E876E93561F}"/>
          </ac:spMkLst>
        </pc:spChg>
      </pc:sldChg>
      <pc:sldChg chg="delSp modSp del mod">
        <pc:chgData name="Ruth Hurley" userId="196de5aa-07d0-41a0-9034-1bb4265a9028" providerId="ADAL" clId="{2FC2A953-9C5C-42CC-AB93-D93109F5E267}" dt="2023-12-13T12:52:34.180" v="7022" actId="47"/>
        <pc:sldMkLst>
          <pc:docMk/>
          <pc:sldMk cId="1811002602" sldId="285"/>
        </pc:sldMkLst>
        <pc:spChg chg="mod">
          <ac:chgData name="Ruth Hurley" userId="196de5aa-07d0-41a0-9034-1bb4265a9028" providerId="ADAL" clId="{2FC2A953-9C5C-42CC-AB93-D93109F5E267}" dt="2023-12-13T12:47:29.214" v="6926"/>
          <ac:spMkLst>
            <pc:docMk/>
            <pc:sldMk cId="1811002602" sldId="285"/>
            <ac:spMk id="6" creationId="{B125CE93-0C6D-D638-C20B-5104078D0C01}"/>
          </ac:spMkLst>
        </pc:spChg>
        <pc:spChg chg="mod">
          <ac:chgData name="Ruth Hurley" userId="196de5aa-07d0-41a0-9034-1bb4265a9028" providerId="ADAL" clId="{2FC2A953-9C5C-42CC-AB93-D93109F5E267}" dt="2023-12-13T12:39:39.756" v="6859" actId="20577"/>
          <ac:spMkLst>
            <pc:docMk/>
            <pc:sldMk cId="1811002602" sldId="285"/>
            <ac:spMk id="17" creationId="{9896352D-EF8F-53DF-D7FC-3E876E93561F}"/>
          </ac:spMkLst>
        </pc:spChg>
        <pc:picChg chg="del">
          <ac:chgData name="Ruth Hurley" userId="196de5aa-07d0-41a0-9034-1bb4265a9028" providerId="ADAL" clId="{2FC2A953-9C5C-42CC-AB93-D93109F5E267}" dt="2023-12-13T12:26:40.049" v="6377" actId="478"/>
          <ac:picMkLst>
            <pc:docMk/>
            <pc:sldMk cId="1811002602" sldId="285"/>
            <ac:picMk id="8" creationId="{F74C77AB-3D54-5352-5C63-5092F9515D77}"/>
          </ac:picMkLst>
        </pc:picChg>
      </pc:sldChg>
      <pc:sldChg chg="modSp del mod">
        <pc:chgData name="Ruth Hurley" userId="196de5aa-07d0-41a0-9034-1bb4265a9028" providerId="ADAL" clId="{2FC2A953-9C5C-42CC-AB93-D93109F5E267}" dt="2023-12-13T12:15:07.287" v="6058" actId="47"/>
        <pc:sldMkLst>
          <pc:docMk/>
          <pc:sldMk cId="3961127658" sldId="286"/>
        </pc:sldMkLst>
        <pc:spChg chg="mod">
          <ac:chgData name="Ruth Hurley" userId="196de5aa-07d0-41a0-9034-1bb4265a9028" providerId="ADAL" clId="{2FC2A953-9C5C-42CC-AB93-D93109F5E267}" dt="2023-12-12T16:43:02.512" v="2627" actId="114"/>
          <ac:spMkLst>
            <pc:docMk/>
            <pc:sldMk cId="3961127658" sldId="286"/>
            <ac:spMk id="4" creationId="{465CA490-62F6-2EE3-7875-C415203E3144}"/>
          </ac:spMkLst>
        </pc:spChg>
        <pc:spChg chg="mod">
          <ac:chgData name="Ruth Hurley" userId="196de5aa-07d0-41a0-9034-1bb4265a9028" providerId="ADAL" clId="{2FC2A953-9C5C-42CC-AB93-D93109F5E267}" dt="2023-12-12T16:42:44.949" v="2614" actId="27636"/>
          <ac:spMkLst>
            <pc:docMk/>
            <pc:sldMk cId="3961127658" sldId="286"/>
            <ac:spMk id="18" creationId="{6A51FBA4-71F3-CBFF-FCFE-2A5351B4EC9D}"/>
          </ac:spMkLst>
        </pc:spChg>
      </pc:sldChg>
      <pc:sldChg chg="del ord">
        <pc:chgData name="Ruth Hurley" userId="196de5aa-07d0-41a0-9034-1bb4265a9028" providerId="ADAL" clId="{2FC2A953-9C5C-42CC-AB93-D93109F5E267}" dt="2023-12-13T12:47:14.547" v="6925" actId="47"/>
        <pc:sldMkLst>
          <pc:docMk/>
          <pc:sldMk cId="3277709232" sldId="287"/>
        </pc:sldMkLst>
      </pc:sldChg>
      <pc:sldChg chg="addSp modSp mod ord">
        <pc:chgData name="Ruth Hurley" userId="196de5aa-07d0-41a0-9034-1bb4265a9028" providerId="ADAL" clId="{2FC2A953-9C5C-42CC-AB93-D93109F5E267}" dt="2023-12-13T12:23:19.576" v="6344" actId="1076"/>
        <pc:sldMkLst>
          <pc:docMk/>
          <pc:sldMk cId="2753431253" sldId="289"/>
        </pc:sldMkLst>
        <pc:spChg chg="mod">
          <ac:chgData name="Ruth Hurley" userId="196de5aa-07d0-41a0-9034-1bb4265a9028" providerId="ADAL" clId="{2FC2A953-9C5C-42CC-AB93-D93109F5E267}" dt="2023-12-13T12:17:32.409" v="6133" actId="113"/>
          <ac:spMkLst>
            <pc:docMk/>
            <pc:sldMk cId="2753431253" sldId="289"/>
            <ac:spMk id="2" creationId="{147C68C8-2735-85B8-28E6-3061670648D8}"/>
          </ac:spMkLst>
        </pc:spChg>
        <pc:spChg chg="mod">
          <ac:chgData name="Ruth Hurley" userId="196de5aa-07d0-41a0-9034-1bb4265a9028" providerId="ADAL" clId="{2FC2A953-9C5C-42CC-AB93-D93109F5E267}" dt="2023-12-13T12:18:09.752" v="6252" actId="13926"/>
          <ac:spMkLst>
            <pc:docMk/>
            <pc:sldMk cId="2753431253" sldId="289"/>
            <ac:spMk id="3" creationId="{80433860-22A2-D39F-8D9D-4E16CEE1ED04}"/>
          </ac:spMkLst>
        </pc:spChg>
        <pc:spChg chg="mod">
          <ac:chgData name="Ruth Hurley" userId="196de5aa-07d0-41a0-9034-1bb4265a9028" providerId="ADAL" clId="{2FC2A953-9C5C-42CC-AB93-D93109F5E267}" dt="2023-12-13T12:23:11.913" v="6341" actId="20577"/>
          <ac:spMkLst>
            <pc:docMk/>
            <pc:sldMk cId="2753431253" sldId="289"/>
            <ac:spMk id="9" creationId="{D3AED062-BE2F-ACCD-0420-C8FA0FAD3240}"/>
          </ac:spMkLst>
        </pc:spChg>
        <pc:spChg chg="add mod">
          <ac:chgData name="Ruth Hurley" userId="196de5aa-07d0-41a0-9034-1bb4265a9028" providerId="ADAL" clId="{2FC2A953-9C5C-42CC-AB93-D93109F5E267}" dt="2023-12-13T12:23:08.082" v="6340" actId="1076"/>
          <ac:spMkLst>
            <pc:docMk/>
            <pc:sldMk cId="2753431253" sldId="289"/>
            <ac:spMk id="12" creationId="{92F4E0B9-9661-6297-52F9-B405C3287EBE}"/>
          </ac:spMkLst>
        </pc:spChg>
        <pc:spChg chg="add mod">
          <ac:chgData name="Ruth Hurley" userId="196de5aa-07d0-41a0-9034-1bb4265a9028" providerId="ADAL" clId="{2FC2A953-9C5C-42CC-AB93-D93109F5E267}" dt="2023-12-13T12:23:19.576" v="6344" actId="1076"/>
          <ac:spMkLst>
            <pc:docMk/>
            <pc:sldMk cId="2753431253" sldId="289"/>
            <ac:spMk id="13" creationId="{2E67AAC0-3BE3-1083-ED22-CDC45A95AE8C}"/>
          </ac:spMkLst>
        </pc:spChg>
        <pc:picChg chg="mod">
          <ac:chgData name="Ruth Hurley" userId="196de5aa-07d0-41a0-9034-1bb4265a9028" providerId="ADAL" clId="{2FC2A953-9C5C-42CC-AB93-D93109F5E267}" dt="2023-12-13T12:22:07.588" v="6298" actId="1076"/>
          <ac:picMkLst>
            <pc:docMk/>
            <pc:sldMk cId="2753431253" sldId="289"/>
            <ac:picMk id="7" creationId="{B15BB067-115A-118C-E831-72F12A969718}"/>
          </ac:picMkLst>
        </pc:picChg>
        <pc:picChg chg="add mod">
          <ac:chgData name="Ruth Hurley" userId="196de5aa-07d0-41a0-9034-1bb4265a9028" providerId="ADAL" clId="{2FC2A953-9C5C-42CC-AB93-D93109F5E267}" dt="2023-12-13T12:23:15.105" v="6342" actId="1076"/>
          <ac:picMkLst>
            <pc:docMk/>
            <pc:sldMk cId="2753431253" sldId="289"/>
            <ac:picMk id="10" creationId="{7BEFBF29-B4AE-BEDF-853A-257467C76822}"/>
          </ac:picMkLst>
        </pc:picChg>
        <pc:cxnChg chg="mod">
          <ac:chgData name="Ruth Hurley" userId="196de5aa-07d0-41a0-9034-1bb4265a9028" providerId="ADAL" clId="{2FC2A953-9C5C-42CC-AB93-D93109F5E267}" dt="2023-12-13T12:17:11.674" v="6120" actId="1076"/>
          <ac:cxnSpMkLst>
            <pc:docMk/>
            <pc:sldMk cId="2753431253" sldId="289"/>
            <ac:cxnSpMk id="14" creationId="{08E4EFE3-7876-E227-E6A3-2DCF7EFEFD2D}"/>
          </ac:cxnSpMkLst>
        </pc:cxnChg>
      </pc:sldChg>
      <pc:sldChg chg="del">
        <pc:chgData name="Ruth Hurley" userId="196de5aa-07d0-41a0-9034-1bb4265a9028" providerId="ADAL" clId="{2FC2A953-9C5C-42CC-AB93-D93109F5E267}" dt="2023-12-13T12:26:25.812" v="6375" actId="47"/>
        <pc:sldMkLst>
          <pc:docMk/>
          <pc:sldMk cId="419139575" sldId="290"/>
        </pc:sldMkLst>
      </pc:sldChg>
      <pc:sldChg chg="del">
        <pc:chgData name="Ruth Hurley" userId="196de5aa-07d0-41a0-9034-1bb4265a9028" providerId="ADAL" clId="{2FC2A953-9C5C-42CC-AB93-D93109F5E267}" dt="2023-12-13T12:40:28.476" v="6870" actId="47"/>
        <pc:sldMkLst>
          <pc:docMk/>
          <pc:sldMk cId="3361571450" sldId="291"/>
        </pc:sldMkLst>
      </pc:sldChg>
      <pc:sldChg chg="del">
        <pc:chgData name="Ruth Hurley" userId="196de5aa-07d0-41a0-9034-1bb4265a9028" providerId="ADAL" clId="{2FC2A953-9C5C-42CC-AB93-D93109F5E267}" dt="2023-12-13T12:43:25.924" v="6871" actId="47"/>
        <pc:sldMkLst>
          <pc:docMk/>
          <pc:sldMk cId="2195068853" sldId="292"/>
        </pc:sldMkLst>
      </pc:sldChg>
      <pc:sldChg chg="del">
        <pc:chgData name="Ruth Hurley" userId="196de5aa-07d0-41a0-9034-1bb4265a9028" providerId="ADAL" clId="{2FC2A953-9C5C-42CC-AB93-D93109F5E267}" dt="2023-12-13T12:52:13.160" v="7021" actId="47"/>
        <pc:sldMkLst>
          <pc:docMk/>
          <pc:sldMk cId="2935596812" sldId="293"/>
        </pc:sldMkLst>
      </pc:sldChg>
      <pc:sldChg chg="del">
        <pc:chgData name="Ruth Hurley" userId="196de5aa-07d0-41a0-9034-1bb4265a9028" providerId="ADAL" clId="{2FC2A953-9C5C-42CC-AB93-D93109F5E267}" dt="2023-12-13T12:49:55.256" v="6988" actId="47"/>
        <pc:sldMkLst>
          <pc:docMk/>
          <pc:sldMk cId="4107712351" sldId="294"/>
        </pc:sldMkLst>
      </pc:sldChg>
      <pc:sldChg chg="del ord">
        <pc:chgData name="Ruth Hurley" userId="196de5aa-07d0-41a0-9034-1bb4265a9028" providerId="ADAL" clId="{2FC2A953-9C5C-42CC-AB93-D93109F5E267}" dt="2023-12-13T12:26:27.794" v="6376" actId="47"/>
        <pc:sldMkLst>
          <pc:docMk/>
          <pc:sldMk cId="56761990" sldId="295"/>
        </pc:sldMkLst>
      </pc:sldChg>
      <pc:sldChg chg="del">
        <pc:chgData name="Ruth Hurley" userId="196de5aa-07d0-41a0-9034-1bb4265a9028" providerId="ADAL" clId="{2FC2A953-9C5C-42CC-AB93-D93109F5E267}" dt="2023-12-13T12:48:16.450" v="6932" actId="47"/>
        <pc:sldMkLst>
          <pc:docMk/>
          <pc:sldMk cId="4031229314" sldId="296"/>
        </pc:sldMkLst>
      </pc:sldChg>
      <pc:sldChg chg="del">
        <pc:chgData name="Ruth Hurley" userId="196de5aa-07d0-41a0-9034-1bb4265a9028" providerId="ADAL" clId="{2FC2A953-9C5C-42CC-AB93-D93109F5E267}" dt="2023-12-13T12:33:07.265" v="6595" actId="47"/>
        <pc:sldMkLst>
          <pc:docMk/>
          <pc:sldMk cId="2097653727" sldId="297"/>
        </pc:sldMkLst>
      </pc:sldChg>
      <pc:sldChg chg="delSp modSp add del mod">
        <pc:chgData name="Ruth Hurley" userId="196de5aa-07d0-41a0-9034-1bb4265a9028" providerId="ADAL" clId="{2FC2A953-9C5C-42CC-AB93-D93109F5E267}" dt="2023-12-14T15:54:44.539" v="8598" actId="47"/>
        <pc:sldMkLst>
          <pc:docMk/>
          <pc:sldMk cId="445287708" sldId="298"/>
        </pc:sldMkLst>
        <pc:spChg chg="mod">
          <ac:chgData name="Ruth Hurley" userId="196de5aa-07d0-41a0-9034-1bb4265a9028" providerId="ADAL" clId="{2FC2A953-9C5C-42CC-AB93-D93109F5E267}" dt="2023-12-13T12:25:48.718" v="6374" actId="27636"/>
          <ac:spMkLst>
            <pc:docMk/>
            <pc:sldMk cId="445287708" sldId="298"/>
            <ac:spMk id="9" creationId="{D3AED062-BE2F-ACCD-0420-C8FA0FAD3240}"/>
          </ac:spMkLst>
        </pc:spChg>
        <pc:picChg chg="del">
          <ac:chgData name="Ruth Hurley" userId="196de5aa-07d0-41a0-9034-1bb4265a9028" providerId="ADAL" clId="{2FC2A953-9C5C-42CC-AB93-D93109F5E267}" dt="2023-12-13T12:25:42.685" v="6372" actId="478"/>
          <ac:picMkLst>
            <pc:docMk/>
            <pc:sldMk cId="445287708" sldId="298"/>
            <ac:picMk id="10" creationId="{7B408982-26D5-8869-AB73-4BAF21C7781F}"/>
          </ac:picMkLst>
        </pc:picChg>
      </pc:sldChg>
      <pc:sldChg chg="del">
        <pc:chgData name="Ruth Hurley" userId="196de5aa-07d0-41a0-9034-1bb4265a9028" providerId="ADAL" clId="{2FC2A953-9C5C-42CC-AB93-D93109F5E267}" dt="2023-12-13T12:25:38.611" v="6371" actId="47"/>
        <pc:sldMkLst>
          <pc:docMk/>
          <pc:sldMk cId="1290585642" sldId="299"/>
        </pc:sldMkLst>
      </pc:sldChg>
      <pc:sldChg chg="del">
        <pc:chgData name="Ruth Hurley" userId="196de5aa-07d0-41a0-9034-1bb4265a9028" providerId="ADAL" clId="{2FC2A953-9C5C-42CC-AB93-D93109F5E267}" dt="2023-12-13T12:32:50.446" v="6594" actId="47"/>
        <pc:sldMkLst>
          <pc:docMk/>
          <pc:sldMk cId="1032285132" sldId="300"/>
        </pc:sldMkLst>
      </pc:sldChg>
      <pc:sldChg chg="addSp modSp mod ord">
        <pc:chgData name="Ruth Hurley" userId="196de5aa-07d0-41a0-9034-1bb4265a9028" providerId="ADAL" clId="{2FC2A953-9C5C-42CC-AB93-D93109F5E267}" dt="2023-12-14T15:45:09.978" v="7946" actId="1076"/>
        <pc:sldMkLst>
          <pc:docMk/>
          <pc:sldMk cId="3371444257" sldId="301"/>
        </pc:sldMkLst>
        <pc:spChg chg="mod">
          <ac:chgData name="Ruth Hurley" userId="196de5aa-07d0-41a0-9034-1bb4265a9028" providerId="ADAL" clId="{2FC2A953-9C5C-42CC-AB93-D93109F5E267}" dt="2023-12-14T15:44:54.608" v="7943" actId="1076"/>
          <ac:spMkLst>
            <pc:docMk/>
            <pc:sldMk cId="3371444257" sldId="301"/>
            <ac:spMk id="2" creationId="{147C68C8-2735-85B8-28E6-3061670648D8}"/>
          </ac:spMkLst>
        </pc:spChg>
        <pc:spChg chg="mod">
          <ac:chgData name="Ruth Hurley" userId="196de5aa-07d0-41a0-9034-1bb4265a9028" providerId="ADAL" clId="{2FC2A953-9C5C-42CC-AB93-D93109F5E267}" dt="2023-12-14T15:45:09.978" v="7946" actId="1076"/>
          <ac:spMkLst>
            <pc:docMk/>
            <pc:sldMk cId="3371444257" sldId="301"/>
            <ac:spMk id="3" creationId="{80433860-22A2-D39F-8D9D-4E16CEE1ED04}"/>
          </ac:spMkLst>
        </pc:spChg>
        <pc:spChg chg="mod">
          <ac:chgData name="Ruth Hurley" userId="196de5aa-07d0-41a0-9034-1bb4265a9028" providerId="ADAL" clId="{2FC2A953-9C5C-42CC-AB93-D93109F5E267}" dt="2023-12-14T15:44:59.207" v="7944" actId="1076"/>
          <ac:spMkLst>
            <pc:docMk/>
            <pc:sldMk cId="3371444257" sldId="301"/>
            <ac:spMk id="8" creationId="{A3C1FE87-5DE2-8400-3420-79EC1F364ED1}"/>
          </ac:spMkLst>
        </pc:spChg>
        <pc:spChg chg="add mod">
          <ac:chgData name="Ruth Hurley" userId="196de5aa-07d0-41a0-9034-1bb4265a9028" providerId="ADAL" clId="{2FC2A953-9C5C-42CC-AB93-D93109F5E267}" dt="2023-12-14T15:45:07.140" v="7945" actId="1076"/>
          <ac:spMkLst>
            <pc:docMk/>
            <pc:sldMk cId="3371444257" sldId="301"/>
            <ac:spMk id="9" creationId="{334E8C18-5301-1655-1CEF-B3A423F6F0D9}"/>
          </ac:spMkLst>
        </pc:spChg>
      </pc:sldChg>
      <pc:sldChg chg="del ord">
        <pc:chgData name="Ruth Hurley" userId="196de5aa-07d0-41a0-9034-1bb4265a9028" providerId="ADAL" clId="{2FC2A953-9C5C-42CC-AB93-D93109F5E267}" dt="2023-12-13T12:47:48.782" v="6928" actId="47"/>
        <pc:sldMkLst>
          <pc:docMk/>
          <pc:sldMk cId="3373096011" sldId="302"/>
        </pc:sldMkLst>
      </pc:sldChg>
      <pc:sldChg chg="addSp modSp mod">
        <pc:chgData name="Ruth Hurley" userId="196de5aa-07d0-41a0-9034-1bb4265a9028" providerId="ADAL" clId="{2FC2A953-9C5C-42CC-AB93-D93109F5E267}" dt="2023-12-14T15:55:56.829" v="8605" actId="1076"/>
        <pc:sldMkLst>
          <pc:docMk/>
          <pc:sldMk cId="422302389" sldId="303"/>
        </pc:sldMkLst>
        <pc:spChg chg="mod">
          <ac:chgData name="Ruth Hurley" userId="196de5aa-07d0-41a0-9034-1bb4265a9028" providerId="ADAL" clId="{2FC2A953-9C5C-42CC-AB93-D93109F5E267}" dt="2023-12-13T12:48:07.791" v="6929"/>
          <ac:spMkLst>
            <pc:docMk/>
            <pc:sldMk cId="422302389" sldId="303"/>
            <ac:spMk id="6" creationId="{B125CE93-0C6D-D638-C20B-5104078D0C01}"/>
          </ac:spMkLst>
        </pc:spChg>
        <pc:spChg chg="add mod">
          <ac:chgData name="Ruth Hurley" userId="196de5aa-07d0-41a0-9034-1bb4265a9028" providerId="ADAL" clId="{2FC2A953-9C5C-42CC-AB93-D93109F5E267}" dt="2023-12-14T15:55:56.829" v="8605" actId="1076"/>
          <ac:spMkLst>
            <pc:docMk/>
            <pc:sldMk cId="422302389" sldId="303"/>
            <ac:spMk id="8" creationId="{421522A2-74B6-8A9B-DBB0-613393945E4F}"/>
          </ac:spMkLst>
        </pc:spChg>
        <pc:spChg chg="mod">
          <ac:chgData name="Ruth Hurley" userId="196de5aa-07d0-41a0-9034-1bb4265a9028" providerId="ADAL" clId="{2FC2A953-9C5C-42CC-AB93-D93109F5E267}" dt="2023-12-13T12:33:29.453" v="6596" actId="20577"/>
          <ac:spMkLst>
            <pc:docMk/>
            <pc:sldMk cId="422302389" sldId="303"/>
            <ac:spMk id="17" creationId="{9896352D-EF8F-53DF-D7FC-3E876E93561F}"/>
          </ac:spMkLst>
        </pc:spChg>
        <pc:picChg chg="mod">
          <ac:chgData name="Ruth Hurley" userId="196de5aa-07d0-41a0-9034-1bb4265a9028" providerId="ADAL" clId="{2FC2A953-9C5C-42CC-AB93-D93109F5E267}" dt="2023-12-13T12:34:06.191" v="6641" actId="1076"/>
          <ac:picMkLst>
            <pc:docMk/>
            <pc:sldMk cId="422302389" sldId="303"/>
            <ac:picMk id="26" creationId="{3FEE1980-66C1-EE2A-3190-15C9D80CB717}"/>
          </ac:picMkLst>
        </pc:picChg>
      </pc:sldChg>
      <pc:sldChg chg="modSp mod">
        <pc:chgData name="Ruth Hurley" userId="196de5aa-07d0-41a0-9034-1bb4265a9028" providerId="ADAL" clId="{2FC2A953-9C5C-42CC-AB93-D93109F5E267}" dt="2023-12-13T10:23:31.314" v="3083" actId="113"/>
        <pc:sldMkLst>
          <pc:docMk/>
          <pc:sldMk cId="2855155855" sldId="304"/>
        </pc:sldMkLst>
        <pc:spChg chg="mod">
          <ac:chgData name="Ruth Hurley" userId="196de5aa-07d0-41a0-9034-1bb4265a9028" providerId="ADAL" clId="{2FC2A953-9C5C-42CC-AB93-D93109F5E267}" dt="2023-12-13T10:23:31.314" v="3083" actId="113"/>
          <ac:spMkLst>
            <pc:docMk/>
            <pc:sldMk cId="2855155855" sldId="304"/>
            <ac:spMk id="2" creationId="{147C68C8-2735-85B8-28E6-3061670648D8}"/>
          </ac:spMkLst>
        </pc:spChg>
      </pc:sldChg>
      <pc:sldChg chg="modSp mod">
        <pc:chgData name="Ruth Hurley" userId="196de5aa-07d0-41a0-9034-1bb4265a9028" providerId="ADAL" clId="{2FC2A953-9C5C-42CC-AB93-D93109F5E267}" dt="2023-12-13T10:05:11.522" v="2660" actId="20577"/>
        <pc:sldMkLst>
          <pc:docMk/>
          <pc:sldMk cId="254064478" sldId="305"/>
        </pc:sldMkLst>
        <pc:spChg chg="mod">
          <ac:chgData name="Ruth Hurley" userId="196de5aa-07d0-41a0-9034-1bb4265a9028" providerId="ADAL" clId="{2FC2A953-9C5C-42CC-AB93-D93109F5E267}" dt="2023-12-13T10:05:11.522" v="2660" actId="20577"/>
          <ac:spMkLst>
            <pc:docMk/>
            <pc:sldMk cId="254064478" sldId="305"/>
            <ac:spMk id="17" creationId="{9896352D-EF8F-53DF-D7FC-3E876E93561F}"/>
          </ac:spMkLst>
        </pc:spChg>
      </pc:sldChg>
      <pc:sldChg chg="addSp delSp modSp add mod">
        <pc:chgData name="Ruth Hurley" userId="196de5aa-07d0-41a0-9034-1bb4265a9028" providerId="ADAL" clId="{2FC2A953-9C5C-42CC-AB93-D93109F5E267}" dt="2023-12-13T11:56:05.806" v="5643" actId="1076"/>
        <pc:sldMkLst>
          <pc:docMk/>
          <pc:sldMk cId="1453510998" sldId="306"/>
        </pc:sldMkLst>
        <pc:spChg chg="mod">
          <ac:chgData name="Ruth Hurley" userId="196de5aa-07d0-41a0-9034-1bb4265a9028" providerId="ADAL" clId="{2FC2A953-9C5C-42CC-AB93-D93109F5E267}" dt="2023-12-13T10:40:43.907" v="3631" actId="20577"/>
          <ac:spMkLst>
            <pc:docMk/>
            <pc:sldMk cId="1453510998" sldId="306"/>
            <ac:spMk id="2" creationId="{147C68C8-2735-85B8-28E6-3061670648D8}"/>
          </ac:spMkLst>
        </pc:spChg>
        <pc:spChg chg="mod">
          <ac:chgData name="Ruth Hurley" userId="196de5aa-07d0-41a0-9034-1bb4265a9028" providerId="ADAL" clId="{2FC2A953-9C5C-42CC-AB93-D93109F5E267}" dt="2023-12-12T13:23:28.686" v="1918"/>
          <ac:spMkLst>
            <pc:docMk/>
            <pc:sldMk cId="1453510998" sldId="306"/>
            <ac:spMk id="6" creationId="{2970EFD8-BFF2-0040-3441-59459BBEBD75}"/>
          </ac:spMkLst>
        </pc:spChg>
        <pc:spChg chg="mod">
          <ac:chgData name="Ruth Hurley" userId="196de5aa-07d0-41a0-9034-1bb4265a9028" providerId="ADAL" clId="{2FC2A953-9C5C-42CC-AB93-D93109F5E267}" dt="2023-12-12T12:25:27.092" v="1698" actId="12"/>
          <ac:spMkLst>
            <pc:docMk/>
            <pc:sldMk cId="1453510998" sldId="306"/>
            <ac:spMk id="8" creationId="{DDA10AF7-457B-AA87-797E-3AE525C7A1FF}"/>
          </ac:spMkLst>
        </pc:spChg>
        <pc:picChg chg="add del mod">
          <ac:chgData name="Ruth Hurley" userId="196de5aa-07d0-41a0-9034-1bb4265a9028" providerId="ADAL" clId="{2FC2A953-9C5C-42CC-AB93-D93109F5E267}" dt="2023-12-13T11:55:48.141" v="5637" actId="478"/>
          <ac:picMkLst>
            <pc:docMk/>
            <pc:sldMk cId="1453510998" sldId="306"/>
            <ac:picMk id="3" creationId="{25BF3EBD-2F56-9848-93AA-B306B7C7E34C}"/>
          </ac:picMkLst>
        </pc:picChg>
        <pc:picChg chg="add mod">
          <ac:chgData name="Ruth Hurley" userId="196de5aa-07d0-41a0-9034-1bb4265a9028" providerId="ADAL" clId="{2FC2A953-9C5C-42CC-AB93-D93109F5E267}" dt="2023-12-13T11:56:05.806" v="5643" actId="1076"/>
          <ac:picMkLst>
            <pc:docMk/>
            <pc:sldMk cId="1453510998" sldId="306"/>
            <ac:picMk id="7" creationId="{17545352-38E1-795E-3DB5-5724343F2F27}"/>
          </ac:picMkLst>
        </pc:picChg>
        <pc:picChg chg="del">
          <ac:chgData name="Ruth Hurley" userId="196de5aa-07d0-41a0-9034-1bb4265a9028" providerId="ADAL" clId="{2FC2A953-9C5C-42CC-AB93-D93109F5E267}" dt="2023-12-12T12:26:39.062" v="1714" actId="478"/>
          <ac:picMkLst>
            <pc:docMk/>
            <pc:sldMk cId="1453510998" sldId="306"/>
            <ac:picMk id="7" creationId="{8EA6F96F-FD10-0DAC-027F-A67D58B69F97}"/>
          </ac:picMkLst>
        </pc:picChg>
        <pc:cxnChg chg="mod">
          <ac:chgData name="Ruth Hurley" userId="196de5aa-07d0-41a0-9034-1bb4265a9028" providerId="ADAL" clId="{2FC2A953-9C5C-42CC-AB93-D93109F5E267}" dt="2023-12-12T10:24:00.577" v="1438" actId="1076"/>
          <ac:cxnSpMkLst>
            <pc:docMk/>
            <pc:sldMk cId="1453510998" sldId="306"/>
            <ac:cxnSpMk id="14" creationId="{08E4EFE3-7876-E227-E6A3-2DCF7EFEFD2D}"/>
          </ac:cxnSpMkLst>
        </pc:cxnChg>
      </pc:sldChg>
      <pc:sldChg chg="addSp delSp modSp add mod">
        <pc:chgData name="Ruth Hurley" userId="196de5aa-07d0-41a0-9034-1bb4265a9028" providerId="ADAL" clId="{2FC2A953-9C5C-42CC-AB93-D93109F5E267}" dt="2023-12-13T12:44:16.640" v="6873" actId="113"/>
        <pc:sldMkLst>
          <pc:docMk/>
          <pc:sldMk cId="2946806265" sldId="307"/>
        </pc:sldMkLst>
        <pc:spChg chg="mod">
          <ac:chgData name="Ruth Hurley" userId="196de5aa-07d0-41a0-9034-1bb4265a9028" providerId="ADAL" clId="{2FC2A953-9C5C-42CC-AB93-D93109F5E267}" dt="2023-12-13T12:44:16.640" v="6873" actId="113"/>
          <ac:spMkLst>
            <pc:docMk/>
            <pc:sldMk cId="2946806265" sldId="307"/>
            <ac:spMk id="2" creationId="{147C68C8-2735-85B8-28E6-3061670648D8}"/>
          </ac:spMkLst>
        </pc:spChg>
        <pc:spChg chg="del mod">
          <ac:chgData name="Ruth Hurley" userId="196de5aa-07d0-41a0-9034-1bb4265a9028" providerId="ADAL" clId="{2FC2A953-9C5C-42CC-AB93-D93109F5E267}" dt="2023-12-12T10:27:03.167" v="1493" actId="478"/>
          <ac:spMkLst>
            <pc:docMk/>
            <pc:sldMk cId="2946806265" sldId="307"/>
            <ac:spMk id="3" creationId="{80433860-22A2-D39F-8D9D-4E16CEE1ED04}"/>
          </ac:spMkLst>
        </pc:spChg>
        <pc:spChg chg="del mod">
          <ac:chgData name="Ruth Hurley" userId="196de5aa-07d0-41a0-9034-1bb4265a9028" providerId="ADAL" clId="{2FC2A953-9C5C-42CC-AB93-D93109F5E267}" dt="2023-12-12T10:26:35.279" v="1481" actId="478"/>
          <ac:spMkLst>
            <pc:docMk/>
            <pc:sldMk cId="2946806265" sldId="307"/>
            <ac:spMk id="8" creationId="{F9ECEA0B-47F6-62DD-7627-00BE4BE1D8D3}"/>
          </ac:spMkLst>
        </pc:spChg>
        <pc:spChg chg="mod">
          <ac:chgData name="Ruth Hurley" userId="196de5aa-07d0-41a0-9034-1bb4265a9028" providerId="ADAL" clId="{2FC2A953-9C5C-42CC-AB93-D93109F5E267}" dt="2023-12-13T12:44:11.993" v="6872" actId="1076"/>
          <ac:spMkLst>
            <pc:docMk/>
            <pc:sldMk cId="2946806265" sldId="307"/>
            <ac:spMk id="17" creationId="{9896352D-EF8F-53DF-D7FC-3E876E93561F}"/>
          </ac:spMkLst>
        </pc:spChg>
        <pc:picChg chg="add mod">
          <ac:chgData name="Ruth Hurley" userId="196de5aa-07d0-41a0-9034-1bb4265a9028" providerId="ADAL" clId="{2FC2A953-9C5C-42CC-AB93-D93109F5E267}" dt="2023-12-12T10:29:11.684" v="1529" actId="1076"/>
          <ac:picMkLst>
            <pc:docMk/>
            <pc:sldMk cId="2946806265" sldId="307"/>
            <ac:picMk id="7" creationId="{4890CC04-9FA2-8004-F380-09917C251C52}"/>
          </ac:picMkLst>
        </pc:picChg>
        <pc:picChg chg="add mod">
          <ac:chgData name="Ruth Hurley" userId="196de5aa-07d0-41a0-9034-1bb4265a9028" providerId="ADAL" clId="{2FC2A953-9C5C-42CC-AB93-D93109F5E267}" dt="2023-12-12T10:29:09.963" v="1528" actId="1076"/>
          <ac:picMkLst>
            <pc:docMk/>
            <pc:sldMk cId="2946806265" sldId="307"/>
            <ac:picMk id="9" creationId="{AD4BFDBD-8C2C-CA0E-B8B2-5FE840AFE5E8}"/>
          </ac:picMkLst>
        </pc:picChg>
        <pc:picChg chg="add mod">
          <ac:chgData name="Ruth Hurley" userId="196de5aa-07d0-41a0-9034-1bb4265a9028" providerId="ADAL" clId="{2FC2A953-9C5C-42CC-AB93-D93109F5E267}" dt="2023-12-12T10:29:08.029" v="1527" actId="1076"/>
          <ac:picMkLst>
            <pc:docMk/>
            <pc:sldMk cId="2946806265" sldId="307"/>
            <ac:picMk id="10" creationId="{2C6EEC31-BFEF-5ADE-F8CA-897E7FEB0F24}"/>
          </ac:picMkLst>
        </pc:picChg>
        <pc:picChg chg="mod">
          <ac:chgData name="Ruth Hurley" userId="196de5aa-07d0-41a0-9034-1bb4265a9028" providerId="ADAL" clId="{2FC2A953-9C5C-42CC-AB93-D93109F5E267}" dt="2023-12-12T10:29:06.141" v="1526" actId="1076"/>
          <ac:picMkLst>
            <pc:docMk/>
            <pc:sldMk cId="2946806265" sldId="307"/>
            <ac:picMk id="26" creationId="{3FEE1980-66C1-EE2A-3190-15C9D80CB717}"/>
          </ac:picMkLst>
        </pc:picChg>
        <pc:picChg chg="del">
          <ac:chgData name="Ruth Hurley" userId="196de5aa-07d0-41a0-9034-1bb4265a9028" providerId="ADAL" clId="{2FC2A953-9C5C-42CC-AB93-D93109F5E267}" dt="2023-12-12T10:26:24.149" v="1477" actId="478"/>
          <ac:picMkLst>
            <pc:docMk/>
            <pc:sldMk cId="2946806265" sldId="307"/>
            <ac:picMk id="1026" creationId="{E7AD9816-5703-C53E-2902-4704A2741198}"/>
          </ac:picMkLst>
        </pc:picChg>
        <pc:cxnChg chg="mod">
          <ac:chgData name="Ruth Hurley" userId="196de5aa-07d0-41a0-9034-1bb4265a9028" providerId="ADAL" clId="{2FC2A953-9C5C-42CC-AB93-D93109F5E267}" dt="2023-12-12T10:27:39.341" v="1500" actId="1076"/>
          <ac:cxnSpMkLst>
            <pc:docMk/>
            <pc:sldMk cId="2946806265" sldId="307"/>
            <ac:cxnSpMk id="14" creationId="{08E4EFE3-7876-E227-E6A3-2DCF7EFEFD2D}"/>
          </ac:cxnSpMkLst>
        </pc:cxnChg>
      </pc:sldChg>
      <pc:sldChg chg="addSp delSp modSp add mod">
        <pc:chgData name="Ruth Hurley" userId="196de5aa-07d0-41a0-9034-1bb4265a9028" providerId="ADAL" clId="{2FC2A953-9C5C-42CC-AB93-D93109F5E267}" dt="2023-12-13T11:56:25.888" v="5645" actId="1076"/>
        <pc:sldMkLst>
          <pc:docMk/>
          <pc:sldMk cId="507754893" sldId="308"/>
        </pc:sldMkLst>
        <pc:spChg chg="mod">
          <ac:chgData name="Ruth Hurley" userId="196de5aa-07d0-41a0-9034-1bb4265a9028" providerId="ADAL" clId="{2FC2A953-9C5C-42CC-AB93-D93109F5E267}" dt="2023-12-13T10:40:49.347" v="3632" actId="20577"/>
          <ac:spMkLst>
            <pc:docMk/>
            <pc:sldMk cId="507754893" sldId="308"/>
            <ac:spMk id="2" creationId="{147C68C8-2735-85B8-28E6-3061670648D8}"/>
          </ac:spMkLst>
        </pc:spChg>
        <pc:spChg chg="mod">
          <ac:chgData name="Ruth Hurley" userId="196de5aa-07d0-41a0-9034-1bb4265a9028" providerId="ADAL" clId="{2FC2A953-9C5C-42CC-AB93-D93109F5E267}" dt="2023-12-12T16:27:58.922" v="2581"/>
          <ac:spMkLst>
            <pc:docMk/>
            <pc:sldMk cId="507754893" sldId="308"/>
            <ac:spMk id="6" creationId="{2970EFD8-BFF2-0040-3441-59459BBEBD75}"/>
          </ac:spMkLst>
        </pc:spChg>
        <pc:spChg chg="mod">
          <ac:chgData name="Ruth Hurley" userId="196de5aa-07d0-41a0-9034-1bb4265a9028" providerId="ADAL" clId="{2FC2A953-9C5C-42CC-AB93-D93109F5E267}" dt="2023-12-12T12:26:58.583" v="1748" actId="20577"/>
          <ac:spMkLst>
            <pc:docMk/>
            <pc:sldMk cId="507754893" sldId="308"/>
            <ac:spMk id="8" creationId="{DDA10AF7-457B-AA87-797E-3AE525C7A1FF}"/>
          </ac:spMkLst>
        </pc:spChg>
        <pc:picChg chg="add del mod">
          <ac:chgData name="Ruth Hurley" userId="196de5aa-07d0-41a0-9034-1bb4265a9028" providerId="ADAL" clId="{2FC2A953-9C5C-42CC-AB93-D93109F5E267}" dt="2023-12-13T11:55:54.909" v="5639" actId="21"/>
          <ac:picMkLst>
            <pc:docMk/>
            <pc:sldMk cId="507754893" sldId="308"/>
            <ac:picMk id="3" creationId="{0D614D0A-9ACC-73A8-14B5-CC86112CDC2C}"/>
          </ac:picMkLst>
        </pc:picChg>
        <pc:picChg chg="del mod">
          <ac:chgData name="Ruth Hurley" userId="196de5aa-07d0-41a0-9034-1bb4265a9028" providerId="ADAL" clId="{2FC2A953-9C5C-42CC-AB93-D93109F5E267}" dt="2023-12-12T12:26:08.403" v="1707" actId="478"/>
          <ac:picMkLst>
            <pc:docMk/>
            <pc:sldMk cId="507754893" sldId="308"/>
            <ac:picMk id="7" creationId="{8EA6F96F-FD10-0DAC-027F-A67D58B69F97}"/>
          </ac:picMkLst>
        </pc:picChg>
        <pc:picChg chg="add mod">
          <ac:chgData name="Ruth Hurley" userId="196de5aa-07d0-41a0-9034-1bb4265a9028" providerId="ADAL" clId="{2FC2A953-9C5C-42CC-AB93-D93109F5E267}" dt="2023-12-13T11:56:25.888" v="5645" actId="1076"/>
          <ac:picMkLst>
            <pc:docMk/>
            <pc:sldMk cId="507754893" sldId="308"/>
            <ac:picMk id="7" creationId="{F12C5F8B-161D-B67C-E39F-BEB5AAEAFB56}"/>
          </ac:picMkLst>
        </pc:picChg>
      </pc:sldChg>
      <pc:sldChg chg="addSp delSp modSp add mod">
        <pc:chgData name="Ruth Hurley" userId="196de5aa-07d0-41a0-9034-1bb4265a9028" providerId="ADAL" clId="{2FC2A953-9C5C-42CC-AB93-D93109F5E267}" dt="2023-12-13T11:57:14.642" v="5658" actId="1076"/>
        <pc:sldMkLst>
          <pc:docMk/>
          <pc:sldMk cId="2233602973" sldId="309"/>
        </pc:sldMkLst>
        <pc:spChg chg="mod">
          <ac:chgData name="Ruth Hurley" userId="196de5aa-07d0-41a0-9034-1bb4265a9028" providerId="ADAL" clId="{2FC2A953-9C5C-42CC-AB93-D93109F5E267}" dt="2023-12-13T10:40:54.062" v="3633" actId="20577"/>
          <ac:spMkLst>
            <pc:docMk/>
            <pc:sldMk cId="2233602973" sldId="309"/>
            <ac:spMk id="2" creationId="{147C68C8-2735-85B8-28E6-3061670648D8}"/>
          </ac:spMkLst>
        </pc:spChg>
        <pc:spChg chg="mod">
          <ac:chgData name="Ruth Hurley" userId="196de5aa-07d0-41a0-9034-1bb4265a9028" providerId="ADAL" clId="{2FC2A953-9C5C-42CC-AB93-D93109F5E267}" dt="2023-12-12T16:28:06.009" v="2582"/>
          <ac:spMkLst>
            <pc:docMk/>
            <pc:sldMk cId="2233602973" sldId="309"/>
            <ac:spMk id="6" creationId="{2970EFD8-BFF2-0040-3441-59459BBEBD75}"/>
          </ac:spMkLst>
        </pc:spChg>
        <pc:spChg chg="mod">
          <ac:chgData name="Ruth Hurley" userId="196de5aa-07d0-41a0-9034-1bb4265a9028" providerId="ADAL" clId="{2FC2A953-9C5C-42CC-AB93-D93109F5E267}" dt="2023-12-13T11:57:13.244" v="5657" actId="1076"/>
          <ac:spMkLst>
            <pc:docMk/>
            <pc:sldMk cId="2233602973" sldId="309"/>
            <ac:spMk id="8" creationId="{DDA10AF7-457B-AA87-797E-3AE525C7A1FF}"/>
          </ac:spMkLst>
        </pc:spChg>
        <pc:picChg chg="del mod">
          <ac:chgData name="Ruth Hurley" userId="196de5aa-07d0-41a0-9034-1bb4265a9028" providerId="ADAL" clId="{2FC2A953-9C5C-42CC-AB93-D93109F5E267}" dt="2023-12-12T16:22:15.078" v="2159" actId="478"/>
          <ac:picMkLst>
            <pc:docMk/>
            <pc:sldMk cId="2233602973" sldId="309"/>
            <ac:picMk id="3" creationId="{0D614D0A-9ACC-73A8-14B5-CC86112CDC2C}"/>
          </ac:picMkLst>
        </pc:picChg>
        <pc:picChg chg="add mod">
          <ac:chgData name="Ruth Hurley" userId="196de5aa-07d0-41a0-9034-1bb4265a9028" providerId="ADAL" clId="{2FC2A953-9C5C-42CC-AB93-D93109F5E267}" dt="2023-12-13T11:57:14.642" v="5658" actId="1076"/>
          <ac:picMkLst>
            <pc:docMk/>
            <pc:sldMk cId="2233602973" sldId="309"/>
            <ac:picMk id="3" creationId="{BFCBBF9E-AA44-6D5E-32FB-735C0742ACDE}"/>
          </ac:picMkLst>
        </pc:picChg>
        <pc:picChg chg="add del mod">
          <ac:chgData name="Ruth Hurley" userId="196de5aa-07d0-41a0-9034-1bb4265a9028" providerId="ADAL" clId="{2FC2A953-9C5C-42CC-AB93-D93109F5E267}" dt="2023-12-13T11:56:36.724" v="5646" actId="478"/>
          <ac:picMkLst>
            <pc:docMk/>
            <pc:sldMk cId="2233602973" sldId="309"/>
            <ac:picMk id="7" creationId="{2A081790-F09C-2B15-8660-E76DCA0F13EE}"/>
          </ac:picMkLst>
        </pc:picChg>
      </pc:sldChg>
      <pc:sldChg chg="new del">
        <pc:chgData name="Ruth Hurley" userId="196de5aa-07d0-41a0-9034-1bb4265a9028" providerId="ADAL" clId="{2FC2A953-9C5C-42CC-AB93-D93109F5E267}" dt="2023-12-12T16:23:14.018" v="2223" actId="47"/>
        <pc:sldMkLst>
          <pc:docMk/>
          <pc:sldMk cId="595346934" sldId="310"/>
        </pc:sldMkLst>
      </pc:sldChg>
      <pc:sldChg chg="delSp modSp add mod">
        <pc:chgData name="Ruth Hurley" userId="196de5aa-07d0-41a0-9034-1bb4265a9028" providerId="ADAL" clId="{2FC2A953-9C5C-42CC-AB93-D93109F5E267}" dt="2023-12-13T10:36:19.997" v="3091" actId="20577"/>
        <pc:sldMkLst>
          <pc:docMk/>
          <pc:sldMk cId="1134606456" sldId="310"/>
        </pc:sldMkLst>
        <pc:spChg chg="mod">
          <ac:chgData name="Ruth Hurley" userId="196de5aa-07d0-41a0-9034-1bb4265a9028" providerId="ADAL" clId="{2FC2A953-9C5C-42CC-AB93-D93109F5E267}" dt="2023-12-13T10:36:19.997" v="3091" actId="20577"/>
          <ac:spMkLst>
            <pc:docMk/>
            <pc:sldMk cId="1134606456" sldId="310"/>
            <ac:spMk id="2" creationId="{147C68C8-2735-85B8-28E6-3061670648D8}"/>
          </ac:spMkLst>
        </pc:spChg>
        <pc:spChg chg="mod">
          <ac:chgData name="Ruth Hurley" userId="196de5aa-07d0-41a0-9034-1bb4265a9028" providerId="ADAL" clId="{2FC2A953-9C5C-42CC-AB93-D93109F5E267}" dt="2023-12-12T16:29:04.279" v="2584"/>
          <ac:spMkLst>
            <pc:docMk/>
            <pc:sldMk cId="1134606456" sldId="310"/>
            <ac:spMk id="6" creationId="{2970EFD8-BFF2-0040-3441-59459BBEBD75}"/>
          </ac:spMkLst>
        </pc:spChg>
        <pc:spChg chg="mod">
          <ac:chgData name="Ruth Hurley" userId="196de5aa-07d0-41a0-9034-1bb4265a9028" providerId="ADAL" clId="{2FC2A953-9C5C-42CC-AB93-D93109F5E267}" dt="2023-12-13T10:07:23.951" v="2807" actId="20577"/>
          <ac:spMkLst>
            <pc:docMk/>
            <pc:sldMk cId="1134606456" sldId="310"/>
            <ac:spMk id="8" creationId="{DDA10AF7-457B-AA87-797E-3AE525C7A1FF}"/>
          </ac:spMkLst>
        </pc:spChg>
        <pc:grpChg chg="mod">
          <ac:chgData name="Ruth Hurley" userId="196de5aa-07d0-41a0-9034-1bb4265a9028" providerId="ADAL" clId="{2FC2A953-9C5C-42CC-AB93-D93109F5E267}" dt="2023-12-12T16:28:26.394" v="2583" actId="1076"/>
          <ac:grpSpMkLst>
            <pc:docMk/>
            <pc:sldMk cId="1134606456" sldId="310"/>
            <ac:grpSpMk id="4" creationId="{D22B7B58-79FC-FD00-46AB-8A22B9EC768A}"/>
          </ac:grpSpMkLst>
        </pc:grpChg>
        <pc:picChg chg="mod">
          <ac:chgData name="Ruth Hurley" userId="196de5aa-07d0-41a0-9034-1bb4265a9028" providerId="ADAL" clId="{2FC2A953-9C5C-42CC-AB93-D93109F5E267}" dt="2023-12-12T16:28:26.394" v="2583" actId="1076"/>
          <ac:picMkLst>
            <pc:docMk/>
            <pc:sldMk cId="1134606456" sldId="310"/>
            <ac:picMk id="5" creationId="{F4E93AB4-D557-C65C-4D92-4DF561A02213}"/>
          </ac:picMkLst>
        </pc:picChg>
        <pc:picChg chg="del">
          <ac:chgData name="Ruth Hurley" userId="196de5aa-07d0-41a0-9034-1bb4265a9028" providerId="ADAL" clId="{2FC2A953-9C5C-42CC-AB93-D93109F5E267}" dt="2023-12-12T16:25:10.417" v="2397" actId="478"/>
          <ac:picMkLst>
            <pc:docMk/>
            <pc:sldMk cId="1134606456" sldId="310"/>
            <ac:picMk id="7" creationId="{2A081790-F09C-2B15-8660-E76DCA0F13EE}"/>
          </ac:picMkLst>
        </pc:picChg>
      </pc:sldChg>
      <pc:sldChg chg="delSp modSp add mod">
        <pc:chgData name="Ruth Hurley" userId="196de5aa-07d0-41a0-9034-1bb4265a9028" providerId="ADAL" clId="{2FC2A953-9C5C-42CC-AB93-D93109F5E267}" dt="2023-12-13T12:44:55.834" v="6875" actId="1076"/>
        <pc:sldMkLst>
          <pc:docMk/>
          <pc:sldMk cId="1637504830" sldId="311"/>
        </pc:sldMkLst>
        <pc:spChg chg="mod">
          <ac:chgData name="Ruth Hurley" userId="196de5aa-07d0-41a0-9034-1bb4265a9028" providerId="ADAL" clId="{2FC2A953-9C5C-42CC-AB93-D93109F5E267}" dt="2023-12-13T10:40:59.067" v="3634" actId="20577"/>
          <ac:spMkLst>
            <pc:docMk/>
            <pc:sldMk cId="1637504830" sldId="311"/>
            <ac:spMk id="2" creationId="{147C68C8-2735-85B8-28E6-3061670648D8}"/>
          </ac:spMkLst>
        </pc:spChg>
        <pc:spChg chg="mod">
          <ac:chgData name="Ruth Hurley" userId="196de5aa-07d0-41a0-9034-1bb4265a9028" providerId="ADAL" clId="{2FC2A953-9C5C-42CC-AB93-D93109F5E267}" dt="2023-12-12T16:29:11.448" v="2585"/>
          <ac:spMkLst>
            <pc:docMk/>
            <pc:sldMk cId="1637504830" sldId="311"/>
            <ac:spMk id="6" creationId="{2970EFD8-BFF2-0040-3441-59459BBEBD75}"/>
          </ac:spMkLst>
        </pc:spChg>
        <pc:spChg chg="mod">
          <ac:chgData name="Ruth Hurley" userId="196de5aa-07d0-41a0-9034-1bb4265a9028" providerId="ADAL" clId="{2FC2A953-9C5C-42CC-AB93-D93109F5E267}" dt="2023-12-13T12:44:55.834" v="6875" actId="1076"/>
          <ac:spMkLst>
            <pc:docMk/>
            <pc:sldMk cId="1637504830" sldId="311"/>
            <ac:spMk id="8" creationId="{DDA10AF7-457B-AA87-797E-3AE525C7A1FF}"/>
          </ac:spMkLst>
        </pc:spChg>
        <pc:picChg chg="del">
          <ac:chgData name="Ruth Hurley" userId="196de5aa-07d0-41a0-9034-1bb4265a9028" providerId="ADAL" clId="{2FC2A953-9C5C-42CC-AB93-D93109F5E267}" dt="2023-12-12T16:26:22.321" v="2551" actId="478"/>
          <ac:picMkLst>
            <pc:docMk/>
            <pc:sldMk cId="1637504830" sldId="311"/>
            <ac:picMk id="7" creationId="{2A081790-F09C-2B15-8660-E76DCA0F13EE}"/>
          </ac:picMkLst>
        </pc:picChg>
      </pc:sldChg>
      <pc:sldChg chg="addSp modSp add mod ord">
        <pc:chgData name="Ruth Hurley" userId="196de5aa-07d0-41a0-9034-1bb4265a9028" providerId="ADAL" clId="{2FC2A953-9C5C-42CC-AB93-D93109F5E267}" dt="2023-12-13T11:55:11.683" v="5631" actId="20577"/>
        <pc:sldMkLst>
          <pc:docMk/>
          <pc:sldMk cId="510829845" sldId="312"/>
        </pc:sldMkLst>
        <pc:spChg chg="mod">
          <ac:chgData name="Ruth Hurley" userId="196de5aa-07d0-41a0-9034-1bb4265a9028" providerId="ADAL" clId="{2FC2A953-9C5C-42CC-AB93-D93109F5E267}" dt="2023-12-13T11:28:55.251" v="4932" actId="20577"/>
          <ac:spMkLst>
            <pc:docMk/>
            <pc:sldMk cId="510829845" sldId="312"/>
            <ac:spMk id="2" creationId="{147C68C8-2735-85B8-28E6-3061670648D8}"/>
          </ac:spMkLst>
        </pc:spChg>
        <pc:spChg chg="mod">
          <ac:chgData name="Ruth Hurley" userId="196de5aa-07d0-41a0-9034-1bb4265a9028" providerId="ADAL" clId="{2FC2A953-9C5C-42CC-AB93-D93109F5E267}" dt="2023-12-13T11:53:32.718" v="5611" actId="1076"/>
          <ac:spMkLst>
            <pc:docMk/>
            <pc:sldMk cId="510829845" sldId="312"/>
            <ac:spMk id="4" creationId="{465CA490-62F6-2EE3-7875-C415203E3144}"/>
          </ac:spMkLst>
        </pc:spChg>
        <pc:spChg chg="mod">
          <ac:chgData name="Ruth Hurley" userId="196de5aa-07d0-41a0-9034-1bb4265a9028" providerId="ADAL" clId="{2FC2A953-9C5C-42CC-AB93-D93109F5E267}" dt="2023-12-13T11:55:11.683" v="5631" actId="20577"/>
          <ac:spMkLst>
            <pc:docMk/>
            <pc:sldMk cId="510829845" sldId="312"/>
            <ac:spMk id="18" creationId="{6A51FBA4-71F3-CBFF-FCFE-2A5351B4EC9D}"/>
          </ac:spMkLst>
        </pc:spChg>
        <pc:picChg chg="add mod">
          <ac:chgData name="Ruth Hurley" userId="196de5aa-07d0-41a0-9034-1bb4265a9028" providerId="ADAL" clId="{2FC2A953-9C5C-42CC-AB93-D93109F5E267}" dt="2023-12-13T11:54:06.272" v="5616" actId="1076"/>
          <ac:picMkLst>
            <pc:docMk/>
            <pc:sldMk cId="510829845" sldId="312"/>
            <ac:picMk id="3074" creationId="{6237C8EA-3897-ADDD-7B4F-584B7B12DEDB}"/>
          </ac:picMkLst>
        </pc:picChg>
      </pc:sldChg>
      <pc:sldChg chg="addSp delSp modSp add mod ord">
        <pc:chgData name="Ruth Hurley" userId="196de5aa-07d0-41a0-9034-1bb4265a9028" providerId="ADAL" clId="{2FC2A953-9C5C-42CC-AB93-D93109F5E267}" dt="2023-12-13T10:36:41.466" v="3095" actId="1076"/>
        <pc:sldMkLst>
          <pc:docMk/>
          <pc:sldMk cId="1912255854" sldId="313"/>
        </pc:sldMkLst>
        <pc:spChg chg="mod">
          <ac:chgData name="Ruth Hurley" userId="196de5aa-07d0-41a0-9034-1bb4265a9028" providerId="ADAL" clId="{2FC2A953-9C5C-42CC-AB93-D93109F5E267}" dt="2023-12-13T10:36:37.345" v="3094" actId="113"/>
          <ac:spMkLst>
            <pc:docMk/>
            <pc:sldMk cId="1912255854" sldId="313"/>
            <ac:spMk id="2" creationId="{147C68C8-2735-85B8-28E6-3061670648D8}"/>
          </ac:spMkLst>
        </pc:spChg>
        <pc:graphicFrameChg chg="add del mod">
          <ac:chgData name="Ruth Hurley" userId="196de5aa-07d0-41a0-9034-1bb4265a9028" providerId="ADAL" clId="{2FC2A953-9C5C-42CC-AB93-D93109F5E267}" dt="2023-12-13T10:19:55.435" v="2829"/>
          <ac:graphicFrameMkLst>
            <pc:docMk/>
            <pc:sldMk cId="1912255854" sldId="313"/>
            <ac:graphicFrameMk id="3" creationId="{BBF9F869-AF61-0E14-7E2D-9EE79E4ED462}"/>
          </ac:graphicFrameMkLst>
        </pc:graphicFrameChg>
        <pc:graphicFrameChg chg="add del mod">
          <ac:chgData name="Ruth Hurley" userId="196de5aa-07d0-41a0-9034-1bb4265a9028" providerId="ADAL" clId="{2FC2A953-9C5C-42CC-AB93-D93109F5E267}" dt="2023-12-13T10:19:58.536" v="2831"/>
          <ac:graphicFrameMkLst>
            <pc:docMk/>
            <pc:sldMk cId="1912255854" sldId="313"/>
            <ac:graphicFrameMk id="7" creationId="{C6EA7205-EC3F-37B1-B5D1-F2FC061E0519}"/>
          </ac:graphicFrameMkLst>
        </pc:graphicFrameChg>
        <pc:graphicFrameChg chg="del mod modGraphic">
          <ac:chgData name="Ruth Hurley" userId="196de5aa-07d0-41a0-9034-1bb4265a9028" providerId="ADAL" clId="{2FC2A953-9C5C-42CC-AB93-D93109F5E267}" dt="2023-12-13T10:19:46.298" v="2827" actId="478"/>
          <ac:graphicFrameMkLst>
            <pc:docMk/>
            <pc:sldMk cId="1912255854" sldId="313"/>
            <ac:graphicFrameMk id="8" creationId="{C2C74DF1-A060-D6AE-8282-3E80C5DA1233}"/>
          </ac:graphicFrameMkLst>
        </pc:graphicFrameChg>
        <pc:graphicFrameChg chg="add mod modGraphic">
          <ac:chgData name="Ruth Hurley" userId="196de5aa-07d0-41a0-9034-1bb4265a9028" providerId="ADAL" clId="{2FC2A953-9C5C-42CC-AB93-D93109F5E267}" dt="2023-12-13T10:36:41.466" v="3095" actId="1076"/>
          <ac:graphicFrameMkLst>
            <pc:docMk/>
            <pc:sldMk cId="1912255854" sldId="313"/>
            <ac:graphicFrameMk id="9" creationId="{BC70D13D-BEDE-29F5-42A7-70357EAD0D09}"/>
          </ac:graphicFrameMkLst>
        </pc:graphicFrameChg>
        <pc:picChg chg="mod">
          <ac:chgData name="Ruth Hurley" userId="196de5aa-07d0-41a0-9034-1bb4265a9028" providerId="ADAL" clId="{2FC2A953-9C5C-42CC-AB93-D93109F5E267}" dt="2023-12-13T10:21:48.148" v="3042" actId="1076"/>
          <ac:picMkLst>
            <pc:docMk/>
            <pc:sldMk cId="1912255854" sldId="313"/>
            <ac:picMk id="26" creationId="{3FEE1980-66C1-EE2A-3190-15C9D80CB717}"/>
          </ac:picMkLst>
        </pc:picChg>
        <pc:cxnChg chg="mod">
          <ac:chgData name="Ruth Hurley" userId="196de5aa-07d0-41a0-9034-1bb4265a9028" providerId="ADAL" clId="{2FC2A953-9C5C-42CC-AB93-D93109F5E267}" dt="2023-12-13T10:21:09.697" v="2867" actId="1076"/>
          <ac:cxnSpMkLst>
            <pc:docMk/>
            <pc:sldMk cId="1912255854" sldId="313"/>
            <ac:cxnSpMk id="14" creationId="{08E4EFE3-7876-E227-E6A3-2DCF7EFEFD2D}"/>
          </ac:cxnSpMkLst>
        </pc:cxnChg>
      </pc:sldChg>
      <pc:sldChg chg="modSp add mod ord">
        <pc:chgData name="Ruth Hurley" userId="196de5aa-07d0-41a0-9034-1bb4265a9028" providerId="ADAL" clId="{2FC2A953-9C5C-42CC-AB93-D93109F5E267}" dt="2023-12-13T10:50:37.191" v="4306"/>
        <pc:sldMkLst>
          <pc:docMk/>
          <pc:sldMk cId="146701933" sldId="314"/>
        </pc:sldMkLst>
        <pc:spChg chg="mod">
          <ac:chgData name="Ruth Hurley" userId="196de5aa-07d0-41a0-9034-1bb4265a9028" providerId="ADAL" clId="{2FC2A953-9C5C-42CC-AB93-D93109F5E267}" dt="2023-12-13T10:23:20.912" v="3082" actId="20577"/>
          <ac:spMkLst>
            <pc:docMk/>
            <pc:sldMk cId="146701933" sldId="314"/>
            <ac:spMk id="2" creationId="{147C68C8-2735-85B8-28E6-3061670648D8}"/>
          </ac:spMkLst>
        </pc:spChg>
        <pc:spChg chg="mod">
          <ac:chgData name="Ruth Hurley" userId="196de5aa-07d0-41a0-9034-1bb4265a9028" providerId="ADAL" clId="{2FC2A953-9C5C-42CC-AB93-D93109F5E267}" dt="2023-12-13T10:40:14.537" v="3629" actId="1076"/>
          <ac:spMkLst>
            <pc:docMk/>
            <pc:sldMk cId="146701933" sldId="314"/>
            <ac:spMk id="8" creationId="{F9ECEA0B-47F6-62DD-7627-00BE4BE1D8D3}"/>
          </ac:spMkLst>
        </pc:spChg>
        <pc:spChg chg="mod">
          <ac:chgData name="Ruth Hurley" userId="196de5aa-07d0-41a0-9034-1bb4265a9028" providerId="ADAL" clId="{2FC2A953-9C5C-42CC-AB93-D93109F5E267}" dt="2023-12-13T10:40:04.720" v="3626" actId="20577"/>
          <ac:spMkLst>
            <pc:docMk/>
            <pc:sldMk cId="146701933" sldId="314"/>
            <ac:spMk id="17" creationId="{9896352D-EF8F-53DF-D7FC-3E876E93561F}"/>
          </ac:spMkLst>
        </pc:spChg>
      </pc:sldChg>
      <pc:sldChg chg="addSp delSp modSp add mod ord">
        <pc:chgData name="Ruth Hurley" userId="196de5aa-07d0-41a0-9034-1bb4265a9028" providerId="ADAL" clId="{2FC2A953-9C5C-42CC-AB93-D93109F5E267}" dt="2023-12-13T12:38:50.806" v="6803" actId="14100"/>
        <pc:sldMkLst>
          <pc:docMk/>
          <pc:sldMk cId="1307165689" sldId="315"/>
        </pc:sldMkLst>
        <pc:spChg chg="mod">
          <ac:chgData name="Ruth Hurley" userId="196de5aa-07d0-41a0-9034-1bb4265a9028" providerId="ADAL" clId="{2FC2A953-9C5C-42CC-AB93-D93109F5E267}" dt="2023-12-13T12:38:50.806" v="6803" actId="14100"/>
          <ac:spMkLst>
            <pc:docMk/>
            <pc:sldMk cId="1307165689" sldId="315"/>
            <ac:spMk id="2" creationId="{147C68C8-2735-85B8-28E6-3061670648D8}"/>
          </ac:spMkLst>
        </pc:spChg>
        <pc:spChg chg="mod">
          <ac:chgData name="Ruth Hurley" userId="196de5aa-07d0-41a0-9034-1bb4265a9028" providerId="ADAL" clId="{2FC2A953-9C5C-42CC-AB93-D93109F5E267}" dt="2023-12-13T12:19:52.502" v="6278" actId="5793"/>
          <ac:spMkLst>
            <pc:docMk/>
            <pc:sldMk cId="1307165689" sldId="315"/>
            <ac:spMk id="3" creationId="{80433860-22A2-D39F-8D9D-4E16CEE1ED04}"/>
          </ac:spMkLst>
        </pc:spChg>
        <pc:spChg chg="mod">
          <ac:chgData name="Ruth Hurley" userId="196de5aa-07d0-41a0-9034-1bb4265a9028" providerId="ADAL" clId="{2FC2A953-9C5C-42CC-AB93-D93109F5E267}" dt="2023-12-13T12:19:44.802" v="6273" actId="1076"/>
          <ac:spMkLst>
            <pc:docMk/>
            <pc:sldMk cId="1307165689" sldId="315"/>
            <ac:spMk id="17" creationId="{9896352D-EF8F-53DF-D7FC-3E876E93561F}"/>
          </ac:spMkLst>
        </pc:spChg>
        <pc:picChg chg="add mod">
          <ac:chgData name="Ruth Hurley" userId="196de5aa-07d0-41a0-9034-1bb4265a9028" providerId="ADAL" clId="{2FC2A953-9C5C-42CC-AB93-D93109F5E267}" dt="2023-12-13T12:20:03.379" v="6281" actId="1076"/>
          <ac:picMkLst>
            <pc:docMk/>
            <pc:sldMk cId="1307165689" sldId="315"/>
            <ac:picMk id="7" creationId="{8D596EAC-B0E3-C63C-5513-CEC8E8F382C6}"/>
          </ac:picMkLst>
        </pc:picChg>
        <pc:picChg chg="mod">
          <ac:chgData name="Ruth Hurley" userId="196de5aa-07d0-41a0-9034-1bb4265a9028" providerId="ADAL" clId="{2FC2A953-9C5C-42CC-AB93-D93109F5E267}" dt="2023-12-13T10:50:50.587" v="4309" actId="1076"/>
          <ac:picMkLst>
            <pc:docMk/>
            <pc:sldMk cId="1307165689" sldId="315"/>
            <ac:picMk id="26" creationId="{3FEE1980-66C1-EE2A-3190-15C9D80CB717}"/>
          </ac:picMkLst>
        </pc:picChg>
        <pc:picChg chg="del mod">
          <ac:chgData name="Ruth Hurley" userId="196de5aa-07d0-41a0-9034-1bb4265a9028" providerId="ADAL" clId="{2FC2A953-9C5C-42CC-AB93-D93109F5E267}" dt="2023-12-13T12:04:54.281" v="5831" actId="478"/>
          <ac:picMkLst>
            <pc:docMk/>
            <pc:sldMk cId="1307165689" sldId="315"/>
            <ac:picMk id="4102" creationId="{900F7CB9-9FFE-EA85-709F-CF19674085C8}"/>
          </ac:picMkLst>
        </pc:picChg>
        <pc:cxnChg chg="mod">
          <ac:chgData name="Ruth Hurley" userId="196de5aa-07d0-41a0-9034-1bb4265a9028" providerId="ADAL" clId="{2FC2A953-9C5C-42CC-AB93-D93109F5E267}" dt="2023-12-13T10:43:14.740" v="3815" actId="1076"/>
          <ac:cxnSpMkLst>
            <pc:docMk/>
            <pc:sldMk cId="1307165689" sldId="315"/>
            <ac:cxnSpMk id="14" creationId="{08E4EFE3-7876-E227-E6A3-2DCF7EFEFD2D}"/>
          </ac:cxnSpMkLst>
        </pc:cxnChg>
      </pc:sldChg>
      <pc:sldChg chg="addSp delSp modSp add mod">
        <pc:chgData name="Ruth Hurley" userId="196de5aa-07d0-41a0-9034-1bb4265a9028" providerId="ADAL" clId="{2FC2A953-9C5C-42CC-AB93-D93109F5E267}" dt="2023-12-13T12:38:39.123" v="6801" actId="1076"/>
        <pc:sldMkLst>
          <pc:docMk/>
          <pc:sldMk cId="2026595356" sldId="316"/>
        </pc:sldMkLst>
        <pc:spChg chg="mod">
          <ac:chgData name="Ruth Hurley" userId="196de5aa-07d0-41a0-9034-1bb4265a9028" providerId="ADAL" clId="{2FC2A953-9C5C-42CC-AB93-D93109F5E267}" dt="2023-12-13T12:38:39.123" v="6801" actId="1076"/>
          <ac:spMkLst>
            <pc:docMk/>
            <pc:sldMk cId="2026595356" sldId="316"/>
            <ac:spMk id="2" creationId="{147C68C8-2735-85B8-28E6-3061670648D8}"/>
          </ac:spMkLst>
        </pc:spChg>
        <pc:spChg chg="mod">
          <ac:chgData name="Ruth Hurley" userId="196de5aa-07d0-41a0-9034-1bb4265a9028" providerId="ADAL" clId="{2FC2A953-9C5C-42CC-AB93-D93109F5E267}" dt="2023-12-13T10:49:24.230" v="4285" actId="404"/>
          <ac:spMkLst>
            <pc:docMk/>
            <pc:sldMk cId="2026595356" sldId="316"/>
            <ac:spMk id="3" creationId="{80433860-22A2-D39F-8D9D-4E16CEE1ED04}"/>
          </ac:spMkLst>
        </pc:spChg>
        <pc:spChg chg="add del">
          <ac:chgData name="Ruth Hurley" userId="196de5aa-07d0-41a0-9034-1bb4265a9028" providerId="ADAL" clId="{2FC2A953-9C5C-42CC-AB93-D93109F5E267}" dt="2023-12-13T10:47:09.297" v="4253" actId="22"/>
          <ac:spMkLst>
            <pc:docMk/>
            <pc:sldMk cId="2026595356" sldId="316"/>
            <ac:spMk id="8" creationId="{F629D27C-F223-848F-DAC1-F428D1567B18}"/>
          </ac:spMkLst>
        </pc:spChg>
        <pc:spChg chg="add del">
          <ac:chgData name="Ruth Hurley" userId="196de5aa-07d0-41a0-9034-1bb4265a9028" providerId="ADAL" clId="{2FC2A953-9C5C-42CC-AB93-D93109F5E267}" dt="2023-12-13T10:48:27.463" v="4270" actId="22"/>
          <ac:spMkLst>
            <pc:docMk/>
            <pc:sldMk cId="2026595356" sldId="316"/>
            <ac:spMk id="10" creationId="{6F80C47B-698D-4CB2-1836-E70DDB97A1EB}"/>
          </ac:spMkLst>
        </pc:spChg>
        <pc:spChg chg="mod">
          <ac:chgData name="Ruth Hurley" userId="196de5aa-07d0-41a0-9034-1bb4265a9028" providerId="ADAL" clId="{2FC2A953-9C5C-42CC-AB93-D93109F5E267}" dt="2023-12-13T11:51:05.977" v="5591" actId="12"/>
          <ac:spMkLst>
            <pc:docMk/>
            <pc:sldMk cId="2026595356" sldId="316"/>
            <ac:spMk id="17" creationId="{9896352D-EF8F-53DF-D7FC-3E876E93561F}"/>
          </ac:spMkLst>
        </pc:spChg>
        <pc:picChg chg="add mod">
          <ac:chgData name="Ruth Hurley" userId="196de5aa-07d0-41a0-9034-1bb4265a9028" providerId="ADAL" clId="{2FC2A953-9C5C-42CC-AB93-D93109F5E267}" dt="2023-12-13T12:05:43.919" v="5838" actId="1076"/>
          <ac:picMkLst>
            <pc:docMk/>
            <pc:sldMk cId="2026595356" sldId="316"/>
            <ac:picMk id="11" creationId="{17372E5A-46EA-38E9-36B9-5CB2244EF765}"/>
          </ac:picMkLst>
        </pc:picChg>
        <pc:picChg chg="del mod">
          <ac:chgData name="Ruth Hurley" userId="196de5aa-07d0-41a0-9034-1bb4265a9028" providerId="ADAL" clId="{2FC2A953-9C5C-42CC-AB93-D93109F5E267}" dt="2023-12-13T12:05:36.853" v="5836" actId="478"/>
          <ac:picMkLst>
            <pc:docMk/>
            <pc:sldMk cId="2026595356" sldId="316"/>
            <ac:picMk id="4102" creationId="{900F7CB9-9FFE-EA85-709F-CF19674085C8}"/>
          </ac:picMkLst>
        </pc:picChg>
      </pc:sldChg>
      <pc:sldChg chg="modSp add mod ord">
        <pc:chgData name="Ruth Hurley" userId="196de5aa-07d0-41a0-9034-1bb4265a9028" providerId="ADAL" clId="{2FC2A953-9C5C-42CC-AB93-D93109F5E267}" dt="2023-12-13T12:45:52.540" v="6918" actId="20577"/>
        <pc:sldMkLst>
          <pc:docMk/>
          <pc:sldMk cId="2311887409" sldId="317"/>
        </pc:sldMkLst>
        <pc:spChg chg="mod">
          <ac:chgData name="Ruth Hurley" userId="196de5aa-07d0-41a0-9034-1bb4265a9028" providerId="ADAL" clId="{2FC2A953-9C5C-42CC-AB93-D93109F5E267}" dt="2023-12-13T11:02:02.122" v="4793" actId="1076"/>
          <ac:spMkLst>
            <pc:docMk/>
            <pc:sldMk cId="2311887409" sldId="317"/>
            <ac:spMk id="2" creationId="{147C68C8-2735-85B8-28E6-3061670648D8}"/>
          </ac:spMkLst>
        </pc:spChg>
        <pc:spChg chg="mod">
          <ac:chgData name="Ruth Hurley" userId="196de5aa-07d0-41a0-9034-1bb4265a9028" providerId="ADAL" clId="{2FC2A953-9C5C-42CC-AB93-D93109F5E267}" dt="2023-12-13T10:55:18.241" v="4541" actId="1076"/>
          <ac:spMkLst>
            <pc:docMk/>
            <pc:sldMk cId="2311887409" sldId="317"/>
            <ac:spMk id="6" creationId="{2970EFD8-BFF2-0040-3441-59459BBEBD75}"/>
          </ac:spMkLst>
        </pc:spChg>
        <pc:spChg chg="mod">
          <ac:chgData name="Ruth Hurley" userId="196de5aa-07d0-41a0-9034-1bb4265a9028" providerId="ADAL" clId="{2FC2A953-9C5C-42CC-AB93-D93109F5E267}" dt="2023-12-13T12:45:52.540" v="6918" actId="20577"/>
          <ac:spMkLst>
            <pc:docMk/>
            <pc:sldMk cId="2311887409" sldId="317"/>
            <ac:spMk id="8" creationId="{DDA10AF7-457B-AA87-797E-3AE525C7A1FF}"/>
          </ac:spMkLst>
        </pc:spChg>
        <pc:grpChg chg="mod">
          <ac:chgData name="Ruth Hurley" userId="196de5aa-07d0-41a0-9034-1bb4265a9028" providerId="ADAL" clId="{2FC2A953-9C5C-42CC-AB93-D93109F5E267}" dt="2023-12-13T10:55:18.241" v="4541" actId="1076"/>
          <ac:grpSpMkLst>
            <pc:docMk/>
            <pc:sldMk cId="2311887409" sldId="317"/>
            <ac:grpSpMk id="4" creationId="{D22B7B58-79FC-FD00-46AB-8A22B9EC768A}"/>
          </ac:grpSpMkLst>
        </pc:grpChg>
        <pc:picChg chg="mod">
          <ac:chgData name="Ruth Hurley" userId="196de5aa-07d0-41a0-9034-1bb4265a9028" providerId="ADAL" clId="{2FC2A953-9C5C-42CC-AB93-D93109F5E267}" dt="2023-12-13T10:55:18.241" v="4541" actId="1076"/>
          <ac:picMkLst>
            <pc:docMk/>
            <pc:sldMk cId="2311887409" sldId="317"/>
            <ac:picMk id="5" creationId="{F4E93AB4-D557-C65C-4D92-4DF561A02213}"/>
          </ac:picMkLst>
        </pc:picChg>
        <pc:picChg chg="mod">
          <ac:chgData name="Ruth Hurley" userId="196de5aa-07d0-41a0-9034-1bb4265a9028" providerId="ADAL" clId="{2FC2A953-9C5C-42CC-AB93-D93109F5E267}" dt="2023-12-13T11:03:58.610" v="4879" actId="688"/>
          <ac:picMkLst>
            <pc:docMk/>
            <pc:sldMk cId="2311887409" sldId="317"/>
            <ac:picMk id="7" creationId="{2A081790-F09C-2B15-8660-E76DCA0F13EE}"/>
          </ac:picMkLst>
        </pc:picChg>
        <pc:picChg chg="mod">
          <ac:chgData name="Ruth Hurley" userId="196de5aa-07d0-41a0-9034-1bb4265a9028" providerId="ADAL" clId="{2FC2A953-9C5C-42CC-AB93-D93109F5E267}" dt="2023-12-13T10:55:50.117" v="4550" actId="1076"/>
          <ac:picMkLst>
            <pc:docMk/>
            <pc:sldMk cId="2311887409" sldId="317"/>
            <ac:picMk id="26" creationId="{3FEE1980-66C1-EE2A-3190-15C9D80CB717}"/>
          </ac:picMkLst>
        </pc:picChg>
        <pc:cxnChg chg="mod">
          <ac:chgData name="Ruth Hurley" userId="196de5aa-07d0-41a0-9034-1bb4265a9028" providerId="ADAL" clId="{2FC2A953-9C5C-42CC-AB93-D93109F5E267}" dt="2023-12-13T11:02:05.487" v="4794" actId="1076"/>
          <ac:cxnSpMkLst>
            <pc:docMk/>
            <pc:sldMk cId="2311887409" sldId="317"/>
            <ac:cxnSpMk id="14" creationId="{08E4EFE3-7876-E227-E6A3-2DCF7EFEFD2D}"/>
          </ac:cxnSpMkLst>
        </pc:cxnChg>
      </pc:sldChg>
      <pc:sldChg chg="delSp modSp add mod">
        <pc:chgData name="Ruth Hurley" userId="196de5aa-07d0-41a0-9034-1bb4265a9028" providerId="ADAL" clId="{2FC2A953-9C5C-42CC-AB93-D93109F5E267}" dt="2023-12-13T12:46:04.702" v="6923" actId="27636"/>
        <pc:sldMkLst>
          <pc:docMk/>
          <pc:sldMk cId="472432765" sldId="318"/>
        </pc:sldMkLst>
        <pc:spChg chg="mod">
          <ac:chgData name="Ruth Hurley" userId="196de5aa-07d0-41a0-9034-1bb4265a9028" providerId="ADAL" clId="{2FC2A953-9C5C-42CC-AB93-D93109F5E267}" dt="2023-12-13T12:16:29.659" v="6111" actId="404"/>
          <ac:spMkLst>
            <pc:docMk/>
            <pc:sldMk cId="472432765" sldId="318"/>
            <ac:spMk id="2" creationId="{147C68C8-2735-85B8-28E6-3061670648D8}"/>
          </ac:spMkLst>
        </pc:spChg>
        <pc:spChg chg="mod">
          <ac:chgData name="Ruth Hurley" userId="196de5aa-07d0-41a0-9034-1bb4265a9028" providerId="ADAL" clId="{2FC2A953-9C5C-42CC-AB93-D93109F5E267}" dt="2023-12-13T12:46:04.702" v="6923" actId="27636"/>
          <ac:spMkLst>
            <pc:docMk/>
            <pc:sldMk cId="472432765" sldId="318"/>
            <ac:spMk id="8" creationId="{DDA10AF7-457B-AA87-797E-3AE525C7A1FF}"/>
          </ac:spMkLst>
        </pc:spChg>
        <pc:picChg chg="del">
          <ac:chgData name="Ruth Hurley" userId="196de5aa-07d0-41a0-9034-1bb4265a9028" providerId="ADAL" clId="{2FC2A953-9C5C-42CC-AB93-D93109F5E267}" dt="2023-12-13T10:59:49.852" v="4755" actId="478"/>
          <ac:picMkLst>
            <pc:docMk/>
            <pc:sldMk cId="472432765" sldId="318"/>
            <ac:picMk id="7" creationId="{2A081790-F09C-2B15-8660-E76DCA0F13EE}"/>
          </ac:picMkLst>
        </pc:picChg>
        <pc:picChg chg="mod">
          <ac:chgData name="Ruth Hurley" userId="196de5aa-07d0-41a0-9034-1bb4265a9028" providerId="ADAL" clId="{2FC2A953-9C5C-42CC-AB93-D93109F5E267}" dt="2023-12-13T12:16:26.737" v="6110" actId="14100"/>
          <ac:picMkLst>
            <pc:docMk/>
            <pc:sldMk cId="472432765" sldId="318"/>
            <ac:picMk id="26" creationId="{3FEE1980-66C1-EE2A-3190-15C9D80CB717}"/>
          </ac:picMkLst>
        </pc:picChg>
      </pc:sldChg>
      <pc:sldChg chg="addSp delSp modSp add mod">
        <pc:chgData name="Ruth Hurley" userId="196de5aa-07d0-41a0-9034-1bb4265a9028" providerId="ADAL" clId="{2FC2A953-9C5C-42CC-AB93-D93109F5E267}" dt="2023-12-13T11:27:57.990" v="4928" actId="1076"/>
        <pc:sldMkLst>
          <pc:docMk/>
          <pc:sldMk cId="1799255607" sldId="319"/>
        </pc:sldMkLst>
        <pc:spChg chg="mod">
          <ac:chgData name="Ruth Hurley" userId="196de5aa-07d0-41a0-9034-1bb4265a9028" providerId="ADAL" clId="{2FC2A953-9C5C-42CC-AB93-D93109F5E267}" dt="2023-12-13T11:01:42.638" v="4788" actId="1076"/>
          <ac:spMkLst>
            <pc:docMk/>
            <pc:sldMk cId="1799255607" sldId="319"/>
            <ac:spMk id="2" creationId="{147C68C8-2735-85B8-28E6-3061670648D8}"/>
          </ac:spMkLst>
        </pc:spChg>
        <pc:spChg chg="mod">
          <ac:chgData name="Ruth Hurley" userId="196de5aa-07d0-41a0-9034-1bb4265a9028" providerId="ADAL" clId="{2FC2A953-9C5C-42CC-AB93-D93109F5E267}" dt="2023-12-13T11:01:52.830" v="4791" actId="1076"/>
          <ac:spMkLst>
            <pc:docMk/>
            <pc:sldMk cId="1799255607" sldId="319"/>
            <ac:spMk id="8" creationId="{DDA10AF7-457B-AA87-797E-3AE525C7A1FF}"/>
          </ac:spMkLst>
        </pc:spChg>
        <pc:picChg chg="add mod">
          <ac:chgData name="Ruth Hurley" userId="196de5aa-07d0-41a0-9034-1bb4265a9028" providerId="ADAL" clId="{2FC2A953-9C5C-42CC-AB93-D93109F5E267}" dt="2023-12-13T11:27:57.990" v="4928" actId="1076"/>
          <ac:picMkLst>
            <pc:docMk/>
            <pc:sldMk cId="1799255607" sldId="319"/>
            <ac:picMk id="3" creationId="{F721DA84-D67E-0D2F-BC13-F78D9D22EEB0}"/>
          </ac:picMkLst>
        </pc:picChg>
        <pc:picChg chg="del mod">
          <ac:chgData name="Ruth Hurley" userId="196de5aa-07d0-41a0-9034-1bb4265a9028" providerId="ADAL" clId="{2FC2A953-9C5C-42CC-AB93-D93109F5E267}" dt="2023-12-13T11:04:06.028" v="4880" actId="478"/>
          <ac:picMkLst>
            <pc:docMk/>
            <pc:sldMk cId="1799255607" sldId="319"/>
            <ac:picMk id="7" creationId="{2A081790-F09C-2B15-8660-E76DCA0F13EE}"/>
          </ac:picMkLst>
        </pc:picChg>
        <pc:cxnChg chg="mod">
          <ac:chgData name="Ruth Hurley" userId="196de5aa-07d0-41a0-9034-1bb4265a9028" providerId="ADAL" clId="{2FC2A953-9C5C-42CC-AB93-D93109F5E267}" dt="2023-12-13T11:01:47.421" v="4790" actId="1076"/>
          <ac:cxnSpMkLst>
            <pc:docMk/>
            <pc:sldMk cId="1799255607" sldId="319"/>
            <ac:cxnSpMk id="14" creationId="{08E4EFE3-7876-E227-E6A3-2DCF7EFEFD2D}"/>
          </ac:cxnSpMkLst>
        </pc:cxnChg>
      </pc:sldChg>
      <pc:sldChg chg="addSp delSp modSp add mod ord">
        <pc:chgData name="Ruth Hurley" userId="196de5aa-07d0-41a0-9034-1bb4265a9028" providerId="ADAL" clId="{2FC2A953-9C5C-42CC-AB93-D93109F5E267}" dt="2023-12-13T11:24:45.673" v="4924" actId="14100"/>
        <pc:sldMkLst>
          <pc:docMk/>
          <pc:sldMk cId="2557270888" sldId="320"/>
        </pc:sldMkLst>
        <pc:spChg chg="mod">
          <ac:chgData name="Ruth Hurley" userId="196de5aa-07d0-41a0-9034-1bb4265a9028" providerId="ADAL" clId="{2FC2A953-9C5C-42CC-AB93-D93109F5E267}" dt="2023-12-13T11:23:45.259" v="4903" actId="20577"/>
          <ac:spMkLst>
            <pc:docMk/>
            <pc:sldMk cId="2557270888" sldId="320"/>
            <ac:spMk id="2" creationId="{147C68C8-2735-85B8-28E6-3061670648D8}"/>
          </ac:spMkLst>
        </pc:spChg>
        <pc:graphicFrameChg chg="add mod modGraphic">
          <ac:chgData name="Ruth Hurley" userId="196de5aa-07d0-41a0-9034-1bb4265a9028" providerId="ADAL" clId="{2FC2A953-9C5C-42CC-AB93-D93109F5E267}" dt="2023-12-13T11:24:45.673" v="4924" actId="14100"/>
          <ac:graphicFrameMkLst>
            <pc:docMk/>
            <pc:sldMk cId="2557270888" sldId="320"/>
            <ac:graphicFrameMk id="3" creationId="{0ABC4EDD-CAF2-1C10-9895-5D00A75C2734}"/>
          </ac:graphicFrameMkLst>
        </pc:graphicFrameChg>
        <pc:graphicFrameChg chg="del mod modGraphic">
          <ac:chgData name="Ruth Hurley" userId="196de5aa-07d0-41a0-9034-1bb4265a9028" providerId="ADAL" clId="{2FC2A953-9C5C-42CC-AB93-D93109F5E267}" dt="2023-12-13T11:23:50.134" v="4905" actId="478"/>
          <ac:graphicFrameMkLst>
            <pc:docMk/>
            <pc:sldMk cId="2557270888" sldId="320"/>
            <ac:graphicFrameMk id="9" creationId="{BC70D13D-BEDE-29F5-42A7-70357EAD0D09}"/>
          </ac:graphicFrameMkLst>
        </pc:graphicFrameChg>
      </pc:sldChg>
      <pc:sldChg chg="addSp modSp add mod ord">
        <pc:chgData name="Ruth Hurley" userId="196de5aa-07d0-41a0-9034-1bb4265a9028" providerId="ADAL" clId="{2FC2A953-9C5C-42CC-AB93-D93109F5E267}" dt="2023-12-13T12:32:25.479" v="6593" actId="14100"/>
        <pc:sldMkLst>
          <pc:docMk/>
          <pc:sldMk cId="3025010395" sldId="321"/>
        </pc:sldMkLst>
        <pc:spChg chg="mod">
          <ac:chgData name="Ruth Hurley" userId="196de5aa-07d0-41a0-9034-1bb4265a9028" providerId="ADAL" clId="{2FC2A953-9C5C-42CC-AB93-D93109F5E267}" dt="2023-12-13T12:32:20.423" v="6590" actId="1076"/>
          <ac:spMkLst>
            <pc:docMk/>
            <pc:sldMk cId="3025010395" sldId="321"/>
            <ac:spMk id="4" creationId="{465CA490-62F6-2EE3-7875-C415203E3144}"/>
          </ac:spMkLst>
        </pc:spChg>
        <pc:spChg chg="mod">
          <ac:chgData name="Ruth Hurley" userId="196de5aa-07d0-41a0-9034-1bb4265a9028" providerId="ADAL" clId="{2FC2A953-9C5C-42CC-AB93-D93109F5E267}" dt="2023-12-13T12:32:16.938" v="6589" actId="1076"/>
          <ac:spMkLst>
            <pc:docMk/>
            <pc:sldMk cId="3025010395" sldId="321"/>
            <ac:spMk id="18" creationId="{6A51FBA4-71F3-CBFF-FCFE-2A5351B4EC9D}"/>
          </ac:spMkLst>
        </pc:spChg>
        <pc:picChg chg="add mod">
          <ac:chgData name="Ruth Hurley" userId="196de5aa-07d0-41a0-9034-1bb4265a9028" providerId="ADAL" clId="{2FC2A953-9C5C-42CC-AB93-D93109F5E267}" dt="2023-12-13T12:32:25.479" v="6593" actId="14100"/>
          <ac:picMkLst>
            <pc:docMk/>
            <pc:sldMk cId="3025010395" sldId="321"/>
            <ac:picMk id="7170" creationId="{5AB89D46-5F28-7F17-A3A8-FBD477E63912}"/>
          </ac:picMkLst>
        </pc:picChg>
      </pc:sldChg>
      <pc:sldChg chg="addSp delSp modSp add mod ord">
        <pc:chgData name="Ruth Hurley" userId="196de5aa-07d0-41a0-9034-1bb4265a9028" providerId="ADAL" clId="{2FC2A953-9C5C-42CC-AB93-D93109F5E267}" dt="2023-12-13T12:24:42.734" v="6357" actId="255"/>
        <pc:sldMkLst>
          <pc:docMk/>
          <pc:sldMk cId="3451843114" sldId="322"/>
        </pc:sldMkLst>
        <pc:spChg chg="mod">
          <ac:chgData name="Ruth Hurley" userId="196de5aa-07d0-41a0-9034-1bb4265a9028" providerId="ADAL" clId="{2FC2A953-9C5C-42CC-AB93-D93109F5E267}" dt="2023-12-13T12:08:59.214" v="5898" actId="14100"/>
          <ac:spMkLst>
            <pc:docMk/>
            <pc:sldMk cId="3451843114" sldId="322"/>
            <ac:spMk id="2" creationId="{147C68C8-2735-85B8-28E6-3061670648D8}"/>
          </ac:spMkLst>
        </pc:spChg>
        <pc:spChg chg="mod">
          <ac:chgData name="Ruth Hurley" userId="196de5aa-07d0-41a0-9034-1bb4265a9028" providerId="ADAL" clId="{2FC2A953-9C5C-42CC-AB93-D93109F5E267}" dt="2023-12-13T11:59:22.138" v="5699" actId="1076"/>
          <ac:spMkLst>
            <pc:docMk/>
            <pc:sldMk cId="3451843114" sldId="322"/>
            <ac:spMk id="3" creationId="{80433860-22A2-D39F-8D9D-4E16CEE1ED04}"/>
          </ac:spMkLst>
        </pc:spChg>
        <pc:spChg chg="mod">
          <ac:chgData name="Ruth Hurley" userId="196de5aa-07d0-41a0-9034-1bb4265a9028" providerId="ADAL" clId="{2FC2A953-9C5C-42CC-AB93-D93109F5E267}" dt="2023-12-13T12:24:42.734" v="6357" actId="255"/>
          <ac:spMkLst>
            <pc:docMk/>
            <pc:sldMk cId="3451843114" sldId="322"/>
            <ac:spMk id="17" creationId="{9896352D-EF8F-53DF-D7FC-3E876E93561F}"/>
          </ac:spMkLst>
        </pc:spChg>
        <pc:picChg chg="add mod">
          <ac:chgData name="Ruth Hurley" userId="196de5aa-07d0-41a0-9034-1bb4265a9028" providerId="ADAL" clId="{2FC2A953-9C5C-42CC-AB93-D93109F5E267}" dt="2023-12-13T12:06:08.536" v="5842" actId="14100"/>
          <ac:picMkLst>
            <pc:docMk/>
            <pc:sldMk cId="3451843114" sldId="322"/>
            <ac:picMk id="7" creationId="{D595EF7C-30B0-7401-7049-415DAFE1FB92}"/>
          </ac:picMkLst>
        </pc:picChg>
        <pc:picChg chg="del mod">
          <ac:chgData name="Ruth Hurley" userId="196de5aa-07d0-41a0-9034-1bb4265a9028" providerId="ADAL" clId="{2FC2A953-9C5C-42CC-AB93-D93109F5E267}" dt="2023-12-13T12:06:04.711" v="5839" actId="478"/>
          <ac:picMkLst>
            <pc:docMk/>
            <pc:sldMk cId="3451843114" sldId="322"/>
            <ac:picMk id="4102" creationId="{900F7CB9-9FFE-EA85-709F-CF19674085C8}"/>
          </ac:picMkLst>
        </pc:picChg>
        <pc:cxnChg chg="mod">
          <ac:chgData name="Ruth Hurley" userId="196de5aa-07d0-41a0-9034-1bb4265a9028" providerId="ADAL" clId="{2FC2A953-9C5C-42CC-AB93-D93109F5E267}" dt="2023-12-13T11:58:24.661" v="5663" actId="1076"/>
          <ac:cxnSpMkLst>
            <pc:docMk/>
            <pc:sldMk cId="3451843114" sldId="322"/>
            <ac:cxnSpMk id="14" creationId="{08E4EFE3-7876-E227-E6A3-2DCF7EFEFD2D}"/>
          </ac:cxnSpMkLst>
        </pc:cxnChg>
      </pc:sldChg>
      <pc:sldChg chg="addSp delSp modSp add mod">
        <pc:chgData name="Ruth Hurley" userId="196de5aa-07d0-41a0-9034-1bb4265a9028" providerId="ADAL" clId="{2FC2A953-9C5C-42CC-AB93-D93109F5E267}" dt="2023-12-13T12:10:52.876" v="5925" actId="1076"/>
        <pc:sldMkLst>
          <pc:docMk/>
          <pc:sldMk cId="1512944789" sldId="323"/>
        </pc:sldMkLst>
        <pc:spChg chg="mod">
          <ac:chgData name="Ruth Hurley" userId="196de5aa-07d0-41a0-9034-1bb4265a9028" providerId="ADAL" clId="{2FC2A953-9C5C-42CC-AB93-D93109F5E267}" dt="2023-12-13T12:08:47.491" v="5895" actId="404"/>
          <ac:spMkLst>
            <pc:docMk/>
            <pc:sldMk cId="1512944789" sldId="323"/>
            <ac:spMk id="2" creationId="{147C68C8-2735-85B8-28E6-3061670648D8}"/>
          </ac:spMkLst>
        </pc:spChg>
        <pc:spChg chg="mod">
          <ac:chgData name="Ruth Hurley" userId="196de5aa-07d0-41a0-9034-1bb4265a9028" providerId="ADAL" clId="{2FC2A953-9C5C-42CC-AB93-D93109F5E267}" dt="2023-12-13T12:03:26.900" v="5809" actId="27636"/>
          <ac:spMkLst>
            <pc:docMk/>
            <pc:sldMk cId="1512944789" sldId="323"/>
            <ac:spMk id="17" creationId="{9896352D-EF8F-53DF-D7FC-3E876E93561F}"/>
          </ac:spMkLst>
        </pc:spChg>
        <pc:picChg chg="add mod">
          <ac:chgData name="Ruth Hurley" userId="196de5aa-07d0-41a0-9034-1bb4265a9028" providerId="ADAL" clId="{2FC2A953-9C5C-42CC-AB93-D93109F5E267}" dt="2023-12-13T12:06:14.949" v="5845" actId="1076"/>
          <ac:picMkLst>
            <pc:docMk/>
            <pc:sldMk cId="1512944789" sldId="323"/>
            <ac:picMk id="7" creationId="{D99F0BAD-FD30-8749-1B5A-740587DBADC8}"/>
          </ac:picMkLst>
        </pc:picChg>
        <pc:picChg chg="mod">
          <ac:chgData name="Ruth Hurley" userId="196de5aa-07d0-41a0-9034-1bb4265a9028" providerId="ADAL" clId="{2FC2A953-9C5C-42CC-AB93-D93109F5E267}" dt="2023-12-13T12:10:52.876" v="5925" actId="1076"/>
          <ac:picMkLst>
            <pc:docMk/>
            <pc:sldMk cId="1512944789" sldId="323"/>
            <ac:picMk id="26" creationId="{3FEE1980-66C1-EE2A-3190-15C9D80CB717}"/>
          </ac:picMkLst>
        </pc:picChg>
        <pc:picChg chg="del mod">
          <ac:chgData name="Ruth Hurley" userId="196de5aa-07d0-41a0-9034-1bb4265a9028" providerId="ADAL" clId="{2FC2A953-9C5C-42CC-AB93-D93109F5E267}" dt="2023-12-13T12:06:11.773" v="5843" actId="478"/>
          <ac:picMkLst>
            <pc:docMk/>
            <pc:sldMk cId="1512944789" sldId="323"/>
            <ac:picMk id="4102" creationId="{900F7CB9-9FFE-EA85-709F-CF19674085C8}"/>
          </ac:picMkLst>
        </pc:picChg>
      </pc:sldChg>
      <pc:sldChg chg="addSp delSp modSp add mod">
        <pc:chgData name="Ruth Hurley" userId="196de5aa-07d0-41a0-9034-1bb4265a9028" providerId="ADAL" clId="{2FC2A953-9C5C-42CC-AB93-D93109F5E267}" dt="2023-12-13T12:23:34.305" v="6346" actId="404"/>
        <pc:sldMkLst>
          <pc:docMk/>
          <pc:sldMk cId="3072842791" sldId="324"/>
        </pc:sldMkLst>
        <pc:spChg chg="mod">
          <ac:chgData name="Ruth Hurley" userId="196de5aa-07d0-41a0-9034-1bb4265a9028" providerId="ADAL" clId="{2FC2A953-9C5C-42CC-AB93-D93109F5E267}" dt="2023-12-13T12:23:34.305" v="6346" actId="404"/>
          <ac:spMkLst>
            <pc:docMk/>
            <pc:sldMk cId="3072842791" sldId="324"/>
            <ac:spMk id="2" creationId="{147C68C8-2735-85B8-28E6-3061670648D8}"/>
          </ac:spMkLst>
        </pc:spChg>
        <pc:spChg chg="mod">
          <ac:chgData name="Ruth Hurley" userId="196de5aa-07d0-41a0-9034-1bb4265a9028" providerId="ADAL" clId="{2FC2A953-9C5C-42CC-AB93-D93109F5E267}" dt="2023-12-13T12:04:48.118" v="5830" actId="20577"/>
          <ac:spMkLst>
            <pc:docMk/>
            <pc:sldMk cId="3072842791" sldId="324"/>
            <ac:spMk id="3" creationId="{80433860-22A2-D39F-8D9D-4E16CEE1ED04}"/>
          </ac:spMkLst>
        </pc:spChg>
        <pc:spChg chg="mod">
          <ac:chgData name="Ruth Hurley" userId="196de5aa-07d0-41a0-9034-1bb4265a9028" providerId="ADAL" clId="{2FC2A953-9C5C-42CC-AB93-D93109F5E267}" dt="2023-12-13T12:07:32.712" v="5872" actId="403"/>
          <ac:spMkLst>
            <pc:docMk/>
            <pc:sldMk cId="3072842791" sldId="324"/>
            <ac:spMk id="17" creationId="{9896352D-EF8F-53DF-D7FC-3E876E93561F}"/>
          </ac:spMkLst>
        </pc:spChg>
        <pc:picChg chg="add mod">
          <ac:chgData name="Ruth Hurley" userId="196de5aa-07d0-41a0-9034-1bb4265a9028" providerId="ADAL" clId="{2FC2A953-9C5C-42CC-AB93-D93109F5E267}" dt="2023-12-13T12:06:35.491" v="5849" actId="14100"/>
          <ac:picMkLst>
            <pc:docMk/>
            <pc:sldMk cId="3072842791" sldId="324"/>
            <ac:picMk id="7" creationId="{FC29E2B9-DAFE-F0A9-C271-DB7104FCDF41}"/>
          </ac:picMkLst>
        </pc:picChg>
        <pc:picChg chg="del">
          <ac:chgData name="Ruth Hurley" userId="196de5aa-07d0-41a0-9034-1bb4265a9028" providerId="ADAL" clId="{2FC2A953-9C5C-42CC-AB93-D93109F5E267}" dt="2023-12-13T12:06:31.798" v="5846" actId="478"/>
          <ac:picMkLst>
            <pc:docMk/>
            <pc:sldMk cId="3072842791" sldId="324"/>
            <ac:picMk id="4102" creationId="{900F7CB9-9FFE-EA85-709F-CF19674085C8}"/>
          </ac:picMkLst>
        </pc:picChg>
      </pc:sldChg>
      <pc:sldChg chg="addSp delSp modSp add mod ord">
        <pc:chgData name="Ruth Hurley" userId="196de5aa-07d0-41a0-9034-1bb4265a9028" providerId="ADAL" clId="{2FC2A953-9C5C-42CC-AB93-D93109F5E267}" dt="2023-12-13T12:24:00.913" v="6354" actId="1076"/>
        <pc:sldMkLst>
          <pc:docMk/>
          <pc:sldMk cId="1468702642" sldId="325"/>
        </pc:sldMkLst>
        <pc:spChg chg="mod">
          <ac:chgData name="Ruth Hurley" userId="196de5aa-07d0-41a0-9034-1bb4265a9028" providerId="ADAL" clId="{2FC2A953-9C5C-42CC-AB93-D93109F5E267}" dt="2023-12-13T12:24:00.913" v="6354" actId="1076"/>
          <ac:spMkLst>
            <pc:docMk/>
            <pc:sldMk cId="1468702642" sldId="325"/>
            <ac:spMk id="2" creationId="{147C68C8-2735-85B8-28E6-3061670648D8}"/>
          </ac:spMkLst>
        </pc:spChg>
        <pc:graphicFrameChg chg="del mod modGraphic">
          <ac:chgData name="Ruth Hurley" userId="196de5aa-07d0-41a0-9034-1bb4265a9028" providerId="ADAL" clId="{2FC2A953-9C5C-42CC-AB93-D93109F5E267}" dt="2023-12-13T12:08:32.368" v="5893" actId="478"/>
          <ac:graphicFrameMkLst>
            <pc:docMk/>
            <pc:sldMk cId="1468702642" sldId="325"/>
            <ac:graphicFrameMk id="3" creationId="{0ABC4EDD-CAF2-1C10-9895-5D00A75C2734}"/>
          </ac:graphicFrameMkLst>
        </pc:graphicFrameChg>
        <pc:graphicFrameChg chg="add del mod">
          <ac:chgData name="Ruth Hurley" userId="196de5aa-07d0-41a0-9034-1bb4265a9028" providerId="ADAL" clId="{2FC2A953-9C5C-42CC-AB93-D93109F5E267}" dt="2023-12-13T12:14:10.839" v="6043"/>
          <ac:graphicFrameMkLst>
            <pc:docMk/>
            <pc:sldMk cId="1468702642" sldId="325"/>
            <ac:graphicFrameMk id="7" creationId="{019100BC-97BF-B41B-E328-9924880D9348}"/>
          </ac:graphicFrameMkLst>
        </pc:graphicFrameChg>
        <pc:graphicFrameChg chg="add del mod">
          <ac:chgData name="Ruth Hurley" userId="196de5aa-07d0-41a0-9034-1bb4265a9028" providerId="ADAL" clId="{2FC2A953-9C5C-42CC-AB93-D93109F5E267}" dt="2023-12-13T12:14:14.194" v="6045"/>
          <ac:graphicFrameMkLst>
            <pc:docMk/>
            <pc:sldMk cId="1468702642" sldId="325"/>
            <ac:graphicFrameMk id="8" creationId="{80E161BB-5731-970E-8922-8446BF7BD6BF}"/>
          </ac:graphicFrameMkLst>
        </pc:graphicFrameChg>
        <pc:graphicFrameChg chg="add mod modGraphic">
          <ac:chgData name="Ruth Hurley" userId="196de5aa-07d0-41a0-9034-1bb4265a9028" providerId="ADAL" clId="{2FC2A953-9C5C-42CC-AB93-D93109F5E267}" dt="2023-12-13T12:14:48.559" v="6057" actId="1076"/>
          <ac:graphicFrameMkLst>
            <pc:docMk/>
            <pc:sldMk cId="1468702642" sldId="325"/>
            <ac:graphicFrameMk id="9" creationId="{F14FDC89-5133-8A50-B46E-E1CFAFB241F9}"/>
          </ac:graphicFrameMkLst>
        </pc:graphicFrameChg>
        <pc:cxnChg chg="mod">
          <ac:chgData name="Ruth Hurley" userId="196de5aa-07d0-41a0-9034-1bb4265a9028" providerId="ADAL" clId="{2FC2A953-9C5C-42CC-AB93-D93109F5E267}" dt="2023-12-13T12:23:59.960" v="6353" actId="1076"/>
          <ac:cxnSpMkLst>
            <pc:docMk/>
            <pc:sldMk cId="1468702642" sldId="325"/>
            <ac:cxnSpMk id="14" creationId="{08E4EFE3-7876-E227-E6A3-2DCF7EFEFD2D}"/>
          </ac:cxnSpMkLst>
        </pc:cxnChg>
      </pc:sldChg>
      <pc:sldChg chg="addSp modSp add mod ord">
        <pc:chgData name="Ruth Hurley" userId="196de5aa-07d0-41a0-9034-1bb4265a9028" providerId="ADAL" clId="{2FC2A953-9C5C-42CC-AB93-D93109F5E267}" dt="2023-12-13T12:49:46.456" v="6987" actId="14100"/>
        <pc:sldMkLst>
          <pc:docMk/>
          <pc:sldMk cId="245628311" sldId="326"/>
        </pc:sldMkLst>
        <pc:spChg chg="mod">
          <ac:chgData name="Ruth Hurley" userId="196de5aa-07d0-41a0-9034-1bb4265a9028" providerId="ADAL" clId="{2FC2A953-9C5C-42CC-AB93-D93109F5E267}" dt="2023-12-13T12:12:34.893" v="5985" actId="20577"/>
          <ac:spMkLst>
            <pc:docMk/>
            <pc:sldMk cId="245628311" sldId="326"/>
            <ac:spMk id="2" creationId="{147C68C8-2735-85B8-28E6-3061670648D8}"/>
          </ac:spMkLst>
        </pc:spChg>
        <pc:spChg chg="add mod">
          <ac:chgData name="Ruth Hurley" userId="196de5aa-07d0-41a0-9034-1bb4265a9028" providerId="ADAL" clId="{2FC2A953-9C5C-42CC-AB93-D93109F5E267}" dt="2023-12-13T12:49:46.456" v="6987" actId="14100"/>
          <ac:spMkLst>
            <pc:docMk/>
            <pc:sldMk cId="245628311" sldId="326"/>
            <ac:spMk id="8" creationId="{42E2A2EF-AE71-2CA0-5285-E5FEAFA6D64A}"/>
          </ac:spMkLst>
        </pc:spChg>
        <pc:spChg chg="mod">
          <ac:chgData name="Ruth Hurley" userId="196de5aa-07d0-41a0-9034-1bb4265a9028" providerId="ADAL" clId="{2FC2A953-9C5C-42CC-AB93-D93109F5E267}" dt="2023-12-13T12:11:30.638" v="5930" actId="20577"/>
          <ac:spMkLst>
            <pc:docMk/>
            <pc:sldMk cId="245628311" sldId="326"/>
            <ac:spMk id="17" creationId="{9896352D-EF8F-53DF-D7FC-3E876E93561F}"/>
          </ac:spMkLst>
        </pc:spChg>
      </pc:sldChg>
      <pc:sldChg chg="addSp delSp modSp add mod ord">
        <pc:chgData name="Ruth Hurley" userId="196de5aa-07d0-41a0-9034-1bb4265a9028" providerId="ADAL" clId="{2FC2A953-9C5C-42CC-AB93-D93109F5E267}" dt="2023-12-13T12:51:47.677" v="7020" actId="14100"/>
        <pc:sldMkLst>
          <pc:docMk/>
          <pc:sldMk cId="887391764" sldId="327"/>
        </pc:sldMkLst>
        <pc:spChg chg="mod">
          <ac:chgData name="Ruth Hurley" userId="196de5aa-07d0-41a0-9034-1bb4265a9028" providerId="ADAL" clId="{2FC2A953-9C5C-42CC-AB93-D93109F5E267}" dt="2023-12-13T12:13:01.617" v="6004" actId="20577"/>
          <ac:spMkLst>
            <pc:docMk/>
            <pc:sldMk cId="887391764" sldId="327"/>
            <ac:spMk id="2" creationId="{147C68C8-2735-85B8-28E6-3061670648D8}"/>
          </ac:spMkLst>
        </pc:spChg>
        <pc:spChg chg="add mod">
          <ac:chgData name="Ruth Hurley" userId="196de5aa-07d0-41a0-9034-1bb4265a9028" providerId="ADAL" clId="{2FC2A953-9C5C-42CC-AB93-D93109F5E267}" dt="2023-12-13T12:51:47.677" v="7020" actId="14100"/>
          <ac:spMkLst>
            <pc:docMk/>
            <pc:sldMk cId="887391764" sldId="327"/>
            <ac:spMk id="8" creationId="{CA5A15FF-5B7B-89CA-F9AC-EFA817E59D64}"/>
          </ac:spMkLst>
        </pc:spChg>
        <pc:spChg chg="add del mod">
          <ac:chgData name="Ruth Hurley" userId="196de5aa-07d0-41a0-9034-1bb4265a9028" providerId="ADAL" clId="{2FC2A953-9C5C-42CC-AB93-D93109F5E267}" dt="2023-12-13T12:28:08.211" v="6392"/>
          <ac:spMkLst>
            <pc:docMk/>
            <pc:sldMk cId="887391764" sldId="327"/>
            <ac:spMk id="9" creationId="{5C035AC7-53CB-4899-05D2-748F69AC2EC8}"/>
          </ac:spMkLst>
        </pc:spChg>
        <pc:spChg chg="add mod">
          <ac:chgData name="Ruth Hurley" userId="196de5aa-07d0-41a0-9034-1bb4265a9028" providerId="ADAL" clId="{2FC2A953-9C5C-42CC-AB93-D93109F5E267}" dt="2023-12-13T12:28:29.323" v="6396" actId="1076"/>
          <ac:spMkLst>
            <pc:docMk/>
            <pc:sldMk cId="887391764" sldId="327"/>
            <ac:spMk id="13" creationId="{146038A6-DF61-826B-F2DE-31F39921AF2C}"/>
          </ac:spMkLst>
        </pc:spChg>
        <pc:spChg chg="mod">
          <ac:chgData name="Ruth Hurley" userId="196de5aa-07d0-41a0-9034-1bb4265a9028" providerId="ADAL" clId="{2FC2A953-9C5C-42CC-AB93-D93109F5E267}" dt="2023-12-13T12:13:06.539" v="6005" actId="20577"/>
          <ac:spMkLst>
            <pc:docMk/>
            <pc:sldMk cId="887391764" sldId="327"/>
            <ac:spMk id="17" creationId="{9896352D-EF8F-53DF-D7FC-3E876E93561F}"/>
          </ac:spMkLst>
        </pc:spChg>
        <pc:picChg chg="add mod">
          <ac:chgData name="Ruth Hurley" userId="196de5aa-07d0-41a0-9034-1bb4265a9028" providerId="ADAL" clId="{2FC2A953-9C5C-42CC-AB93-D93109F5E267}" dt="2023-12-13T12:28:26.477" v="6395" actId="1076"/>
          <ac:picMkLst>
            <pc:docMk/>
            <pc:sldMk cId="887391764" sldId="327"/>
            <ac:picMk id="11" creationId="{1E5F2200-E32A-CCDA-5E7C-C51858BB0B06}"/>
          </ac:picMkLst>
        </pc:picChg>
        <pc:cxnChg chg="add mod">
          <ac:chgData name="Ruth Hurley" userId="196de5aa-07d0-41a0-9034-1bb4265a9028" providerId="ADAL" clId="{2FC2A953-9C5C-42CC-AB93-D93109F5E267}" dt="2023-12-13T12:28:49.345" v="6399" actId="14100"/>
          <ac:cxnSpMkLst>
            <pc:docMk/>
            <pc:sldMk cId="887391764" sldId="327"/>
            <ac:cxnSpMk id="16" creationId="{6443C197-6DA4-07A0-07CB-045ABDDEC27F}"/>
          </ac:cxnSpMkLst>
        </pc:cxnChg>
      </pc:sldChg>
      <pc:sldChg chg="add del">
        <pc:chgData name="Ruth Hurley" userId="196de5aa-07d0-41a0-9034-1bb4265a9028" providerId="ADAL" clId="{2FC2A953-9C5C-42CC-AB93-D93109F5E267}" dt="2023-12-13T12:30:09.827" v="6544" actId="2890"/>
        <pc:sldMkLst>
          <pc:docMk/>
          <pc:sldMk cId="1714985031" sldId="328"/>
        </pc:sldMkLst>
      </pc:sldChg>
      <pc:sldChg chg="modSp add mod ord">
        <pc:chgData name="Ruth Hurley" userId="196de5aa-07d0-41a0-9034-1bb4265a9028" providerId="ADAL" clId="{2FC2A953-9C5C-42CC-AB93-D93109F5E267}" dt="2023-12-14T15:55:07.072" v="8599"/>
        <pc:sldMkLst>
          <pc:docMk/>
          <pc:sldMk cId="1906464208" sldId="328"/>
        </pc:sldMkLst>
        <pc:spChg chg="mod">
          <ac:chgData name="Ruth Hurley" userId="196de5aa-07d0-41a0-9034-1bb4265a9028" providerId="ADAL" clId="{2FC2A953-9C5C-42CC-AB93-D93109F5E267}" dt="2023-12-13T12:36:28.358" v="6767" actId="20577"/>
          <ac:spMkLst>
            <pc:docMk/>
            <pc:sldMk cId="1906464208" sldId="328"/>
            <ac:spMk id="2" creationId="{147C68C8-2735-85B8-28E6-3061670648D8}"/>
          </ac:spMkLst>
        </pc:spChg>
        <pc:spChg chg="mod">
          <ac:chgData name="Ruth Hurley" userId="196de5aa-07d0-41a0-9034-1bb4265a9028" providerId="ADAL" clId="{2FC2A953-9C5C-42CC-AB93-D93109F5E267}" dt="2023-12-13T13:39:23.640" v="7080" actId="1076"/>
          <ac:spMkLst>
            <pc:docMk/>
            <pc:sldMk cId="1906464208" sldId="328"/>
            <ac:spMk id="3" creationId="{80433860-22A2-D39F-8D9D-4E16CEE1ED04}"/>
          </ac:spMkLst>
        </pc:spChg>
        <pc:spChg chg="mod">
          <ac:chgData name="Ruth Hurley" userId="196de5aa-07d0-41a0-9034-1bb4265a9028" providerId="ADAL" clId="{2FC2A953-9C5C-42CC-AB93-D93109F5E267}" dt="2023-12-14T15:55:07.072" v="8599"/>
          <ac:spMkLst>
            <pc:docMk/>
            <pc:sldMk cId="1906464208" sldId="328"/>
            <ac:spMk id="6" creationId="{2970EFD8-BFF2-0040-3441-59459BBEBD75}"/>
          </ac:spMkLst>
        </pc:spChg>
        <pc:spChg chg="mod">
          <ac:chgData name="Ruth Hurley" userId="196de5aa-07d0-41a0-9034-1bb4265a9028" providerId="ADAL" clId="{2FC2A953-9C5C-42CC-AB93-D93109F5E267}" dt="2023-12-13T13:42:14.215" v="7522" actId="1076"/>
          <ac:spMkLst>
            <pc:docMk/>
            <pc:sldMk cId="1906464208" sldId="328"/>
            <ac:spMk id="17" creationId="{9896352D-EF8F-53DF-D7FC-3E876E93561F}"/>
          </ac:spMkLst>
        </pc:spChg>
        <pc:cxnChg chg="mod">
          <ac:chgData name="Ruth Hurley" userId="196de5aa-07d0-41a0-9034-1bb4265a9028" providerId="ADAL" clId="{2FC2A953-9C5C-42CC-AB93-D93109F5E267}" dt="2023-12-13T13:39:08.214" v="7076" actId="1076"/>
          <ac:cxnSpMkLst>
            <pc:docMk/>
            <pc:sldMk cId="1906464208" sldId="328"/>
            <ac:cxnSpMk id="14" creationId="{08E4EFE3-7876-E227-E6A3-2DCF7EFEFD2D}"/>
          </ac:cxnSpMkLst>
        </pc:cxnChg>
      </pc:sldChg>
      <pc:sldChg chg="addSp delSp modSp add mod ord">
        <pc:chgData name="Ruth Hurley" userId="196de5aa-07d0-41a0-9034-1bb4265a9028" providerId="ADAL" clId="{2FC2A953-9C5C-42CC-AB93-D93109F5E267}" dt="2023-12-13T12:52:46.554" v="7026"/>
        <pc:sldMkLst>
          <pc:docMk/>
          <pc:sldMk cId="833045274" sldId="329"/>
        </pc:sldMkLst>
        <pc:spChg chg="mod">
          <ac:chgData name="Ruth Hurley" userId="196de5aa-07d0-41a0-9034-1bb4265a9028" providerId="ADAL" clId="{2FC2A953-9C5C-42CC-AB93-D93109F5E267}" dt="2023-12-13T12:35:05.986" v="6672" actId="1076"/>
          <ac:spMkLst>
            <pc:docMk/>
            <pc:sldMk cId="833045274" sldId="329"/>
            <ac:spMk id="2" creationId="{147C68C8-2735-85B8-28E6-3061670648D8}"/>
          </ac:spMkLst>
        </pc:spChg>
        <pc:spChg chg="del mod">
          <ac:chgData name="Ruth Hurley" userId="196de5aa-07d0-41a0-9034-1bb4265a9028" providerId="ADAL" clId="{2FC2A953-9C5C-42CC-AB93-D93109F5E267}" dt="2023-12-13T12:35:13.045" v="6675" actId="478"/>
          <ac:spMkLst>
            <pc:docMk/>
            <pc:sldMk cId="833045274" sldId="329"/>
            <ac:spMk id="17" creationId="{9896352D-EF8F-53DF-D7FC-3E876E93561F}"/>
          </ac:spMkLst>
        </pc:spChg>
        <pc:graphicFrameChg chg="add del mod">
          <ac:chgData name="Ruth Hurley" userId="196de5aa-07d0-41a0-9034-1bb4265a9028" providerId="ADAL" clId="{2FC2A953-9C5C-42CC-AB93-D93109F5E267}" dt="2023-12-13T12:35:26.456" v="6679"/>
          <ac:graphicFrameMkLst>
            <pc:docMk/>
            <pc:sldMk cId="833045274" sldId="329"/>
            <ac:graphicFrameMk id="3" creationId="{BEA80944-DADC-4753-9E67-F5E2EBC21558}"/>
          </ac:graphicFrameMkLst>
        </pc:graphicFrameChg>
        <pc:graphicFrameChg chg="add mod modGraphic">
          <ac:chgData name="Ruth Hurley" userId="196de5aa-07d0-41a0-9034-1bb4265a9028" providerId="ADAL" clId="{2FC2A953-9C5C-42CC-AB93-D93109F5E267}" dt="2023-12-13T12:35:47.028" v="6688" actId="1076"/>
          <ac:graphicFrameMkLst>
            <pc:docMk/>
            <pc:sldMk cId="833045274" sldId="329"/>
            <ac:graphicFrameMk id="7" creationId="{C72EC7C0-3F23-980F-A43C-2978FB6F7679}"/>
          </ac:graphicFrameMkLst>
        </pc:graphicFrameChg>
        <pc:graphicFrameChg chg="del mod modGraphic">
          <ac:chgData name="Ruth Hurley" userId="196de5aa-07d0-41a0-9034-1bb4265a9028" providerId="ADAL" clId="{2FC2A953-9C5C-42CC-AB93-D93109F5E267}" dt="2023-12-13T12:35:15.318" v="6677" actId="478"/>
          <ac:graphicFrameMkLst>
            <pc:docMk/>
            <pc:sldMk cId="833045274" sldId="329"/>
            <ac:graphicFrameMk id="9" creationId="{F14FDC89-5133-8A50-B46E-E1CFAFB241F9}"/>
          </ac:graphicFrameMkLst>
        </pc:graphicFrameChg>
      </pc:sldChg>
      <pc:sldChg chg="addSp modSp add mod">
        <pc:chgData name="Ruth Hurley" userId="196de5aa-07d0-41a0-9034-1bb4265a9028" providerId="ADAL" clId="{2FC2A953-9C5C-42CC-AB93-D93109F5E267}" dt="2023-12-13T12:38:12.275" v="6798" actId="27636"/>
        <pc:sldMkLst>
          <pc:docMk/>
          <pc:sldMk cId="3231086793" sldId="330"/>
        </pc:sldMkLst>
        <pc:spChg chg="mod">
          <ac:chgData name="Ruth Hurley" userId="196de5aa-07d0-41a0-9034-1bb4265a9028" providerId="ADAL" clId="{2FC2A953-9C5C-42CC-AB93-D93109F5E267}" dt="2023-12-13T12:37:17.862" v="6791" actId="14100"/>
          <ac:spMkLst>
            <pc:docMk/>
            <pc:sldMk cId="3231086793" sldId="330"/>
            <ac:spMk id="2" creationId="{147C68C8-2735-85B8-28E6-3061670648D8}"/>
          </ac:spMkLst>
        </pc:spChg>
        <pc:spChg chg="add mod">
          <ac:chgData name="Ruth Hurley" userId="196de5aa-07d0-41a0-9034-1bb4265a9028" providerId="ADAL" clId="{2FC2A953-9C5C-42CC-AB93-D93109F5E267}" dt="2023-12-13T12:38:12.275" v="6798" actId="27636"/>
          <ac:spMkLst>
            <pc:docMk/>
            <pc:sldMk cId="3231086793" sldId="330"/>
            <ac:spMk id="7" creationId="{BE231545-8C9E-C691-5B9D-027B81171EB2}"/>
          </ac:spMkLst>
        </pc:spChg>
        <pc:spChg chg="mod">
          <ac:chgData name="Ruth Hurley" userId="196de5aa-07d0-41a0-9034-1bb4265a9028" providerId="ADAL" clId="{2FC2A953-9C5C-42CC-AB93-D93109F5E267}" dt="2023-12-13T12:37:08.029" v="6787" actId="20577"/>
          <ac:spMkLst>
            <pc:docMk/>
            <pc:sldMk cId="3231086793" sldId="330"/>
            <ac:spMk id="17" creationId="{9896352D-EF8F-53DF-D7FC-3E876E93561F}"/>
          </ac:spMkLst>
        </pc:spChg>
        <pc:cxnChg chg="mod">
          <ac:chgData name="Ruth Hurley" userId="196de5aa-07d0-41a0-9034-1bb4265a9028" providerId="ADAL" clId="{2FC2A953-9C5C-42CC-AB93-D93109F5E267}" dt="2023-12-13T12:37:11.866" v="6788" actId="1076"/>
          <ac:cxnSpMkLst>
            <pc:docMk/>
            <pc:sldMk cId="3231086793" sldId="330"/>
            <ac:cxnSpMk id="14" creationId="{08E4EFE3-7876-E227-E6A3-2DCF7EFEFD2D}"/>
          </ac:cxnSpMkLst>
        </pc:cxnChg>
      </pc:sldChg>
      <pc:sldChg chg="delSp modSp add mod">
        <pc:chgData name="Ruth Hurley" userId="196de5aa-07d0-41a0-9034-1bb4265a9028" providerId="ADAL" clId="{2FC2A953-9C5C-42CC-AB93-D93109F5E267}" dt="2023-12-14T15:55:22.810" v="8601"/>
        <pc:sldMkLst>
          <pc:docMk/>
          <pc:sldMk cId="469668507" sldId="331"/>
        </pc:sldMkLst>
        <pc:spChg chg="mod">
          <ac:chgData name="Ruth Hurley" userId="196de5aa-07d0-41a0-9034-1bb4265a9028" providerId="ADAL" clId="{2FC2A953-9C5C-42CC-AB93-D93109F5E267}" dt="2023-12-14T15:51:12.344" v="8332" actId="20577"/>
          <ac:spMkLst>
            <pc:docMk/>
            <pc:sldMk cId="469668507" sldId="331"/>
            <ac:spMk id="3" creationId="{80433860-22A2-D39F-8D9D-4E16CEE1ED04}"/>
          </ac:spMkLst>
        </pc:spChg>
        <pc:spChg chg="mod">
          <ac:chgData name="Ruth Hurley" userId="196de5aa-07d0-41a0-9034-1bb4265a9028" providerId="ADAL" clId="{2FC2A953-9C5C-42CC-AB93-D93109F5E267}" dt="2023-12-14T15:55:22.810" v="8601"/>
          <ac:spMkLst>
            <pc:docMk/>
            <pc:sldMk cId="469668507" sldId="331"/>
            <ac:spMk id="6" creationId="{B125CE93-0C6D-D638-C20B-5104078D0C01}"/>
          </ac:spMkLst>
        </pc:spChg>
        <pc:spChg chg="mod">
          <ac:chgData name="Ruth Hurley" userId="196de5aa-07d0-41a0-9034-1bb4265a9028" providerId="ADAL" clId="{2FC2A953-9C5C-42CC-AB93-D93109F5E267}" dt="2023-12-14T15:53:52.790" v="8594" actId="1076"/>
          <ac:spMkLst>
            <pc:docMk/>
            <pc:sldMk cId="469668507" sldId="331"/>
            <ac:spMk id="17" creationId="{9896352D-EF8F-53DF-D7FC-3E876E93561F}"/>
          </ac:spMkLst>
        </pc:spChg>
        <pc:picChg chg="del">
          <ac:chgData name="Ruth Hurley" userId="196de5aa-07d0-41a0-9034-1bb4265a9028" providerId="ADAL" clId="{2FC2A953-9C5C-42CC-AB93-D93109F5E267}" dt="2023-12-14T15:50:48.901" v="8280" actId="478"/>
          <ac:picMkLst>
            <pc:docMk/>
            <pc:sldMk cId="469668507" sldId="331"/>
            <ac:picMk id="7" creationId="{35520ABE-E1F7-B2B4-7581-8817433E95F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21.02.2024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‹Nº›</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21.02.2024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‹Nº›</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mashingmagazine.com/2014/08/a-closer-look-at-personas-part-1/#:~:text=Personas%20were%20informally%20developed%20by,the%20software%20he%20was%20designing"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books.google.ie/books?hl=en&amp;lr=&amp;id=AhSMAgAAQBAJ&amp;oi=fnd&amp;pg=PR9&amp;dq=narrative+storytelling+&amp;ots=CB-4icjYr0&amp;sig=ukpo4FSVFpfbjdwiTRbIs0VI1uk&amp;redir_esc=y#v=onepage&amp;q=narrative%20storytelling&amp;f=false" TargetMode="External"/><Relationship Id="rId4" Type="http://schemas.openxmlformats.org/officeDocument/2006/relationships/hyperlink" Target="https://d1wqtxts1xzle7.cloudfront.net/79998513/johansson-libre.pdf?1643646683=&amp;response-content-disposition=inline%3B+filename%3DPresent_ing_the_user_constructing_the_pe.pdf&amp;Expires=1687875142&amp;Signature=e~kfykubyJ9QVumViZ86Z6vYDF82XfjFRLzFQ8J5g37D3excZe0A-bMaQHwJ2pBZGpK-YWgPi5Q1AhgInkJMO4Uz8II2HIUIeTqJE6YEH93Ofe~NhhkhNCpyZX8y-DE-Yrwt1~nE3fXIbHpyjMhblluNPA7o3qykhlU9SnrJ45VcDr6CvyighkEnKqAk3L~apNro5PEIoaq0QXDuvE6B58DN2-CwHyh4x311xKOOtQ8k7nkvX5Gwa~-MPJp7dztuVz~p~Ea9FzhhyEv8R-obKS1blTz4Jfi0yDeZgrN-tJM3qmKzuY5yD~fir~-ja~fnucKXRD0XjlGDJDZlSa6opw__&amp;Key-Pair-Id=APKAJLOHF5GGSLRBV4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areerbot.eu/bot/bot_es.html" TargetMode="External"/><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sco.ec.europa.eu/en" TargetMode="External"/><Relationship Id="rId5" Type="http://schemas.openxmlformats.org/officeDocument/2006/relationships/hyperlink" Target="https://www.cedefop.europa.eu/en/tools/skills-online-vacancies" TargetMode="External"/><Relationship Id="rId4" Type="http://schemas.openxmlformats.org/officeDocument/2006/relationships/hyperlink" Target="https://youtu.be/hs559b841bs?feature=shar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careerbot.eu/bot/bot_es.html"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hs559b841bs?feature=shar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hs559b841bs?feature=shared"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OVvQKHBo0zg?feature=oembed" TargetMode="External"/><Relationship Id="rId6" Type="http://schemas.openxmlformats.org/officeDocument/2006/relationships/hyperlink" Target="https://careerbot.eu/bot/bot.html" TargetMode="External"/><Relationship Id="rId5" Type="http://schemas.openxmlformats.org/officeDocument/2006/relationships/image" Target="../media/image16.png"/><Relationship Id="rId4" Type="http://schemas.openxmlformats.org/officeDocument/2006/relationships/hyperlink" Target="https://youtube.com/playlist?list=PLZp6sBQmvs23BaPy7jVYmG_FgTF5F8DS_&amp;feature=shar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careerbot.eu/bot/bot_es.html"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hyperlink" Target="https://youtu.be/hs559b841bs?feature=shar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qualifax.ie/"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uropa.eu/europass/es/create-europass-c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indeed.com/career-advice/career-development/role-play-traini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dergipark.org.tr/en/pub/irmm/issue/32089/355169"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media/image20.png"/><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hyperlink" Target="http://www.pontydysgu.eu/" TargetMode="External"/><Relationship Id="rId5" Type="http://schemas.openxmlformats.org/officeDocument/2006/relationships/image" Target="../media/image3.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883941" y="6184787"/>
            <a:ext cx="11211507" cy="600164"/>
            <a:chOff x="797939" y="6184787"/>
            <a:chExt cx="11211507" cy="600164"/>
          </a:xfrm>
        </p:grpSpPr>
        <p:pic>
          <p:nvPicPr>
            <p:cNvPr id="2049" name="Grafik 1">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fontScale="90000"/>
          </a:bodyPr>
          <a:lstStyle/>
          <a:p>
            <a:r>
              <a:rPr lang="de-AT" sz="5400" dirty="0"/>
              <a:t>Formación semipresencial de CareerBOT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645398" cy="497127"/>
          </a:xfrm>
        </p:spPr>
        <p:txBody>
          <a:bodyPr>
            <a:normAutofit/>
          </a:bodyPr>
          <a:lstStyle/>
          <a:p>
            <a:r>
              <a:rPr lang="de-AT" sz="2800" dirty="0"/>
              <a:t>Módulo 3: </a:t>
            </a:r>
            <a:r>
              <a:rPr lang="es-ES" sz="2800" dirty="0"/>
              <a:t>Trabajar con </a:t>
            </a:r>
            <a:r>
              <a:rPr lang="es-ES" sz="2800" dirty="0" err="1"/>
              <a:t>CareerBot</a:t>
            </a:r>
            <a:r>
              <a:rPr lang="es-ES" sz="2800" dirty="0"/>
              <a:t> en orientación laboral</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223438" y="1055007"/>
            <a:ext cx="8924339" cy="546754"/>
          </a:xfrm>
        </p:spPr>
        <p:txBody>
          <a:bodyPr>
            <a:normAutofit/>
          </a:bodyPr>
          <a:lstStyle/>
          <a:p>
            <a:pPr algn="l"/>
            <a:r>
              <a:rPr lang="es-ES" sz="2800" b="1" dirty="0"/>
              <a:t>Ejercicio de acción: Los personajes en la práctica</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685" y="165272"/>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849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16080" y="1579297"/>
            <a:ext cx="91402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b="1" dirty="0"/>
              <a:t>Paso 2: </a:t>
            </a:r>
            <a:r>
              <a:rPr lang="es-ES" dirty="0"/>
              <a:t>Se debate la información y los distintos enfoques en su grupo basándose en la información proporcionada.  Se explican y argumentan los distintos enfoques</a:t>
            </a:r>
            <a:r>
              <a:rPr lang="en-US" dirty="0"/>
              <a:t>.</a:t>
            </a:r>
          </a:p>
          <a:p>
            <a:pPr algn="just"/>
            <a:endParaRPr lang="en-US" dirty="0"/>
          </a:p>
          <a:p>
            <a:pPr algn="just"/>
            <a:r>
              <a:rPr lang="en-US" dirty="0"/>
              <a:t>A </a:t>
            </a:r>
            <a:r>
              <a:rPr lang="en-US" dirty="0" err="1"/>
              <a:t>considerar</a:t>
            </a:r>
            <a:r>
              <a:rPr lang="en-US" dirty="0"/>
              <a:t>:</a:t>
            </a:r>
          </a:p>
          <a:p>
            <a:pPr marL="457200" indent="-457200" algn="just">
              <a:buFont typeface="+mj-lt"/>
              <a:buAutoNum type="arabicPeriod"/>
            </a:pPr>
            <a:r>
              <a:rPr lang="es-ES" dirty="0"/>
              <a:t>Dentro de su pareja o grupo, ¿los enfoques son en gran medida los mismos o existen algunas diferencias</a:t>
            </a:r>
            <a:r>
              <a:rPr lang="en-US" dirty="0"/>
              <a:t>? </a:t>
            </a:r>
          </a:p>
          <a:p>
            <a:pPr marL="457200" indent="-457200" algn="just">
              <a:buFont typeface="+mj-lt"/>
              <a:buAutoNum type="arabicPeriod"/>
            </a:pPr>
            <a:r>
              <a:rPr lang="es-ES" dirty="0"/>
              <a:t>Las personas son representaciones de tipos de beneficiarias</a:t>
            </a:r>
            <a:r>
              <a:rPr lang="en-US" dirty="0"/>
              <a:t>. </a:t>
            </a:r>
            <a:r>
              <a:rPr lang="es-ES" dirty="0"/>
              <a:t>¿Cuál es el personaje o </a:t>
            </a:r>
            <a:r>
              <a:rPr lang="es-ES" i="1" dirty="0" err="1"/>
              <a:t>user</a:t>
            </a:r>
            <a:r>
              <a:rPr lang="es-ES" i="1" dirty="0"/>
              <a:t> persona </a:t>
            </a:r>
            <a:r>
              <a:rPr lang="es-ES" dirty="0"/>
              <a:t>típico en su organización?</a:t>
            </a:r>
            <a:r>
              <a:rPr lang="en-US" dirty="0"/>
              <a:t> </a:t>
            </a:r>
          </a:p>
          <a:p>
            <a:pPr algn="l"/>
            <a:endParaRPr lang="de-AT" dirty="0"/>
          </a:p>
        </p:txBody>
      </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67E69B59-8BAD-8964-3ABE-C57A29659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411" y="3965877"/>
            <a:ext cx="2303035" cy="1727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Gruppieren 6">
            <a:extLst>
              <a:ext uri="{FF2B5EF4-FFF2-40B4-BE49-F238E27FC236}">
                <a16:creationId xmlns:a16="http://schemas.microsoft.com/office/drawing/2014/main" id="{BB0DC2F2-6A08-7FD7-26E3-8574A7D51E85}"/>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FBE4257B-8B7D-63DC-C113-217701AB9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42C6E65A-AD02-BF4E-8D9C-D9EE75B87AD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3" name="Titel 1">
            <a:extLst>
              <a:ext uri="{FF2B5EF4-FFF2-40B4-BE49-F238E27FC236}">
                <a16:creationId xmlns:a16="http://schemas.microsoft.com/office/drawing/2014/main" id="{49578BAD-8255-8EF7-C85C-AF35AE582CE3}"/>
              </a:ext>
            </a:extLst>
          </p:cNvPr>
          <p:cNvSpPr txBox="1">
            <a:spLocks/>
          </p:cNvSpPr>
          <p:nvPr/>
        </p:nvSpPr>
        <p:spPr>
          <a:xfrm>
            <a:off x="797939" y="3891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U1: </a:t>
            </a:r>
            <a:r>
              <a:rPr lang="es-ES" sz="2800" dirty="0"/>
              <a:t>La aplicación práctica de </a:t>
            </a:r>
            <a:r>
              <a:rPr lang="es-ES" sz="2800" i="1" dirty="0" err="1"/>
              <a:t>user</a:t>
            </a:r>
            <a:r>
              <a:rPr lang="es-ES" sz="2800" i="1" dirty="0"/>
              <a:t> personas </a:t>
            </a:r>
            <a:r>
              <a:rPr lang="es-ES" sz="2800" dirty="0"/>
              <a:t>como herramientas de aprendizaje en una metodología </a:t>
            </a:r>
            <a:r>
              <a:rPr lang="es-ES" sz="2800" dirty="0" err="1"/>
              <a:t>CareerBot</a:t>
            </a:r>
            <a:endParaRPr lang="de-AT" sz="2800" dirty="0"/>
          </a:p>
        </p:txBody>
      </p:sp>
    </p:spTree>
    <p:extLst>
      <p:ext uri="{BB962C8B-B14F-4D97-AF65-F5344CB8AC3E}">
        <p14:creationId xmlns:p14="http://schemas.microsoft.com/office/powerpoint/2010/main" val="2540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32537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aphicFrame>
        <p:nvGraphicFramePr>
          <p:cNvPr id="8" name="Table 7">
            <a:extLst>
              <a:ext uri="{FF2B5EF4-FFF2-40B4-BE49-F238E27FC236}">
                <a16:creationId xmlns:a16="http://schemas.microsoft.com/office/drawing/2014/main" id="{C2C74DF1-A060-D6AE-8282-3E80C5DA1233}"/>
              </a:ext>
            </a:extLst>
          </p:cNvPr>
          <p:cNvGraphicFramePr>
            <a:graphicFrameLocks noGrp="1"/>
          </p:cNvGraphicFramePr>
          <p:nvPr>
            <p:extLst>
              <p:ext uri="{D42A27DB-BD31-4B8C-83A1-F6EECF244321}">
                <p14:modId xmlns:p14="http://schemas.microsoft.com/office/powerpoint/2010/main" val="564554665"/>
              </p:ext>
            </p:extLst>
          </p:nvPr>
        </p:nvGraphicFramePr>
        <p:xfrm>
          <a:off x="819989" y="1500336"/>
          <a:ext cx="8924337" cy="4231414"/>
        </p:xfrm>
        <a:graphic>
          <a:graphicData uri="http://schemas.openxmlformats.org/drawingml/2006/table">
            <a:tbl>
              <a:tblPr firstRow="1" firstCol="1" bandRow="1"/>
              <a:tblGrid>
                <a:gridCol w="6101880">
                  <a:extLst>
                    <a:ext uri="{9D8B030D-6E8A-4147-A177-3AD203B41FA5}">
                      <a16:colId xmlns:a16="http://schemas.microsoft.com/office/drawing/2014/main" val="2980812657"/>
                    </a:ext>
                  </a:extLst>
                </a:gridCol>
                <a:gridCol w="2217644">
                  <a:extLst>
                    <a:ext uri="{9D8B030D-6E8A-4147-A177-3AD203B41FA5}">
                      <a16:colId xmlns:a16="http://schemas.microsoft.com/office/drawing/2014/main" val="2544040220"/>
                    </a:ext>
                  </a:extLst>
                </a:gridCol>
                <a:gridCol w="604813">
                  <a:extLst>
                    <a:ext uri="{9D8B030D-6E8A-4147-A177-3AD203B41FA5}">
                      <a16:colId xmlns:a16="http://schemas.microsoft.com/office/drawing/2014/main" val="482234949"/>
                    </a:ext>
                  </a:extLst>
                </a:gridCol>
              </a:tblGrid>
              <a:tr h="1546172">
                <a:tc gridSpan="3">
                  <a:txBody>
                    <a:bodyPr/>
                    <a:lstStyle/>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 que sé sobre el tema «La aplicación práctica de </a:t>
                      </a:r>
                      <a:r>
                        <a:rPr lang="es-ES" sz="1800" b="1"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user</a:t>
                      </a:r>
                      <a:r>
                        <a:rPr lang="es-ES" sz="1800" b="1"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personas </a:t>
                      </a: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como herramientas de aprendizaje en una metodología </a:t>
                      </a:r>
                      <a:r>
                        <a:rPr lang="es-E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248568768"/>
                  </a:ext>
                </a:extLst>
              </a:tr>
              <a:tr h="272514">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Tema/</a:t>
                      </a:r>
                      <a:r>
                        <a:rPr lang="en-GB" sz="16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Pregunta</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gn="ctr">
                        <a:lnSpc>
                          <a:spcPct val="115000"/>
                        </a:lnSpc>
                        <a:spcAft>
                          <a:spcPts val="1000"/>
                        </a:spcAft>
                      </a:pPr>
                      <a:r>
                        <a:rPr lang="en-GB"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SÍ / NO</a:t>
                      </a:r>
                      <a:endParaRPr lang="en-IE"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w="19050" cap="flat" cmpd="sng" algn="ctr">
                      <a:solidFill>
                        <a:srgbClr val="C2D69B"/>
                      </a:solidFill>
                      <a:prstDash val="solid"/>
                      <a:round/>
                      <a:headEnd type="none" w="med" len="med"/>
                      <a:tailEnd type="none" w="med" len="med"/>
                    </a:lnT>
                    <a:lnB>
                      <a:noFill/>
                    </a:lnB>
                  </a:tcPr>
                </a:tc>
                <a:extLst>
                  <a:ext uri="{0D108BD9-81ED-4DB2-BD59-A6C34878D82A}">
                    <a16:rowId xmlns:a16="http://schemas.microsoft.com/office/drawing/2014/main" val="1930403593"/>
                  </a:ext>
                </a:extLst>
              </a:tr>
              <a:tr h="425244">
                <a:tc>
                  <a:txBody>
                    <a:bodyPr/>
                    <a:lstStyle/>
                    <a:p>
                      <a:pPr algn="just">
                        <a:lnSpc>
                          <a:spcPct val="115000"/>
                        </a:lnSpc>
                        <a:spcAft>
                          <a:spcPts val="1000"/>
                        </a:spcAft>
                      </a:pPr>
                      <a:r>
                        <a:rPr lang="es-ES" sz="1600" b="0" dirty="0">
                          <a:effectLst/>
                          <a:latin typeface="Calibri" panose="020F0502020204030204" pitchFamily="34" charset="0"/>
                          <a:ea typeface="Calibri" panose="020F0502020204030204" pitchFamily="34" charset="0"/>
                          <a:cs typeface="Arial" panose="020B0604020202020204" pitchFamily="34" charset="0"/>
                        </a:rPr>
                        <a:t>Sé qué es un </a:t>
                      </a:r>
                      <a:r>
                        <a:rPr lang="es-ES" sz="1600" b="0" i="1" dirty="0" err="1">
                          <a:effectLst/>
                          <a:latin typeface="Calibri" panose="020F0502020204030204" pitchFamily="34" charset="0"/>
                          <a:ea typeface="Calibri" panose="020F0502020204030204" pitchFamily="34" charset="0"/>
                          <a:cs typeface="Arial" panose="020B0604020202020204" pitchFamily="34" charset="0"/>
                        </a:rPr>
                        <a:t>user</a:t>
                      </a:r>
                      <a:r>
                        <a:rPr lang="es-ES" sz="1600" b="0" i="1" dirty="0">
                          <a:effectLst/>
                          <a:latin typeface="Calibri" panose="020F0502020204030204" pitchFamily="34" charset="0"/>
                          <a:ea typeface="Calibri" panose="020F0502020204030204" pitchFamily="34" charset="0"/>
                          <a:cs typeface="Arial" panose="020B0604020202020204" pitchFamily="34" charset="0"/>
                        </a:rPr>
                        <a:t> persona </a:t>
                      </a:r>
                      <a:r>
                        <a:rPr lang="es-ES" sz="1600" b="0" dirty="0">
                          <a:effectLst/>
                          <a:latin typeface="Calibri" panose="020F0502020204030204" pitchFamily="34" charset="0"/>
                          <a:ea typeface="Calibri" panose="020F0502020204030204" pitchFamily="34" charset="0"/>
                          <a:cs typeface="Arial" panose="020B0604020202020204" pitchFamily="34" charset="0"/>
                        </a:rPr>
                        <a:t>o personaje y para qué sirve</a:t>
                      </a:r>
                      <a:endParaRPr lang="en-IE"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Calibri" panose="020F0502020204030204" pitchFamily="34" charset="0"/>
                        </a:rPr>
                        <a:t>SÍ</a:t>
                      </a:r>
                      <a:endParaRPr lang="en-IE"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785267095"/>
                  </a:ext>
                </a:extLst>
              </a:tr>
              <a:tr h="562078">
                <a:tc>
                  <a:txBody>
                    <a:bodyPr/>
                    <a:lstStyle/>
                    <a:p>
                      <a:pPr algn="just">
                        <a:lnSpc>
                          <a:spcPct val="115000"/>
                        </a:lnSpc>
                        <a:spcAft>
                          <a:spcPts val="1000"/>
                        </a:spcAft>
                      </a:pPr>
                      <a:r>
                        <a:rPr lang="es-ES" sz="16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Sé cómo pueden aplicarse en la práctica en situaciones de aprendizaje</a:t>
                      </a:r>
                      <a:endParaRPr lang="es-E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4280555881"/>
                  </a:ext>
                </a:extLst>
              </a:tr>
              <a:tr h="863328">
                <a:tc>
                  <a:txBody>
                    <a:bodyPr/>
                    <a:lstStyle/>
                    <a:p>
                      <a:pPr algn="just">
                        <a:lnSpc>
                          <a:spcPct val="115000"/>
                        </a:lnSpc>
                        <a:spcAft>
                          <a:spcPts val="1000"/>
                        </a:spcAft>
                      </a:pPr>
                      <a:r>
                        <a:rPr lang="es-ES" sz="1600" b="0" dirty="0">
                          <a:effectLst/>
                          <a:latin typeface="Calibri" panose="020F0502020204030204" pitchFamily="34" charset="0"/>
                          <a:ea typeface="Calibri" panose="020F0502020204030204" pitchFamily="34" charset="0"/>
                          <a:cs typeface="Arial" panose="020B0604020202020204" pitchFamily="34" charset="0"/>
                        </a:rPr>
                        <a:t>Estoy familiarizado/a con el concepto de narración de historias y puedo utilizar tarjetas de personajes para identificar a las personas con las que trabajo principalmente</a:t>
                      </a:r>
                      <a:endParaRPr lang="en-IE"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041463277"/>
                  </a:ext>
                </a:extLst>
              </a:tr>
              <a:tr h="562078">
                <a:tc>
                  <a:txBody>
                    <a:bodyPr/>
                    <a:lstStyle/>
                    <a:p>
                      <a:pPr algn="just">
                        <a:lnSpc>
                          <a:spcPct val="115000"/>
                        </a:lnSpc>
                        <a:spcAft>
                          <a:spcPts val="1000"/>
                        </a:spcAft>
                      </a:pPr>
                      <a:r>
                        <a:rPr lang="es-ES" sz="16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Entiendo cómo se pueden utilizar los </a:t>
                      </a:r>
                      <a:r>
                        <a:rPr lang="es-ES" sz="1600" b="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user</a:t>
                      </a:r>
                      <a:r>
                        <a:rPr lang="es-ES" sz="1600" b="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personas </a:t>
                      </a:r>
                      <a:r>
                        <a:rPr lang="es-ES" sz="16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 personajes para reflejar mis propios/as beneficiarios/as típicos/as</a:t>
                      </a:r>
                      <a:endParaRPr lang="en-IE"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IE"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3566574013"/>
                  </a:ext>
                </a:extLst>
              </a:tr>
            </a:tbl>
          </a:graphicData>
        </a:graphic>
      </p:graphicFrame>
      <p:grpSp>
        <p:nvGrpSpPr>
          <p:cNvPr id="3" name="Gruppieren 6">
            <a:extLst>
              <a:ext uri="{FF2B5EF4-FFF2-40B4-BE49-F238E27FC236}">
                <a16:creationId xmlns:a16="http://schemas.microsoft.com/office/drawing/2014/main" id="{047E04E2-2CF8-F7EA-E4CF-24CE40ED39DD}"/>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1BD13D77-E274-1E3B-2228-384DCE1B4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76ADEF6-B11B-8725-3ED1-67B71FD781C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2" name="Titel 1">
            <a:extLst>
              <a:ext uri="{FF2B5EF4-FFF2-40B4-BE49-F238E27FC236}">
                <a16:creationId xmlns:a16="http://schemas.microsoft.com/office/drawing/2014/main" id="{2F9EA0B2-44F2-41E5-5B05-20AE1BC6FC71}"/>
              </a:ext>
            </a:extLst>
          </p:cNvPr>
          <p:cNvSpPr txBox="1">
            <a:spLocks/>
          </p:cNvSpPr>
          <p:nvPr/>
        </p:nvSpPr>
        <p:spPr>
          <a:xfrm>
            <a:off x="774578" y="717865"/>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U1: </a:t>
            </a:r>
            <a:r>
              <a:rPr lang="es-ES" sz="2800" dirty="0"/>
              <a:t>La aplicación práctica de </a:t>
            </a:r>
            <a:r>
              <a:rPr lang="es-ES" sz="2800" i="1" dirty="0" err="1"/>
              <a:t>user</a:t>
            </a:r>
            <a:r>
              <a:rPr lang="es-ES" sz="2800" i="1" dirty="0"/>
              <a:t> personas </a:t>
            </a:r>
            <a:r>
              <a:rPr lang="es-ES" sz="2800" dirty="0"/>
              <a:t>como herramientas de aprendizaje en una metodología </a:t>
            </a:r>
            <a:r>
              <a:rPr lang="es-ES" sz="2800" dirty="0" err="1"/>
              <a:t>CareerBot</a:t>
            </a:r>
            <a:r>
              <a:rPr lang="es-ES" sz="2800" dirty="0"/>
              <a:t> – Lista de comprobación</a:t>
            </a:r>
            <a:endParaRPr lang="de-AT" sz="2800" dirty="0"/>
          </a:p>
        </p:txBody>
      </p:sp>
    </p:spTree>
    <p:extLst>
      <p:ext uri="{BB962C8B-B14F-4D97-AF65-F5344CB8AC3E}">
        <p14:creationId xmlns:p14="http://schemas.microsoft.com/office/powerpoint/2010/main" val="285515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5" y="1826978"/>
            <a:ext cx="8924339" cy="3393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M1-U1-01 – </a:t>
            </a:r>
            <a:r>
              <a:rPr lang="en-IE" dirty="0" err="1"/>
              <a:t>Diapositivas</a:t>
            </a:r>
            <a:r>
              <a:rPr lang="en-IE" dirty="0"/>
              <a:t> PPT</a:t>
            </a:r>
          </a:p>
          <a:p>
            <a:pPr marL="342900" indent="-342900" algn="l">
              <a:buFont typeface="Wingdings" panose="05000000000000000000" pitchFamily="2" charset="2"/>
              <a:buChar char="§"/>
            </a:pPr>
            <a:r>
              <a:rPr lang="en-IE" dirty="0"/>
              <a:t>M1-U1-02 – </a:t>
            </a:r>
            <a:r>
              <a:rPr lang="en-IE" dirty="0" err="1"/>
              <a:t>Tarjetas</a:t>
            </a:r>
            <a:r>
              <a:rPr lang="en-IE" dirty="0"/>
              <a:t> de </a:t>
            </a:r>
            <a:r>
              <a:rPr lang="en-IE" dirty="0" err="1"/>
              <a:t>personajes</a:t>
            </a:r>
            <a:r>
              <a:rPr lang="en-IE" dirty="0"/>
              <a:t> (Samira, Freda, Pedro) </a:t>
            </a:r>
          </a:p>
          <a:p>
            <a:pPr marL="342900" indent="-342900" algn="l">
              <a:buFont typeface="Wingdings" panose="05000000000000000000" pitchFamily="2" charset="2"/>
              <a:buChar char="§"/>
            </a:pPr>
            <a:r>
              <a:rPr lang="en-IE" dirty="0"/>
              <a:t>M1-U1-03 – G</a:t>
            </a:r>
            <a:r>
              <a:rPr lang="en-GB" sz="2400" dirty="0" err="1">
                <a:solidFill>
                  <a:srgbClr val="000000"/>
                </a:solidFill>
                <a:effectLst/>
                <a:latin typeface="Calibri" panose="020F0502020204030204" pitchFamily="34" charset="0"/>
                <a:ea typeface="Calibri" panose="020F0502020204030204" pitchFamily="34" charset="0"/>
              </a:rPr>
              <a:t>oltz</a:t>
            </a:r>
            <a:r>
              <a:rPr lang="en-GB" sz="2400" dirty="0">
                <a:solidFill>
                  <a:srgbClr val="000000"/>
                </a:solidFill>
                <a:effectLst/>
                <a:latin typeface="Calibri" panose="020F0502020204030204" pitchFamily="34" charset="0"/>
                <a:ea typeface="Calibri" panose="020F0502020204030204" pitchFamily="34" charset="0"/>
              </a:rPr>
              <a:t>, S. (2014) ‘A Closer Look At Personas: What They Are And How They Work’. </a:t>
            </a:r>
            <a:r>
              <a:rPr lang="en-GB" sz="2400" i="1" u="sng" dirty="0">
                <a:solidFill>
                  <a:srgbClr val="0000FF"/>
                </a:solidFill>
                <a:effectLst/>
                <a:latin typeface="Calibri" panose="020F0502020204030204" pitchFamily="34" charset="0"/>
                <a:ea typeface="Calibri" panose="020F0502020204030204" pitchFamily="34" charset="0"/>
                <a:hlinkClick r:id="rId3"/>
              </a:rPr>
              <a:t>Smashing Magazine</a:t>
            </a:r>
            <a:endParaRPr lang="en-GB" sz="2400" i="1" u="sng" dirty="0">
              <a:solidFill>
                <a:srgbClr val="0000FF"/>
              </a:solidFill>
              <a:effectLst/>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r>
              <a:rPr lang="en-IE" dirty="0"/>
              <a:t>M1-U1-04 – J</a:t>
            </a:r>
            <a:r>
              <a:rPr lang="en-GB" sz="2400" dirty="0" err="1">
                <a:solidFill>
                  <a:srgbClr val="000000"/>
                </a:solidFill>
                <a:effectLst/>
                <a:latin typeface="Calibri" panose="020F0502020204030204" pitchFamily="34" charset="0"/>
                <a:ea typeface="Calibri" panose="020F0502020204030204" pitchFamily="34" charset="0"/>
              </a:rPr>
              <a:t>ohansson</a:t>
            </a:r>
            <a:r>
              <a:rPr lang="en-GB" sz="2400" dirty="0">
                <a:solidFill>
                  <a:srgbClr val="000000"/>
                </a:solidFill>
                <a:effectLst/>
                <a:latin typeface="Calibri" panose="020F0502020204030204" pitchFamily="34" charset="0"/>
                <a:ea typeface="Calibri" panose="020F0502020204030204" pitchFamily="34" charset="0"/>
              </a:rPr>
              <a:t>, M, and </a:t>
            </a:r>
            <a:r>
              <a:rPr lang="en-GB" sz="2400" dirty="0" err="1">
                <a:solidFill>
                  <a:srgbClr val="000000"/>
                </a:solidFill>
                <a:effectLst/>
                <a:latin typeface="Calibri" panose="020F0502020204030204" pitchFamily="34" charset="0"/>
                <a:ea typeface="Calibri" panose="020F0502020204030204" pitchFamily="34" charset="0"/>
              </a:rPr>
              <a:t>Messeter</a:t>
            </a:r>
            <a:r>
              <a:rPr lang="en-GB" sz="2400" dirty="0">
                <a:solidFill>
                  <a:srgbClr val="000000"/>
                </a:solidFill>
                <a:effectLst/>
                <a:latin typeface="Calibri" panose="020F0502020204030204" pitchFamily="34" charset="0"/>
                <a:ea typeface="Calibri" panose="020F0502020204030204" pitchFamily="34" charset="0"/>
              </a:rPr>
              <a:t>, J. (2005) ‘Presenting the user’. </a:t>
            </a:r>
            <a:r>
              <a:rPr lang="en-GB" sz="2400" i="1" u="sng" dirty="0">
                <a:solidFill>
                  <a:srgbClr val="0000FF"/>
                </a:solidFill>
                <a:effectLst/>
                <a:latin typeface="Calibri" panose="020F0502020204030204" pitchFamily="34" charset="0"/>
                <a:ea typeface="Calibri" panose="020F0502020204030204" pitchFamily="34" charset="0"/>
                <a:hlinkClick r:id="rId4"/>
              </a:rPr>
              <a:t>Digital Creativity</a:t>
            </a:r>
            <a:r>
              <a:rPr lang="en-GB" sz="2400" dirty="0">
                <a:solidFill>
                  <a:srgbClr val="000000"/>
                </a:solidFill>
                <a:effectLst/>
                <a:latin typeface="Calibri" panose="020F0502020204030204" pitchFamily="34" charset="0"/>
                <a:ea typeface="Calibri" panose="020F0502020204030204" pitchFamily="34" charset="0"/>
              </a:rPr>
              <a:t> 16(4) </a:t>
            </a:r>
            <a:endParaRPr lang="en-IE" dirty="0"/>
          </a:p>
          <a:p>
            <a:pPr marL="342900" indent="-342900" algn="l">
              <a:buFont typeface="Wingdings" panose="05000000000000000000" pitchFamily="2" charset="2"/>
              <a:buChar char="§"/>
            </a:pPr>
            <a:r>
              <a:rPr lang="en-IE" dirty="0"/>
              <a:t>M1-U1-04 – F</a:t>
            </a:r>
            <a:r>
              <a:rPr lang="en-GB" sz="2400" dirty="0" err="1">
                <a:solidFill>
                  <a:srgbClr val="000000"/>
                </a:solidFill>
                <a:effectLst/>
                <a:latin typeface="Calibri" panose="020F0502020204030204" pitchFamily="34" charset="0"/>
                <a:ea typeface="Calibri" panose="020F0502020204030204" pitchFamily="34" charset="0"/>
              </a:rPr>
              <a:t>ulford</a:t>
            </a:r>
            <a:r>
              <a:rPr lang="en-GB" sz="2400" dirty="0">
                <a:solidFill>
                  <a:srgbClr val="000000"/>
                </a:solidFill>
                <a:effectLst/>
                <a:latin typeface="Calibri" panose="020F0502020204030204" pitchFamily="34" charset="0"/>
                <a:ea typeface="Calibri" panose="020F0502020204030204" pitchFamily="34" charset="0"/>
              </a:rPr>
              <a:t>, R. (1999) </a:t>
            </a:r>
            <a:r>
              <a:rPr lang="en-GB" sz="2400" i="1" u="sng" dirty="0">
                <a:solidFill>
                  <a:srgbClr val="0000FF"/>
                </a:solidFill>
                <a:effectLst/>
                <a:latin typeface="Calibri" panose="020F0502020204030204" pitchFamily="34" charset="0"/>
                <a:ea typeface="Calibri" panose="020F0502020204030204" pitchFamily="34" charset="0"/>
                <a:hlinkClick r:id="rId5"/>
              </a:rPr>
              <a:t>The Triumph of Narrative: Storytelling in Mass Culture</a:t>
            </a:r>
            <a:r>
              <a:rPr lang="en-GB" sz="2400" dirty="0">
                <a:solidFill>
                  <a:srgbClr val="000000"/>
                </a:solidFill>
                <a:effectLst/>
                <a:latin typeface="Calibri" panose="020F0502020204030204" pitchFamily="34" charset="0"/>
                <a:ea typeface="Calibri" panose="020F0502020204030204" pitchFamily="34" charset="0"/>
              </a:rPr>
              <a:t>. </a:t>
            </a:r>
            <a:endParaRPr lang="en-IE" dirty="0"/>
          </a:p>
          <a:p>
            <a:pPr algn="l"/>
            <a:endParaRPr lang="en-IE" dirty="0"/>
          </a:p>
        </p:txBody>
      </p:sp>
      <p:sp>
        <p:nvSpPr>
          <p:cNvPr id="8" name="Untertitel 2">
            <a:extLst>
              <a:ext uri="{FF2B5EF4-FFF2-40B4-BE49-F238E27FC236}">
                <a16:creationId xmlns:a16="http://schemas.microsoft.com/office/drawing/2014/main" id="{F13C0FF5-435F-531D-B4C1-D56BAD9AC83D}"/>
              </a:ext>
            </a:extLst>
          </p:cNvPr>
          <p:cNvSpPr txBox="1">
            <a:spLocks/>
          </p:cNvSpPr>
          <p:nvPr/>
        </p:nvSpPr>
        <p:spPr>
          <a:xfrm>
            <a:off x="939908" y="5571198"/>
            <a:ext cx="8924339" cy="54675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t>Tómese también su tiempo para rellenar la lista de comprobación</a:t>
            </a:r>
            <a:r>
              <a:rPr lang="en-IE" sz="2800" dirty="0"/>
              <a:t>.</a:t>
            </a:r>
          </a:p>
        </p:txBody>
      </p:sp>
      <p:grpSp>
        <p:nvGrpSpPr>
          <p:cNvPr id="7" name="Gruppieren 6">
            <a:extLst>
              <a:ext uri="{FF2B5EF4-FFF2-40B4-BE49-F238E27FC236}">
                <a16:creationId xmlns:a16="http://schemas.microsoft.com/office/drawing/2014/main" id="{0212FE6A-44F6-BDF9-4F81-738B992940E0}"/>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1685AF63-5F67-8966-B5B7-0E7992E4C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0472927-1891-F7B9-2299-E9B89C7E54C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9" y="1183182"/>
            <a:ext cx="9218417" cy="27514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err="1">
                <a:latin typeface="+mj-lt"/>
              </a:rPr>
              <a:t>Exploremos</a:t>
            </a:r>
            <a:r>
              <a:rPr lang="en-IE" sz="5400" b="1" dirty="0">
                <a:latin typeface="+mj-lt"/>
              </a:rPr>
              <a:t> la Unidad 2:</a:t>
            </a:r>
          </a:p>
          <a:p>
            <a:r>
              <a:rPr lang="es-ES" sz="5400" dirty="0" err="1">
                <a:latin typeface="+mj-lt"/>
              </a:rPr>
              <a:t>Chatbots</a:t>
            </a:r>
            <a:r>
              <a:rPr lang="es-ES" sz="5400" dirty="0">
                <a:latin typeface="+mj-lt"/>
              </a:rPr>
              <a:t> en orientación laboral e introducción a la herramienta </a:t>
            </a:r>
            <a:r>
              <a:rPr lang="es-ES" sz="5400" dirty="0" err="1">
                <a:latin typeface="+mj-lt"/>
              </a:rPr>
              <a:t>CareerBot</a:t>
            </a:r>
            <a:endParaRPr lang="en-IE" sz="5400" dirty="0">
              <a:latin typeface="+mj-lt"/>
            </a:endParaRPr>
          </a:p>
        </p:txBody>
      </p:sp>
      <p:pic>
        <p:nvPicPr>
          <p:cNvPr id="5122" name="Picture 2">
            <a:extLst>
              <a:ext uri="{FF2B5EF4-FFF2-40B4-BE49-F238E27FC236}">
                <a16:creationId xmlns:a16="http://schemas.microsoft.com/office/drawing/2014/main" id="{40D7E554-660E-8A96-0C15-A6A926512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640" y="4232621"/>
            <a:ext cx="3382598" cy="173188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6">
            <a:extLst>
              <a:ext uri="{FF2B5EF4-FFF2-40B4-BE49-F238E27FC236}">
                <a16:creationId xmlns:a16="http://schemas.microsoft.com/office/drawing/2014/main" id="{E6B53948-680A-0729-CB3E-A17210396533}"/>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4A051C4D-1A96-C424-AD14-E9FFEBE63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2537C4D-4AF9-F2E9-FBCF-86C3F015AC3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400485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3600" b="1" dirty="0"/>
              <a:t>U2: </a:t>
            </a:r>
            <a:r>
              <a:rPr lang="de-AT" sz="3600" dirty="0"/>
              <a:t>Resultados de aprendizaje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62858" y="1308662"/>
            <a:ext cx="9041313" cy="4960763"/>
          </a:xfrm>
        </p:spPr>
        <p:txBody>
          <a:bodyPr>
            <a:normAutofit fontScale="77500" lnSpcReduction="20000"/>
          </a:bodyPr>
          <a:lstStyle/>
          <a:p>
            <a:pPr algn="l"/>
            <a:r>
              <a:rPr lang="es-ES" sz="3200" dirty="0" err="1"/>
              <a:t>Chatbots</a:t>
            </a:r>
            <a:r>
              <a:rPr lang="es-ES" sz="3200" dirty="0"/>
              <a:t> en la orientación laboral e introducción a la herramienta </a:t>
            </a:r>
            <a:r>
              <a:rPr lang="es-ES" sz="3200" dirty="0" err="1"/>
              <a:t>CareerBot</a:t>
            </a:r>
            <a:r>
              <a:rPr lang="en-IE" sz="3200" b="1" dirty="0"/>
              <a:t> </a:t>
            </a:r>
          </a:p>
          <a:p>
            <a:pPr algn="l"/>
            <a:r>
              <a:rPr lang="es-ES" sz="3200" b="1" dirty="0" err="1"/>
              <a:t>Chatbots</a:t>
            </a:r>
            <a:r>
              <a:rPr lang="es-ES" sz="3200" b="1" dirty="0"/>
              <a:t> y creciente interés por su uso en la orientación laboral</a:t>
            </a:r>
          </a:p>
          <a:p>
            <a:pPr algn="l"/>
            <a:r>
              <a:rPr lang="es-ES" sz="3200" dirty="0"/>
              <a:t>Entender qué es un </a:t>
            </a:r>
            <a:r>
              <a:rPr lang="es-ES" sz="3200" dirty="0" err="1"/>
              <a:t>chatbot</a:t>
            </a:r>
            <a:r>
              <a:rPr lang="es-ES" sz="3200" dirty="0"/>
              <a:t> y por qué ahora hay más interés en utilizarlos en un entorno de orientación laboral</a:t>
            </a:r>
            <a:r>
              <a:rPr lang="en-IE" sz="3200" dirty="0"/>
              <a:t>.</a:t>
            </a:r>
          </a:p>
          <a:p>
            <a:pPr algn="l"/>
            <a:endParaRPr lang="en-IE" sz="3200" b="1" dirty="0"/>
          </a:p>
          <a:p>
            <a:pPr algn="l"/>
            <a:r>
              <a:rPr lang="es-ES" sz="3200" b="1" dirty="0"/>
              <a:t>Familiarizarse con la herramienta </a:t>
            </a:r>
            <a:r>
              <a:rPr lang="es-ES" sz="3200" b="1" dirty="0" err="1"/>
              <a:t>CareerBot</a:t>
            </a:r>
            <a:r>
              <a:rPr lang="es-ES" sz="3200" b="1" dirty="0"/>
              <a:t> y aprender a navegar por sus principales funciones</a:t>
            </a:r>
          </a:p>
          <a:p>
            <a:pPr algn="l"/>
            <a:r>
              <a:rPr lang="es-ES" sz="3200" dirty="0"/>
              <a:t>Explorando las características clave de esta unidad didáctica, sabrá cómo utilizar la herramienta y entender cómo el </a:t>
            </a:r>
            <a:r>
              <a:rPr lang="es-ES" sz="3200" dirty="0" err="1"/>
              <a:t>bot</a:t>
            </a:r>
            <a:r>
              <a:rPr lang="es-ES" sz="3200" dirty="0"/>
              <a:t> utiliza flujos de conversación guionizados que generan información en tiempo real sobre el mercado laboral a partir de diversas fuentes</a:t>
            </a:r>
            <a:r>
              <a:rPr lang="en-IE" sz="3200" dirty="0"/>
              <a:t>. </a:t>
            </a:r>
          </a:p>
          <a:p>
            <a:pPr algn="l"/>
            <a:endParaRPr lang="en-IE" sz="3200" b="1" dirty="0"/>
          </a:p>
          <a:p>
            <a:pPr algn="l"/>
            <a:r>
              <a:rPr lang="en-IE" sz="3200" b="1" dirty="0"/>
              <a:t> </a:t>
            </a:r>
          </a:p>
          <a:p>
            <a:pPr algn="l"/>
            <a:endParaRPr lang="en-IE" sz="3200" dirty="0"/>
          </a:p>
        </p:txBody>
      </p:sp>
      <p:pic>
        <p:nvPicPr>
          <p:cNvPr id="7" name="Picture 2" descr="MAN SITTING IN AN OFFICE">
            <a:extLst>
              <a:ext uri="{FF2B5EF4-FFF2-40B4-BE49-F238E27FC236}">
                <a16:creationId xmlns:a16="http://schemas.microsoft.com/office/drawing/2014/main" id="{8EA6F96F-FD10-0DAC-027F-A67D58B69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9762" y="2603262"/>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uppieren 6">
            <a:extLst>
              <a:ext uri="{FF2B5EF4-FFF2-40B4-BE49-F238E27FC236}">
                <a16:creationId xmlns:a16="http://schemas.microsoft.com/office/drawing/2014/main" id="{0CEA1455-7D28-9A3C-1D6B-BC0061046386}"/>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67DB79A5-182A-A904-4823-997D5E78F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2903A5E-1EE8-D521-25EE-C4A74CF628E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5717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800" b="1" dirty="0"/>
              <a:t>U2: </a:t>
            </a:r>
            <a:r>
              <a:rPr lang="es-ES" sz="2800" dirty="0" err="1"/>
              <a:t>Chatbots</a:t>
            </a:r>
            <a:r>
              <a:rPr lang="es-ES" sz="2800" dirty="0"/>
              <a:t> en orientación laboral e introducción a la herramienta </a:t>
            </a:r>
            <a:r>
              <a:rPr lang="es-ES" sz="2800" dirty="0" err="1"/>
              <a:t>CareerBot</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4960763"/>
          </a:xfrm>
        </p:spPr>
        <p:txBody>
          <a:bodyPr>
            <a:normAutofit/>
          </a:bodyPr>
          <a:lstStyle/>
          <a:p>
            <a:pPr algn="l"/>
            <a:r>
              <a:rPr lang="en-IE" sz="3200" b="1" dirty="0"/>
              <a:t>¿</a:t>
            </a:r>
            <a:r>
              <a:rPr lang="en-IE" sz="3200" b="1" dirty="0" err="1"/>
              <a:t>Qué</a:t>
            </a:r>
            <a:r>
              <a:rPr lang="en-IE" sz="3200" b="1" dirty="0"/>
              <a:t> es un chatbot? </a:t>
            </a:r>
          </a:p>
          <a:p>
            <a:pPr algn="l"/>
            <a:r>
              <a:rPr lang="es-ES" sz="2800" dirty="0"/>
              <a:t>Un </a:t>
            </a:r>
            <a:r>
              <a:rPr lang="es-ES" sz="2800" dirty="0" err="1"/>
              <a:t>chatbot</a:t>
            </a:r>
            <a:r>
              <a:rPr lang="es-ES" sz="2800" dirty="0"/>
              <a:t> puede describirse como un sistema digital con el que se puede interactuar íntegramente a través del lenguaje natural mediante interfaces de texto o voz</a:t>
            </a:r>
            <a:r>
              <a:rPr lang="en-US" sz="2800" dirty="0"/>
              <a:t>. </a:t>
            </a:r>
          </a:p>
          <a:p>
            <a:pPr marL="457200" indent="-457200" algn="l">
              <a:buFont typeface="Wingdings" panose="05000000000000000000" pitchFamily="2" charset="2"/>
              <a:buChar char="§"/>
            </a:pPr>
            <a:r>
              <a:rPr lang="es-ES" sz="2800" dirty="0"/>
              <a:t>Los </a:t>
            </a:r>
            <a:r>
              <a:rPr lang="es-ES" sz="2800" dirty="0" err="1"/>
              <a:t>chatbots</a:t>
            </a:r>
            <a:r>
              <a:rPr lang="es-ES" sz="2800" dirty="0"/>
              <a:t> pretenden automatizar las conversaciones simulando a un interlocutor humano y pueden integrarse en programas informáticos, como plataformas en línea o asistentes digitales, o interconectarse a través de servicios de mensajería</a:t>
            </a:r>
            <a:r>
              <a:rPr lang="en-US" sz="2800" dirty="0"/>
              <a:t>.</a:t>
            </a:r>
            <a:endParaRPr lang="en-IE" sz="2800" dirty="0"/>
          </a:p>
          <a:p>
            <a:pPr marL="457200" indent="-457200" algn="l">
              <a:buFont typeface="Wingdings" panose="05000000000000000000" pitchFamily="2" charset="2"/>
              <a:buChar char="§"/>
            </a:pPr>
            <a:r>
              <a:rPr lang="es-ES" sz="2800" dirty="0"/>
              <a:t>Los </a:t>
            </a:r>
            <a:r>
              <a:rPr lang="es-ES" sz="2800" dirty="0" err="1"/>
              <a:t>chatbots</a:t>
            </a:r>
            <a:r>
              <a:rPr lang="es-ES" sz="2800" dirty="0"/>
              <a:t> pueden ser una herramienta eficaz para proporcionar información personalizada.</a:t>
            </a:r>
            <a:endParaRPr lang="en-IE" sz="2800" dirty="0"/>
          </a:p>
        </p:txBody>
      </p:sp>
      <p:pic>
        <p:nvPicPr>
          <p:cNvPr id="7" name="Picture 6">
            <a:extLst>
              <a:ext uri="{FF2B5EF4-FFF2-40B4-BE49-F238E27FC236}">
                <a16:creationId xmlns:a16="http://schemas.microsoft.com/office/drawing/2014/main" id="{17545352-38E1-795E-3DB5-5724343F2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349" y="3005667"/>
            <a:ext cx="2705100" cy="15155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6">
            <a:extLst>
              <a:ext uri="{FF2B5EF4-FFF2-40B4-BE49-F238E27FC236}">
                <a16:creationId xmlns:a16="http://schemas.microsoft.com/office/drawing/2014/main" id="{B8D911B7-34D2-F831-96AA-48656830D7EB}"/>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AEEC2E0A-9A6D-E816-A698-D4B2D1EAE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247AA145-CDC6-6FAA-B2F5-D07818C0F800}"/>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45351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4960763"/>
          </a:xfrm>
        </p:spPr>
        <p:txBody>
          <a:bodyPr>
            <a:normAutofit/>
          </a:bodyPr>
          <a:lstStyle/>
          <a:p>
            <a:pPr algn="l"/>
            <a:r>
              <a:rPr lang="en-IE" sz="2800" b="1" dirty="0"/>
              <a:t>Los chatbots </a:t>
            </a:r>
            <a:r>
              <a:rPr lang="en-IE" sz="2800" b="1" dirty="0" err="1"/>
              <a:t>en</a:t>
            </a:r>
            <a:r>
              <a:rPr lang="en-IE" sz="2800" b="1" dirty="0"/>
              <a:t> la </a:t>
            </a:r>
            <a:r>
              <a:rPr lang="en-IE" sz="2800" b="1" dirty="0" err="1"/>
              <a:t>orientación</a:t>
            </a:r>
            <a:r>
              <a:rPr lang="en-IE" sz="2800" b="1" dirty="0"/>
              <a:t> </a:t>
            </a:r>
            <a:r>
              <a:rPr lang="en-IE" sz="2800" b="1" dirty="0" err="1"/>
              <a:t>laboral</a:t>
            </a:r>
            <a:endParaRPr lang="en-IE" sz="2800" b="1" dirty="0"/>
          </a:p>
          <a:p>
            <a:pPr algn="l"/>
            <a:r>
              <a:rPr lang="es-ES" sz="2000" dirty="0"/>
              <a:t>En los últimos años ha crecido el interés por el uso de </a:t>
            </a:r>
            <a:r>
              <a:rPr lang="es-ES" sz="2000" dirty="0" err="1"/>
              <a:t>chatbots</a:t>
            </a:r>
            <a:r>
              <a:rPr lang="es-ES" sz="2000" dirty="0"/>
              <a:t> para el asesoramiento, la orientación y el consejo laboral</a:t>
            </a:r>
            <a:r>
              <a:rPr lang="en-US" sz="2000" dirty="0"/>
              <a:t>. </a:t>
            </a:r>
          </a:p>
          <a:p>
            <a:pPr marL="342900" indent="-342900" algn="l">
              <a:buFont typeface="Wingdings" panose="05000000000000000000" pitchFamily="2" charset="2"/>
              <a:buChar char="§"/>
            </a:pPr>
            <a:r>
              <a:rPr lang="es-ES" sz="2000" dirty="0">
                <a:latin typeface="Calibri" panose="020F0502020204030204" pitchFamily="34" charset="0"/>
                <a:ea typeface="Calibri" panose="020F0502020204030204" pitchFamily="34" charset="0"/>
              </a:rPr>
              <a:t>Los </a:t>
            </a:r>
            <a:r>
              <a:rPr lang="es-ES" sz="2000" dirty="0" err="1">
                <a:latin typeface="Calibri" panose="020F0502020204030204" pitchFamily="34" charset="0"/>
                <a:ea typeface="Calibri" panose="020F0502020204030204" pitchFamily="34" charset="0"/>
              </a:rPr>
              <a:t>chatbots</a:t>
            </a:r>
            <a:r>
              <a:rPr lang="es-ES" sz="2000" dirty="0">
                <a:latin typeface="Calibri" panose="020F0502020204030204" pitchFamily="34" charset="0"/>
                <a:ea typeface="Calibri" panose="020F0502020204030204" pitchFamily="34" charset="0"/>
              </a:rPr>
              <a:t> pueden proporcionar información inmediata y personalizada a las personas usuarias las 24 horas del día</a:t>
            </a:r>
            <a:r>
              <a:rPr lang="en-GB" sz="2000" dirty="0">
                <a:effectLst/>
                <a:latin typeface="Calibri" panose="020F0502020204030204" pitchFamily="34" charset="0"/>
                <a:ea typeface="Calibri" panose="020F0502020204030204" pitchFamily="34" charset="0"/>
              </a:rPr>
              <a:t>.</a:t>
            </a:r>
          </a:p>
          <a:p>
            <a:pPr marL="285750" indent="-285750" algn="l">
              <a:buFont typeface="Wingdings" panose="05000000000000000000" pitchFamily="2" charset="2"/>
              <a:buChar char="§"/>
            </a:pPr>
            <a:r>
              <a:rPr lang="es-ES" sz="2000" dirty="0">
                <a:latin typeface="Calibri" panose="020F0502020204030204" pitchFamily="34" charset="0"/>
                <a:ea typeface="Calibri" panose="020F0502020204030204" pitchFamily="34" charset="0"/>
              </a:rPr>
              <a:t>Se puede acceder a ellos de forma fácil y cómoda, lo que los convierte en una herramienta útil para las personas que no tienen acceso a otras formas de asesoramiento, orientación y orientación laboral</a:t>
            </a:r>
            <a:r>
              <a:rPr lang="en-GB" sz="2000" dirty="0">
                <a:effectLst/>
                <a:latin typeface="Calibri" panose="020F0502020204030204" pitchFamily="34" charset="0"/>
                <a:ea typeface="Calibri" panose="020F0502020204030204" pitchFamily="34" charset="0"/>
              </a:rPr>
              <a:t>. </a:t>
            </a:r>
          </a:p>
          <a:p>
            <a:pPr marL="285750" indent="-285750" algn="l">
              <a:buFont typeface="Wingdings" panose="05000000000000000000" pitchFamily="2" charset="2"/>
              <a:buChar char="§"/>
            </a:pPr>
            <a:r>
              <a:rPr lang="es-ES" sz="2000" dirty="0">
                <a:latin typeface="Calibri" panose="020F0502020204030204" pitchFamily="34" charset="0"/>
                <a:ea typeface="Calibri" panose="020F0502020204030204" pitchFamily="34" charset="0"/>
              </a:rPr>
              <a:t>Los </a:t>
            </a:r>
            <a:r>
              <a:rPr lang="es-ES" sz="2000" dirty="0" err="1">
                <a:latin typeface="Calibri" panose="020F0502020204030204" pitchFamily="34" charset="0"/>
                <a:ea typeface="Calibri" panose="020F0502020204030204" pitchFamily="34" charset="0"/>
              </a:rPr>
              <a:t>chatbots</a:t>
            </a:r>
            <a:r>
              <a:rPr lang="es-ES" sz="2000" dirty="0">
                <a:latin typeface="Calibri" panose="020F0502020204030204" pitchFamily="34" charset="0"/>
                <a:ea typeface="Calibri" panose="020F0502020204030204" pitchFamily="34" charset="0"/>
              </a:rPr>
              <a:t> pueden ser una herramienta eficaz para proporcionar información personalizada y apoyo a las personas con discapacidad, que pueden enfrentarse a barreras para acceder a otras formas de asesoramiento profesional, orientación y asesoramiento</a:t>
            </a:r>
            <a:r>
              <a:rPr lang="en-GB" sz="2000" dirty="0">
                <a:effectLst/>
                <a:latin typeface="Calibri" panose="020F0502020204030204" pitchFamily="34" charset="0"/>
                <a:ea typeface="Calibri" panose="020F0502020204030204" pitchFamily="34" charset="0"/>
              </a:rPr>
              <a:t>. </a:t>
            </a:r>
          </a:p>
          <a:p>
            <a:pPr marL="285750" indent="-285750" algn="l">
              <a:buFont typeface="Wingdings" panose="05000000000000000000" pitchFamily="2" charset="2"/>
              <a:buChar char="§"/>
            </a:pPr>
            <a:r>
              <a:rPr lang="es-ES" sz="2000" dirty="0">
                <a:latin typeface="Calibri" panose="020F0502020204030204" pitchFamily="34" charset="0"/>
                <a:ea typeface="Calibri" panose="020F0502020204030204" pitchFamily="34" charset="0"/>
              </a:rPr>
              <a:t>Es importante señalar que los </a:t>
            </a:r>
            <a:r>
              <a:rPr lang="es-ES" sz="2000" dirty="0" err="1">
                <a:latin typeface="Calibri" panose="020F0502020204030204" pitchFamily="34" charset="0"/>
                <a:ea typeface="Calibri" panose="020F0502020204030204" pitchFamily="34" charset="0"/>
              </a:rPr>
              <a:t>chatbots</a:t>
            </a:r>
            <a:r>
              <a:rPr lang="es-ES" sz="2000" dirty="0">
                <a:latin typeface="Calibri" panose="020F0502020204030204" pitchFamily="34" charset="0"/>
                <a:ea typeface="Calibri" panose="020F0502020204030204" pitchFamily="34" charset="0"/>
              </a:rPr>
              <a:t> no sustituyen a los/as orientadores/as laborales humanos y deben utilizarse como parte de una estrategia más amplia de asesoramiento, orientación y consejo profesional.</a:t>
            </a:r>
            <a:endParaRPr lang="en-IE" sz="2000" dirty="0"/>
          </a:p>
        </p:txBody>
      </p:sp>
      <p:pic>
        <p:nvPicPr>
          <p:cNvPr id="7" name="Picture 2">
            <a:extLst>
              <a:ext uri="{FF2B5EF4-FFF2-40B4-BE49-F238E27FC236}">
                <a16:creationId xmlns:a16="http://schemas.microsoft.com/office/drawing/2014/main" id="{F12C5F8B-161D-B67C-E39F-BEB5AAEAF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8636" y="273274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uppieren 6">
            <a:extLst>
              <a:ext uri="{FF2B5EF4-FFF2-40B4-BE49-F238E27FC236}">
                <a16:creationId xmlns:a16="http://schemas.microsoft.com/office/drawing/2014/main" id="{B5471C92-98CE-668F-9623-49AD30F7FAF8}"/>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940262E8-1F78-8449-6373-F6DB6585C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B82A8148-C25A-B42B-ED75-0BB57B28A80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3" name="Titel 1">
            <a:extLst>
              <a:ext uri="{FF2B5EF4-FFF2-40B4-BE49-F238E27FC236}">
                <a16:creationId xmlns:a16="http://schemas.microsoft.com/office/drawing/2014/main" id="{E45B629B-680E-E654-4BCB-92E3534C102F}"/>
              </a:ext>
            </a:extLst>
          </p:cNvPr>
          <p:cNvSpPr txBox="1">
            <a:spLocks/>
          </p:cNvSpPr>
          <p:nvPr/>
        </p:nvSpPr>
        <p:spPr>
          <a:xfrm>
            <a:off x="824299" y="644390"/>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U2: </a:t>
            </a:r>
            <a:r>
              <a:rPr lang="es-ES" sz="2800" dirty="0" err="1"/>
              <a:t>Chatbots</a:t>
            </a:r>
            <a:r>
              <a:rPr lang="es-ES" sz="2800" dirty="0"/>
              <a:t> en orientación laboral e introducción a la herramienta </a:t>
            </a:r>
            <a:r>
              <a:rPr lang="es-ES" sz="2800" dirty="0" err="1"/>
              <a:t>CareerBot</a:t>
            </a:r>
            <a:br>
              <a:rPr lang="en-US" sz="2800" dirty="0"/>
            </a:br>
            <a:endParaRPr lang="de-AT" sz="2800" dirty="0"/>
          </a:p>
        </p:txBody>
      </p:sp>
    </p:spTree>
    <p:extLst>
      <p:ext uri="{BB962C8B-B14F-4D97-AF65-F5344CB8AC3E}">
        <p14:creationId xmlns:p14="http://schemas.microsoft.com/office/powerpoint/2010/main" val="50775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69737" y="1156428"/>
            <a:ext cx="9429992" cy="4993484"/>
          </a:xfrm>
        </p:spPr>
        <p:txBody>
          <a:bodyPr>
            <a:normAutofit fontScale="62500" lnSpcReduction="20000"/>
          </a:bodyPr>
          <a:lstStyle/>
          <a:p>
            <a:pPr algn="l"/>
            <a:r>
              <a:rPr lang="es-ES" sz="3100" b="1" dirty="0"/>
              <a:t>Navegar por la herramienta </a:t>
            </a:r>
            <a:r>
              <a:rPr lang="es-ES" sz="3100" b="1" dirty="0" err="1"/>
              <a:t>CareerBot</a:t>
            </a:r>
            <a:endParaRPr lang="es-ES" sz="3100" b="1" dirty="0"/>
          </a:p>
          <a:p>
            <a:pPr algn="l"/>
            <a:r>
              <a:rPr lang="en-IE" sz="3100" dirty="0" err="1"/>
              <a:t>Acceda</a:t>
            </a:r>
            <a:r>
              <a:rPr lang="en-IE" sz="3100" dirty="0"/>
              <a:t> a la </a:t>
            </a:r>
            <a:r>
              <a:rPr lang="en-IE" sz="3100" dirty="0" err="1"/>
              <a:t>herramienta</a:t>
            </a:r>
            <a:r>
              <a:rPr lang="en-IE" sz="3100" dirty="0"/>
              <a:t> </a:t>
            </a:r>
            <a:r>
              <a:rPr lang="en-IE" sz="3100" dirty="0" err="1"/>
              <a:t>aquí</a:t>
            </a:r>
            <a:r>
              <a:rPr lang="en-IE" sz="3100" dirty="0"/>
              <a:t>: </a:t>
            </a:r>
            <a:r>
              <a:rPr lang="en-IE" sz="3100" dirty="0">
                <a:solidFill>
                  <a:srgbClr val="0563C1"/>
                </a:solidFill>
                <a:hlinkClick r:id="rId3"/>
              </a:rPr>
              <a:t>https://careerbot.eu/bot/bot_es.html</a:t>
            </a:r>
            <a:endParaRPr lang="en-IE" sz="3100" dirty="0"/>
          </a:p>
          <a:p>
            <a:pPr algn="l"/>
            <a:r>
              <a:rPr lang="es-ES" sz="3100" dirty="0"/>
              <a:t>Vea este vídeo de introducción para familiarizarse con el proyecto </a:t>
            </a:r>
            <a:r>
              <a:rPr lang="en-GB" sz="3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https://youtu.be/hs559b841bs?feature=shared</a:t>
            </a:r>
            <a:endParaRPr lang="en-IE" sz="3100" dirty="0"/>
          </a:p>
          <a:p>
            <a:pPr algn="l"/>
            <a:endParaRPr lang="en-IE" sz="3100" b="1" dirty="0"/>
          </a:p>
          <a:p>
            <a:pPr marL="457200" indent="-457200" algn="l">
              <a:buFont typeface="Wingdings" panose="05000000000000000000" pitchFamily="2" charset="2"/>
              <a:buChar char="§"/>
              <a:tabLst>
                <a:tab pos="180340" algn="l"/>
              </a:tabLst>
            </a:pPr>
            <a:r>
              <a:rPr lang="es-ES" sz="3100" dirty="0">
                <a:effectLst/>
                <a:latin typeface="Calibri" panose="020F0502020204030204" pitchFamily="34" charset="0"/>
                <a:ea typeface="Calibri" panose="020F0502020204030204" pitchFamily="34" charset="0"/>
              </a:rPr>
              <a:t>A continuación, las personas usuarias pueden explorar cinco funciones del </a:t>
            </a:r>
            <a:r>
              <a:rPr lang="es-ES" sz="3100" dirty="0" err="1">
                <a:effectLst/>
                <a:latin typeface="Calibri" panose="020F0502020204030204" pitchFamily="34" charset="0"/>
                <a:ea typeface="Calibri" panose="020F0502020204030204" pitchFamily="34" charset="0"/>
              </a:rPr>
              <a:t>bot</a:t>
            </a:r>
            <a:r>
              <a:rPr lang="es-ES" sz="3100" dirty="0">
                <a:effectLst/>
                <a:latin typeface="Calibri" panose="020F0502020204030204" pitchFamily="34" charset="0"/>
                <a:ea typeface="Calibri" panose="020F0502020204030204" pitchFamily="34" charset="0"/>
              </a:rPr>
              <a:t> que funcionan mediante flujos de conversación guionizados que requieren que se haga clic en las opciones proporcionadas para navegar por la conversación e introducir respuestas para recopilar información de mercado laboral personalizada.</a:t>
            </a:r>
          </a:p>
          <a:p>
            <a:pPr marL="457200" indent="-457200" algn="l">
              <a:buFont typeface="Wingdings" panose="05000000000000000000" pitchFamily="2" charset="2"/>
              <a:buChar char="§"/>
              <a:tabLst>
                <a:tab pos="180340" algn="l"/>
              </a:tabLst>
            </a:pPr>
            <a:r>
              <a:rPr lang="es-ES" sz="3100" dirty="0">
                <a:effectLst/>
                <a:latin typeface="Calibri" panose="020F0502020204030204" pitchFamily="34" charset="0"/>
                <a:ea typeface="Calibri" panose="020F0502020204030204" pitchFamily="34" charset="0"/>
              </a:rPr>
              <a:t>La herramienta </a:t>
            </a:r>
            <a:r>
              <a:rPr lang="es-ES" sz="3100" dirty="0" err="1">
                <a:effectLst/>
                <a:latin typeface="Calibri" panose="020F0502020204030204" pitchFamily="34" charset="0"/>
                <a:ea typeface="Calibri" panose="020F0502020204030204" pitchFamily="34" charset="0"/>
              </a:rPr>
              <a:t>CareerBot</a:t>
            </a:r>
            <a:r>
              <a:rPr lang="es-ES" sz="3100" dirty="0">
                <a:effectLst/>
                <a:latin typeface="Calibri" panose="020F0502020204030204" pitchFamily="34" charset="0"/>
                <a:ea typeface="Calibri" panose="020F0502020204030204" pitchFamily="34" charset="0"/>
              </a:rPr>
              <a:t> genera anuncios de empleo en directo, información sobre el mercado laboral procedente de CEDEFOP: </a:t>
            </a:r>
            <a:r>
              <a:rPr lang="es-ES" sz="3100" dirty="0" err="1">
                <a:effectLst/>
                <a:latin typeface="Calibri" panose="020F0502020204030204" pitchFamily="34" charset="0"/>
                <a:ea typeface="Calibri" panose="020F0502020204030204" pitchFamily="34" charset="0"/>
              </a:rPr>
              <a:t>Skills</a:t>
            </a:r>
            <a:r>
              <a:rPr lang="es-ES" sz="3100" dirty="0">
                <a:effectLst/>
                <a:latin typeface="Calibri" panose="020F0502020204030204" pitchFamily="34" charset="0"/>
                <a:ea typeface="Calibri" panose="020F0502020204030204" pitchFamily="34" charset="0"/>
              </a:rPr>
              <a:t> OVATE, </a:t>
            </a:r>
            <a:r>
              <a:rPr lang="es-ES" sz="3100" dirty="0" err="1">
                <a:effectLst/>
                <a:latin typeface="Calibri" panose="020F0502020204030204" pitchFamily="34" charset="0"/>
                <a:ea typeface="Calibri" panose="020F0502020204030204" pitchFamily="34" charset="0"/>
              </a:rPr>
              <a:t>European</a:t>
            </a:r>
            <a:r>
              <a:rPr lang="es-ES" sz="3100" dirty="0">
                <a:effectLst/>
                <a:latin typeface="Calibri" panose="020F0502020204030204" pitchFamily="34" charset="0"/>
                <a:ea typeface="Calibri" panose="020F0502020204030204" pitchFamily="34" charset="0"/>
              </a:rPr>
              <a:t> </a:t>
            </a:r>
            <a:r>
              <a:rPr lang="es-ES" sz="3100" dirty="0" err="1">
                <a:effectLst/>
                <a:latin typeface="Calibri" panose="020F0502020204030204" pitchFamily="34" charset="0"/>
                <a:ea typeface="Calibri" panose="020F0502020204030204" pitchFamily="34" charset="0"/>
              </a:rPr>
              <a:t>Skills</a:t>
            </a:r>
            <a:r>
              <a:rPr lang="es-ES" sz="3100" dirty="0">
                <a:effectLst/>
                <a:latin typeface="Calibri" panose="020F0502020204030204" pitchFamily="34" charset="0"/>
                <a:ea typeface="Calibri" panose="020F0502020204030204" pitchFamily="34" charset="0"/>
              </a:rPr>
              <a:t>, </a:t>
            </a:r>
            <a:r>
              <a:rPr lang="es-ES" sz="3100" dirty="0" err="1">
                <a:effectLst/>
                <a:latin typeface="Calibri" panose="020F0502020204030204" pitchFamily="34" charset="0"/>
                <a:ea typeface="Calibri" panose="020F0502020204030204" pitchFamily="34" charset="0"/>
              </a:rPr>
              <a:t>Competences</a:t>
            </a:r>
            <a:r>
              <a:rPr lang="es-ES" sz="3100" dirty="0">
                <a:effectLst/>
                <a:latin typeface="Calibri" panose="020F0502020204030204" pitchFamily="34" charset="0"/>
                <a:ea typeface="Calibri" panose="020F0502020204030204" pitchFamily="34" charset="0"/>
              </a:rPr>
              <a:t>, </a:t>
            </a:r>
            <a:r>
              <a:rPr lang="es-ES" sz="3100" dirty="0" err="1">
                <a:effectLst/>
                <a:latin typeface="Calibri" panose="020F0502020204030204" pitchFamily="34" charset="0"/>
                <a:ea typeface="Calibri" panose="020F0502020204030204" pitchFamily="34" charset="0"/>
              </a:rPr>
              <a:t>Qualifications</a:t>
            </a:r>
            <a:r>
              <a:rPr lang="es-ES" sz="3100" dirty="0">
                <a:effectLst/>
                <a:latin typeface="Calibri" panose="020F0502020204030204" pitchFamily="34" charset="0"/>
                <a:ea typeface="Calibri" panose="020F0502020204030204" pitchFamily="34" charset="0"/>
              </a:rPr>
              <a:t> and </a:t>
            </a:r>
            <a:r>
              <a:rPr lang="es-ES" sz="3100" dirty="0" err="1">
                <a:effectLst/>
                <a:latin typeface="Calibri" panose="020F0502020204030204" pitchFamily="34" charset="0"/>
                <a:ea typeface="Calibri" panose="020F0502020204030204" pitchFamily="34" charset="0"/>
              </a:rPr>
              <a:t>Occupations</a:t>
            </a:r>
            <a:r>
              <a:rPr lang="es-ES" sz="3100" dirty="0">
                <a:effectLst/>
                <a:latin typeface="Calibri" panose="020F0502020204030204" pitchFamily="34" charset="0"/>
                <a:ea typeface="Calibri" panose="020F0502020204030204" pitchFamily="34" charset="0"/>
              </a:rPr>
              <a:t> (ESCO) y vídeos con consejos y sugerencias para personas usuarias. Las personas usuarias pueden elegir el lugar de búsqueda (Irlanda, Austria, España y Grecia).</a:t>
            </a:r>
            <a:endParaRPr lang="en-GB" sz="3100" dirty="0">
              <a:effectLst/>
              <a:latin typeface="Calibri" panose="020F0502020204030204" pitchFamily="34" charset="0"/>
              <a:ea typeface="Calibri" panose="020F0502020204030204" pitchFamily="34" charset="0"/>
            </a:endParaRPr>
          </a:p>
          <a:p>
            <a:pPr algn="l">
              <a:tabLst>
                <a:tab pos="180340" algn="l"/>
              </a:tabLst>
            </a:pPr>
            <a:endParaRPr lang="en-GB" sz="3100" dirty="0">
              <a:latin typeface="Calibri" panose="020F0502020204030204" pitchFamily="34" charset="0"/>
            </a:endParaRPr>
          </a:p>
          <a:p>
            <a:pPr algn="l">
              <a:tabLst>
                <a:tab pos="180340" algn="l"/>
              </a:tabLst>
            </a:pPr>
            <a:r>
              <a:rPr lang="de-AT" sz="3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https://www.cedefop.europa.eu/en/tools/skills-online-vacancies</a:t>
            </a:r>
            <a:endParaRPr lang="en-IE" sz="3100" dirty="0">
              <a:effectLst/>
              <a:latin typeface="Calibri" panose="020F0502020204030204" pitchFamily="34" charset="0"/>
              <a:ea typeface="Calibri" panose="020F0502020204030204" pitchFamily="34" charset="0"/>
              <a:cs typeface="Arial" panose="020B0604020202020204" pitchFamily="34" charset="0"/>
            </a:endParaRPr>
          </a:p>
          <a:p>
            <a:pPr algn="l">
              <a:tabLst>
                <a:tab pos="180340" algn="l"/>
              </a:tabLst>
            </a:pPr>
            <a:r>
              <a:rPr lang="de-AT" sz="3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https://esco.ec.europa.eu/en</a:t>
            </a:r>
            <a:endParaRPr lang="en-IE" sz="3100" dirty="0">
              <a:effectLst/>
              <a:latin typeface="Calibri" panose="020F0502020204030204" pitchFamily="34" charset="0"/>
              <a:ea typeface="Calibri" panose="020F0502020204030204" pitchFamily="34" charset="0"/>
              <a:cs typeface="Arial" panose="020B0604020202020204" pitchFamily="34" charset="0"/>
            </a:endParaRPr>
          </a:p>
          <a:p>
            <a:pPr>
              <a:tabLst>
                <a:tab pos="180340" algn="l"/>
              </a:tabLst>
            </a:pPr>
            <a:endParaRPr lang="en-IE" sz="2800" b="1" dirty="0"/>
          </a:p>
        </p:txBody>
      </p:sp>
      <p:pic>
        <p:nvPicPr>
          <p:cNvPr id="3" name="Picture 2">
            <a:extLst>
              <a:ext uri="{FF2B5EF4-FFF2-40B4-BE49-F238E27FC236}">
                <a16:creationId xmlns:a16="http://schemas.microsoft.com/office/drawing/2014/main" id="{BFCBBF9E-AA44-6D5E-32FB-735C0742ACDE}"/>
              </a:ext>
            </a:extLst>
          </p:cNvPr>
          <p:cNvPicPr>
            <a:picLocks noChangeAspect="1"/>
          </p:cNvPicPr>
          <p:nvPr/>
        </p:nvPicPr>
        <p:blipFill>
          <a:blip r:embed="rId7"/>
          <a:stretch>
            <a:fillRect/>
          </a:stretch>
        </p:blipFill>
        <p:spPr>
          <a:xfrm rot="666347">
            <a:off x="10127864" y="3869322"/>
            <a:ext cx="1338186" cy="13381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7" name="Gruppieren 6">
            <a:extLst>
              <a:ext uri="{FF2B5EF4-FFF2-40B4-BE49-F238E27FC236}">
                <a16:creationId xmlns:a16="http://schemas.microsoft.com/office/drawing/2014/main" id="{53C2B128-2CB6-959A-90AE-C68110FA3168}"/>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21501703-2610-FEB9-75A9-88CD28ECA7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D8B45250-A643-5CD6-586C-22F5EFA63CB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3" name="Titel 1">
            <a:extLst>
              <a:ext uri="{FF2B5EF4-FFF2-40B4-BE49-F238E27FC236}">
                <a16:creationId xmlns:a16="http://schemas.microsoft.com/office/drawing/2014/main" id="{61E40954-B31E-352A-674B-58FE173CD93F}"/>
              </a:ext>
            </a:extLst>
          </p:cNvPr>
          <p:cNvSpPr txBox="1">
            <a:spLocks/>
          </p:cNvSpPr>
          <p:nvPr/>
        </p:nvSpPr>
        <p:spPr>
          <a:xfrm>
            <a:off x="824299" y="644390"/>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a:t>U2: </a:t>
            </a:r>
            <a:r>
              <a:rPr lang="es-ES" sz="2800"/>
              <a:t>Chatbots en orientación laboral e introducción a la herramienta CareerBot</a:t>
            </a:r>
            <a:br>
              <a:rPr lang="en-US" sz="2800"/>
            </a:br>
            <a:endParaRPr lang="de-AT" sz="2800" dirty="0"/>
          </a:p>
        </p:txBody>
      </p:sp>
    </p:spTree>
    <p:extLst>
      <p:ext uri="{BB962C8B-B14F-4D97-AF65-F5344CB8AC3E}">
        <p14:creationId xmlns:p14="http://schemas.microsoft.com/office/powerpoint/2010/main" val="223360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1118872"/>
            <a:ext cx="10623792" cy="5000622"/>
          </a:xfrm>
        </p:spPr>
        <p:txBody>
          <a:bodyPr>
            <a:normAutofit lnSpcReduction="10000"/>
          </a:bodyPr>
          <a:lstStyle/>
          <a:p>
            <a:pPr algn="l">
              <a:tabLst>
                <a:tab pos="180340" algn="l"/>
              </a:tabLst>
            </a:pPr>
            <a:r>
              <a:rPr lang="es-ES" sz="3100" dirty="0">
                <a:effectLst/>
              </a:rPr>
              <a:t>Las principales características del </a:t>
            </a:r>
            <a:r>
              <a:rPr lang="es-ES" sz="3100" dirty="0" err="1">
                <a:effectLst/>
              </a:rPr>
              <a:t>chatbot</a:t>
            </a:r>
            <a:r>
              <a:rPr lang="es-ES" sz="3100" dirty="0">
                <a:effectLst/>
              </a:rPr>
              <a:t> son</a:t>
            </a:r>
            <a:r>
              <a:rPr lang="en-IE" sz="3100" dirty="0">
                <a:effectLst/>
              </a:rPr>
              <a:t>: </a:t>
            </a:r>
          </a:p>
          <a:p>
            <a:pPr algn="l">
              <a:tabLst>
                <a:tab pos="180340" algn="l"/>
              </a:tabLst>
            </a:pPr>
            <a:endParaRPr lang="en-US" sz="2800" b="1" dirty="0"/>
          </a:p>
          <a:p>
            <a:pPr marL="457200" indent="-457200" algn="l">
              <a:buFont typeface="Wingdings" panose="05000000000000000000" pitchFamily="2" charset="2"/>
              <a:buChar char="§"/>
              <a:tabLst>
                <a:tab pos="180340" algn="l"/>
              </a:tabLst>
            </a:pPr>
            <a:r>
              <a:rPr lang="es-ES" b="1" dirty="0"/>
              <a:t>Demanda de empleo y cualificaciones</a:t>
            </a:r>
            <a:r>
              <a:rPr lang="en-US" b="1" dirty="0"/>
              <a:t>: </a:t>
            </a:r>
            <a:r>
              <a:rPr lang="es-ES" dirty="0"/>
              <a:t>obtenga una visión general a través de información estadística y gráficos de información del mercado laboral del país seleccionado, estas características incluyen: competencias más solicitadas en 2021, evolución futura del empleo, crecimiento futuro del empleo en 2020-2030, necesidades futuras (oferta total de empleo) por ocupación en 2020-2030 – fuente: CEDEFOP</a:t>
            </a:r>
            <a:r>
              <a:rPr lang="en-US" dirty="0"/>
              <a:t>. </a:t>
            </a:r>
          </a:p>
          <a:p>
            <a:pPr marL="457200" indent="-457200" algn="l">
              <a:buFont typeface="Wingdings" panose="05000000000000000000" pitchFamily="2" charset="2"/>
              <a:buChar char="§"/>
              <a:tabLst>
                <a:tab pos="180340" algn="l"/>
              </a:tabLst>
            </a:pPr>
            <a:r>
              <a:rPr lang="en-US" b="1" dirty="0" err="1"/>
              <a:t>Buscador</a:t>
            </a:r>
            <a:r>
              <a:rPr lang="en-US" b="1" dirty="0"/>
              <a:t> de </a:t>
            </a:r>
            <a:r>
              <a:rPr lang="en-US" b="1" dirty="0" err="1"/>
              <a:t>empleo</a:t>
            </a:r>
            <a:r>
              <a:rPr lang="en-US" b="1" dirty="0"/>
              <a:t>:</a:t>
            </a:r>
            <a:r>
              <a:rPr lang="en-US" dirty="0"/>
              <a:t> </a:t>
            </a:r>
            <a:r>
              <a:rPr lang="es-ES" dirty="0"/>
              <a:t>busque ofertas de empleo en su región. El </a:t>
            </a:r>
            <a:r>
              <a:rPr lang="es-ES" dirty="0" err="1"/>
              <a:t>bot</a:t>
            </a:r>
            <a:r>
              <a:rPr lang="es-ES" dirty="0"/>
              <a:t> integra información en directo sobre las ofertas de empleo actuales utilizando varias interfaces de programas de aplicación (API). Las búsquedas pueden realizarse en Irlanda, Austria, Grecia y España. Se dispone de datos más específicos para las regiones de cada uno de los países mencionados. Se pueden buscar ofertas de empleo en, por ejemplo, Dublín, Innsbruck, Atenas o Málaga</a:t>
            </a:r>
            <a:r>
              <a:rPr lang="en-US" dirty="0"/>
              <a:t>. </a:t>
            </a:r>
          </a:p>
          <a:p>
            <a:pPr algn="l">
              <a:tabLst>
                <a:tab pos="180340" algn="l"/>
              </a:tabLst>
            </a:pPr>
            <a:endParaRPr lang="en-IE" sz="2800" b="1" dirty="0"/>
          </a:p>
        </p:txBody>
      </p:sp>
      <p:grpSp>
        <p:nvGrpSpPr>
          <p:cNvPr id="3" name="Gruppieren 6">
            <a:extLst>
              <a:ext uri="{FF2B5EF4-FFF2-40B4-BE49-F238E27FC236}">
                <a16:creationId xmlns:a16="http://schemas.microsoft.com/office/drawing/2014/main" id="{7D082E73-8EE6-C615-A508-59E66AD8C40F}"/>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18DD004C-EF06-175C-FDE5-34755D92C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812F46A-C192-D130-EA8E-0527983AF55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2" name="Titel 1">
            <a:extLst>
              <a:ext uri="{FF2B5EF4-FFF2-40B4-BE49-F238E27FC236}">
                <a16:creationId xmlns:a16="http://schemas.microsoft.com/office/drawing/2014/main" id="{7DE7B57F-F5B8-E3FE-E2B4-5B17C762F03B}"/>
              </a:ext>
            </a:extLst>
          </p:cNvPr>
          <p:cNvSpPr txBox="1">
            <a:spLocks/>
          </p:cNvSpPr>
          <p:nvPr/>
        </p:nvSpPr>
        <p:spPr>
          <a:xfrm>
            <a:off x="824299" y="644390"/>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a:t>U2: </a:t>
            </a:r>
            <a:r>
              <a:rPr lang="es-ES" sz="2800"/>
              <a:t>Chatbots en orientación laboral e introducción a la herramienta CareerBot</a:t>
            </a:r>
            <a:br>
              <a:rPr lang="en-US" sz="2800"/>
            </a:br>
            <a:endParaRPr lang="de-AT" sz="2800" dirty="0"/>
          </a:p>
        </p:txBody>
      </p:sp>
    </p:spTree>
    <p:extLst>
      <p:ext uri="{BB962C8B-B14F-4D97-AF65-F5344CB8AC3E}">
        <p14:creationId xmlns:p14="http://schemas.microsoft.com/office/powerpoint/2010/main" val="113460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18644" y="1196865"/>
            <a:ext cx="9429992" cy="4993484"/>
          </a:xfrm>
        </p:spPr>
        <p:txBody>
          <a:bodyPr>
            <a:normAutofit fontScale="92500"/>
          </a:bodyPr>
          <a:lstStyle/>
          <a:p>
            <a:pPr algn="l">
              <a:tabLst>
                <a:tab pos="180340" algn="l"/>
              </a:tabLst>
            </a:pPr>
            <a:r>
              <a:rPr lang="es-ES" sz="3100" dirty="0">
                <a:effectLst/>
              </a:rPr>
              <a:t>Las principales características del </a:t>
            </a:r>
            <a:r>
              <a:rPr lang="es-ES" sz="3100" dirty="0" err="1">
                <a:effectLst/>
              </a:rPr>
              <a:t>chatbot</a:t>
            </a:r>
            <a:r>
              <a:rPr lang="es-ES" sz="3100" dirty="0">
                <a:effectLst/>
              </a:rPr>
              <a:t> son</a:t>
            </a:r>
            <a:r>
              <a:rPr lang="en-IE" sz="3100" dirty="0">
                <a:effectLst/>
              </a:rPr>
              <a:t>: </a:t>
            </a:r>
            <a:endParaRPr lang="en-US" sz="2800" b="1" dirty="0"/>
          </a:p>
          <a:p>
            <a:pPr marL="457200" indent="-457200" algn="l">
              <a:buFont typeface="Wingdings" panose="05000000000000000000" pitchFamily="2" charset="2"/>
              <a:buChar char="§"/>
              <a:tabLst>
                <a:tab pos="180340" algn="l"/>
              </a:tabLst>
            </a:pPr>
            <a:r>
              <a:rPr lang="es-ES" sz="2800" b="1" dirty="0"/>
              <a:t>Información sobre trabajos y cualificaciones</a:t>
            </a:r>
            <a:r>
              <a:rPr lang="en-US" sz="2800" b="1" dirty="0"/>
              <a:t>: </a:t>
            </a:r>
            <a:r>
              <a:rPr lang="es-ES" sz="2800" dirty="0"/>
              <a:t>busque las aptitudes necesarias para determinados empleos, descripciones de empleos y ejemplos y reciba definiciones sobre aptitudes y conocimientos para prepararse para la búsqueda de empleo y la elaboración de un portafolio profesional</a:t>
            </a:r>
            <a:r>
              <a:rPr lang="en-US" sz="2800" dirty="0"/>
              <a:t>.  </a:t>
            </a:r>
          </a:p>
          <a:p>
            <a:pPr marL="457200" indent="-457200" algn="l">
              <a:buFont typeface="Wingdings" panose="05000000000000000000" pitchFamily="2" charset="2"/>
              <a:buChar char="§"/>
              <a:tabLst>
                <a:tab pos="180340" algn="l"/>
              </a:tabLst>
            </a:pPr>
            <a:r>
              <a:rPr lang="en-US" sz="2800" b="1" dirty="0" err="1"/>
              <a:t>Solicitud</a:t>
            </a:r>
            <a:r>
              <a:rPr lang="en-US" sz="2800" b="1" dirty="0"/>
              <a:t> y CV: </a:t>
            </a:r>
            <a:r>
              <a:rPr lang="es-ES" sz="2800" dirty="0"/>
              <a:t>acceda a consejos generales a través de vídeos cortos sobre la redacción de CV y cartas de presentación para usuarios/as. Incluye una referencia a Europass y sus útiles plantillas de CV</a:t>
            </a:r>
            <a:r>
              <a:rPr lang="en-US" sz="2800" dirty="0"/>
              <a:t>. </a:t>
            </a:r>
          </a:p>
          <a:p>
            <a:pPr marL="457200" indent="-457200" algn="l">
              <a:buFont typeface="Wingdings" panose="05000000000000000000" pitchFamily="2" charset="2"/>
              <a:buChar char="§"/>
              <a:tabLst>
                <a:tab pos="180340" algn="l"/>
              </a:tabLst>
            </a:pPr>
            <a:r>
              <a:rPr lang="en-US" sz="2800" b="1" dirty="0" err="1"/>
              <a:t>Entrevista</a:t>
            </a:r>
            <a:r>
              <a:rPr lang="en-US" sz="2800" b="1" dirty="0"/>
              <a:t>: </a:t>
            </a:r>
            <a:r>
              <a:rPr lang="es-ES" sz="2800" dirty="0"/>
              <a:t>se ofrecen a las personas usuarias consejos generales a través de vídeos cortos sobre cómo preparar la entrevista</a:t>
            </a:r>
            <a:endParaRPr lang="en-US" sz="2800" dirty="0"/>
          </a:p>
          <a:p>
            <a:pPr algn="l">
              <a:tabLst>
                <a:tab pos="180340" algn="l"/>
              </a:tabLst>
            </a:pPr>
            <a:endParaRPr lang="en-IE" sz="2800" b="1" dirty="0"/>
          </a:p>
        </p:txBody>
      </p:sp>
      <p:grpSp>
        <p:nvGrpSpPr>
          <p:cNvPr id="3" name="Gruppieren 6">
            <a:extLst>
              <a:ext uri="{FF2B5EF4-FFF2-40B4-BE49-F238E27FC236}">
                <a16:creationId xmlns:a16="http://schemas.microsoft.com/office/drawing/2014/main" id="{1D65B79E-2BE4-94C2-6F8F-840228C6E477}"/>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B453FFAB-E0BE-1A26-CD12-9A4E15F0B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5657D62-9EEB-73F3-E2C2-6B4E9804823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2" name="Titel 1">
            <a:extLst>
              <a:ext uri="{FF2B5EF4-FFF2-40B4-BE49-F238E27FC236}">
                <a16:creationId xmlns:a16="http://schemas.microsoft.com/office/drawing/2014/main" id="{5EB6EEB1-1BDA-EAEB-6C63-C4102B2A3E64}"/>
              </a:ext>
            </a:extLst>
          </p:cNvPr>
          <p:cNvSpPr txBox="1">
            <a:spLocks/>
          </p:cNvSpPr>
          <p:nvPr/>
        </p:nvSpPr>
        <p:spPr>
          <a:xfrm>
            <a:off x="824299" y="644390"/>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U2: </a:t>
            </a:r>
            <a:r>
              <a:rPr lang="es-ES" sz="2800" dirty="0" err="1"/>
              <a:t>Chatbots</a:t>
            </a:r>
            <a:r>
              <a:rPr lang="es-ES" sz="2800" dirty="0"/>
              <a:t> en orientación laboral e introducción a la herramienta </a:t>
            </a:r>
            <a:r>
              <a:rPr lang="es-ES" sz="2800" dirty="0" err="1"/>
              <a:t>CareerBot</a:t>
            </a:r>
            <a:br>
              <a:rPr lang="en-US" sz="2800" dirty="0"/>
            </a:br>
            <a:endParaRPr lang="de-AT" sz="2800" dirty="0"/>
          </a:p>
        </p:txBody>
      </p:sp>
    </p:spTree>
    <p:extLst>
      <p:ext uri="{BB962C8B-B14F-4D97-AF65-F5344CB8AC3E}">
        <p14:creationId xmlns:p14="http://schemas.microsoft.com/office/powerpoint/2010/main" val="163750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79026"/>
            <a:ext cx="8924339" cy="546754"/>
          </a:xfrm>
        </p:spPr>
        <p:txBody>
          <a:bodyPr>
            <a:normAutofit fontScale="92500"/>
          </a:bodyPr>
          <a:lstStyle/>
          <a:p>
            <a:pPr algn="l"/>
            <a:r>
              <a:rPr lang="es-ES" dirty="0"/>
              <a:t>El Módulo 3 consta de 5 unidades didácticas con el siguiente contenido</a:t>
            </a:r>
            <a:r>
              <a:rPr lang="de-AT"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14398" y="1425780"/>
            <a:ext cx="9131302" cy="4094454"/>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de-AT" sz="6400" dirty="0"/>
              <a:t>Unidad didáctica 1: </a:t>
            </a:r>
            <a:r>
              <a:rPr lang="es-ES" sz="6400" b="1" dirty="0"/>
              <a:t>La aplicación práctica de </a:t>
            </a:r>
            <a:r>
              <a:rPr lang="es-ES" sz="6400" b="1" i="1" dirty="0" err="1"/>
              <a:t>user</a:t>
            </a:r>
            <a:r>
              <a:rPr lang="es-ES" sz="6400" b="1" i="1" dirty="0"/>
              <a:t> personas </a:t>
            </a:r>
            <a:r>
              <a:rPr lang="es-ES" sz="6400" b="1" dirty="0"/>
              <a:t>como herramientas de aprendizaje en una metodología </a:t>
            </a:r>
            <a:r>
              <a:rPr lang="es-ES" sz="6400" b="1" dirty="0" err="1"/>
              <a:t>CareerBot</a:t>
            </a:r>
            <a:r>
              <a:rPr lang="es-ES" sz="6400" b="1" dirty="0"/>
              <a:t>.</a:t>
            </a:r>
            <a:endParaRPr lang="en-US" sz="6400" b="1" dirty="0"/>
          </a:p>
          <a:p>
            <a:pPr marL="685800" indent="-685800" algn="just">
              <a:lnSpc>
                <a:spcPct val="100000"/>
              </a:lnSpc>
              <a:spcAft>
                <a:spcPts val="1000"/>
              </a:spcAft>
              <a:buFont typeface="Wingdings" panose="05000000000000000000" pitchFamily="2" charset="2"/>
              <a:buChar char="§"/>
              <a:tabLst>
                <a:tab pos="660400" algn="l"/>
              </a:tabLst>
            </a:pPr>
            <a:r>
              <a:rPr lang="es-ES" sz="6400" dirty="0"/>
              <a:t>Qué son las </a:t>
            </a:r>
            <a:r>
              <a:rPr lang="es-ES" sz="6400" i="1" dirty="0" err="1"/>
              <a:t>user</a:t>
            </a:r>
            <a:r>
              <a:rPr lang="es-ES" sz="6400" i="1" dirty="0"/>
              <a:t> personas </a:t>
            </a:r>
            <a:r>
              <a:rPr lang="es-ES" sz="6400" dirty="0"/>
              <a:t>y para qué sirven en el desarrollo tecnológico</a:t>
            </a:r>
          </a:p>
          <a:p>
            <a:pPr marL="685800" indent="-685800" algn="just">
              <a:lnSpc>
                <a:spcPct val="100000"/>
              </a:lnSpc>
              <a:spcAft>
                <a:spcPts val="1000"/>
              </a:spcAft>
              <a:buFont typeface="Wingdings" panose="05000000000000000000" pitchFamily="2" charset="2"/>
              <a:buChar char="§"/>
              <a:tabLst>
                <a:tab pos="660400" algn="l"/>
              </a:tabLst>
            </a:pPr>
            <a:r>
              <a:rPr lang="es-ES" sz="6400" dirty="0"/>
              <a:t>Por qué emplear </a:t>
            </a:r>
            <a:r>
              <a:rPr lang="es-ES" sz="6400" i="1" dirty="0" err="1"/>
              <a:t>user</a:t>
            </a:r>
            <a:r>
              <a:rPr lang="es-ES" sz="6400" i="1" dirty="0"/>
              <a:t> personas </a:t>
            </a:r>
            <a:r>
              <a:rPr lang="es-ES" sz="6400" dirty="0"/>
              <a:t>como herramientas de aprendizaje en una metodología </a:t>
            </a:r>
            <a:r>
              <a:rPr lang="es-ES" sz="6400" dirty="0" err="1"/>
              <a:t>CareerBot</a:t>
            </a:r>
            <a:endParaRPr lang="en-GB" sz="6400" dirty="0"/>
          </a:p>
          <a:p>
            <a:pPr lvl="0" algn="just">
              <a:lnSpc>
                <a:spcPct val="100000"/>
              </a:lnSpc>
              <a:spcAft>
                <a:spcPts val="1000"/>
              </a:spcAft>
              <a:tabLst>
                <a:tab pos="660400" algn="l"/>
              </a:tabLst>
            </a:pPr>
            <a:r>
              <a:rPr lang="de-AT" sz="6400" dirty="0"/>
              <a:t>Unidad didáctica 2: </a:t>
            </a:r>
            <a:r>
              <a:rPr lang="es-ES" sz="6400" b="1" dirty="0" err="1"/>
              <a:t>Chatbots</a:t>
            </a:r>
            <a:r>
              <a:rPr lang="es-ES" sz="6400" b="1" dirty="0"/>
              <a:t> en la orientación laboral e Introducción a la herramienta </a:t>
            </a:r>
            <a:r>
              <a:rPr lang="es-ES" sz="6400" b="1" dirty="0" err="1"/>
              <a:t>CareerBot</a:t>
            </a:r>
            <a:r>
              <a:rPr lang="en-US" sz="6400" b="1" dirty="0"/>
              <a:t>.</a:t>
            </a:r>
          </a:p>
          <a:p>
            <a:pPr marL="685800" indent="-685800" algn="just">
              <a:lnSpc>
                <a:spcPct val="100000"/>
              </a:lnSpc>
              <a:spcAft>
                <a:spcPts val="1000"/>
              </a:spcAft>
              <a:buFont typeface="Wingdings" panose="05000000000000000000" pitchFamily="2" charset="2"/>
              <a:buChar char="§"/>
              <a:tabLst>
                <a:tab pos="660400" algn="l"/>
              </a:tabLst>
            </a:pPr>
            <a:r>
              <a:rPr lang="es-ES" sz="6400" dirty="0"/>
              <a:t>El papel de los </a:t>
            </a:r>
            <a:r>
              <a:rPr lang="es-ES" sz="6400" dirty="0" err="1"/>
              <a:t>chatbots</a:t>
            </a:r>
            <a:r>
              <a:rPr lang="es-ES" sz="6400" dirty="0"/>
              <a:t> en la orientación laboral. </a:t>
            </a:r>
          </a:p>
          <a:p>
            <a:pPr marL="685800" indent="-685800" algn="just">
              <a:lnSpc>
                <a:spcPct val="100000"/>
              </a:lnSpc>
              <a:spcAft>
                <a:spcPts val="1000"/>
              </a:spcAft>
              <a:buFont typeface="Wingdings" panose="05000000000000000000" pitchFamily="2" charset="2"/>
              <a:buChar char="§"/>
              <a:tabLst>
                <a:tab pos="660400" algn="l"/>
              </a:tabLst>
            </a:pPr>
            <a:r>
              <a:rPr lang="es-ES" sz="6400" dirty="0"/>
              <a:t>Introducción al diseño de la herramienta </a:t>
            </a:r>
            <a:r>
              <a:rPr lang="es-ES" sz="6400" dirty="0" err="1"/>
              <a:t>CareerBot</a:t>
            </a:r>
            <a:r>
              <a:rPr lang="es-ES" sz="6400" dirty="0"/>
              <a:t> y sus características</a:t>
            </a:r>
            <a:r>
              <a:rPr lang="en-GB" sz="6400" dirty="0"/>
              <a:t>. </a:t>
            </a:r>
          </a:p>
          <a:p>
            <a:pPr algn="just">
              <a:lnSpc>
                <a:spcPct val="100000"/>
              </a:lnSpc>
              <a:spcAft>
                <a:spcPts val="1000"/>
              </a:spcAft>
              <a:tabLst>
                <a:tab pos="660400" algn="l"/>
              </a:tabLst>
            </a:pPr>
            <a:r>
              <a:rPr lang="en-GB" sz="6400" dirty="0"/>
              <a:t>Unidad </a:t>
            </a:r>
            <a:r>
              <a:rPr lang="en-GB" sz="6400" dirty="0" err="1"/>
              <a:t>didáctica</a:t>
            </a:r>
            <a:r>
              <a:rPr lang="en-GB" sz="6400" dirty="0"/>
              <a:t> 3</a:t>
            </a:r>
            <a:r>
              <a:rPr lang="en-GB" sz="6400" b="1" dirty="0"/>
              <a:t>: </a:t>
            </a:r>
            <a:r>
              <a:rPr lang="es-ES" sz="6400" b="1" dirty="0"/>
              <a:t>Introducción de la herramienta </a:t>
            </a:r>
            <a:r>
              <a:rPr lang="es-ES" sz="6400" b="1" dirty="0" err="1"/>
              <a:t>CareerBot</a:t>
            </a:r>
            <a:r>
              <a:rPr lang="es-ES" sz="6400" b="1" dirty="0"/>
              <a:t> a las personas beneficiarias y uso de una metodología </a:t>
            </a:r>
            <a:r>
              <a:rPr lang="es-ES" sz="6400" b="1" dirty="0" err="1"/>
              <a:t>CareerBot</a:t>
            </a:r>
            <a:r>
              <a:rPr lang="es-ES" sz="6400" b="1" dirty="0"/>
              <a:t> antes del asesoramiento.</a:t>
            </a:r>
            <a:endParaRPr lang="en-US" sz="6400" b="1" dirty="0"/>
          </a:p>
          <a:p>
            <a:pPr marL="685800" indent="-685800" algn="just">
              <a:spcAft>
                <a:spcPts val="1000"/>
              </a:spcAft>
              <a:buFont typeface="Wingdings" panose="05000000000000000000" pitchFamily="2" charset="2"/>
              <a:buChar char="§"/>
              <a:tabLst>
                <a:tab pos="660400" algn="l"/>
              </a:tabLst>
            </a:pPr>
            <a:r>
              <a:rPr lang="es-ES" sz="6400" dirty="0"/>
              <a:t>Familiarización con las funciones «buscador de empleo» e «información sobre empleos y cualificaciones» del </a:t>
            </a:r>
            <a:r>
              <a:rPr lang="es-ES" sz="6400" dirty="0" err="1"/>
              <a:t>bot</a:t>
            </a:r>
            <a:r>
              <a:rPr lang="es-ES" sz="6400" dirty="0"/>
              <a:t>.</a:t>
            </a:r>
          </a:p>
          <a:p>
            <a:pPr marL="685800" indent="-685800" algn="just">
              <a:spcAft>
                <a:spcPts val="1000"/>
              </a:spcAft>
              <a:buFont typeface="Wingdings" panose="05000000000000000000" pitchFamily="2" charset="2"/>
              <a:buChar char="§"/>
              <a:tabLst>
                <a:tab pos="660400" algn="l"/>
              </a:tabLst>
            </a:pPr>
            <a:r>
              <a:rPr lang="es-ES" sz="6400" dirty="0"/>
              <a:t>Consideración de cómo pueden utilizar el </a:t>
            </a:r>
            <a:r>
              <a:rPr lang="es-ES" sz="6400" dirty="0" err="1"/>
              <a:t>bot</a:t>
            </a:r>
            <a:r>
              <a:rPr lang="es-ES" sz="6400" dirty="0"/>
              <a:t> las personas beneficiarias antes de la sesión de orientación</a:t>
            </a:r>
            <a:r>
              <a:rPr lang="en-US" sz="6400" dirty="0"/>
              <a:t>.</a:t>
            </a:r>
            <a:endParaRPr lang="de-AT" sz="6400"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 name="Gruppieren 6">
            <a:extLst>
              <a:ext uri="{FF2B5EF4-FFF2-40B4-BE49-F238E27FC236}">
                <a16:creationId xmlns:a16="http://schemas.microsoft.com/office/drawing/2014/main" id="{B1CBB3F4-1936-0B3F-2549-4F59E569055C}"/>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8F3EE884-B646-414A-4AA5-9CA4FDE07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1E5BAEB2-07A7-A6DD-FEDD-63EB96BA1EE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de-AT" sz="2800" b="1" dirty="0"/>
              <a:t>U2: </a:t>
            </a:r>
            <a:r>
              <a:rPr lang="es-ES" sz="2800" dirty="0" err="1"/>
              <a:t>Chatbots</a:t>
            </a:r>
            <a:r>
              <a:rPr lang="es-ES" sz="2800" dirty="0"/>
              <a:t> en orientación laboral e introducción a la herramienta </a:t>
            </a:r>
            <a:r>
              <a:rPr lang="es-ES" sz="2800" dirty="0" err="1"/>
              <a:t>CareerBot</a:t>
            </a:r>
            <a:r>
              <a:rPr lang="es-ES" sz="2800" dirty="0"/>
              <a:t>: Lista de comprobación</a:t>
            </a:r>
            <a:endParaRPr lang="en-IE" sz="28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aphicFrame>
        <p:nvGraphicFramePr>
          <p:cNvPr id="9" name="Table 8">
            <a:extLst>
              <a:ext uri="{FF2B5EF4-FFF2-40B4-BE49-F238E27FC236}">
                <a16:creationId xmlns:a16="http://schemas.microsoft.com/office/drawing/2014/main" id="{BC70D13D-BEDE-29F5-42A7-70357EAD0D09}"/>
              </a:ext>
            </a:extLst>
          </p:cNvPr>
          <p:cNvGraphicFramePr>
            <a:graphicFrameLocks noGrp="1"/>
          </p:cNvGraphicFramePr>
          <p:nvPr>
            <p:extLst>
              <p:ext uri="{D42A27DB-BD31-4B8C-83A1-F6EECF244321}">
                <p14:modId xmlns:p14="http://schemas.microsoft.com/office/powerpoint/2010/main" val="3197020158"/>
              </p:ext>
            </p:extLst>
          </p:nvPr>
        </p:nvGraphicFramePr>
        <p:xfrm>
          <a:off x="797939" y="1130862"/>
          <a:ext cx="8517242" cy="4821157"/>
        </p:xfrm>
        <a:graphic>
          <a:graphicData uri="http://schemas.openxmlformats.org/drawingml/2006/table">
            <a:tbl>
              <a:tblPr firstRow="1" firstCol="1" bandRow="1"/>
              <a:tblGrid>
                <a:gridCol w="708929">
                  <a:extLst>
                    <a:ext uri="{9D8B030D-6E8A-4147-A177-3AD203B41FA5}">
                      <a16:colId xmlns:a16="http://schemas.microsoft.com/office/drawing/2014/main" val="1426457284"/>
                    </a:ext>
                  </a:extLst>
                </a:gridCol>
                <a:gridCol w="5726938">
                  <a:extLst>
                    <a:ext uri="{9D8B030D-6E8A-4147-A177-3AD203B41FA5}">
                      <a16:colId xmlns:a16="http://schemas.microsoft.com/office/drawing/2014/main" val="270345140"/>
                    </a:ext>
                  </a:extLst>
                </a:gridCol>
                <a:gridCol w="2081375">
                  <a:extLst>
                    <a:ext uri="{9D8B030D-6E8A-4147-A177-3AD203B41FA5}">
                      <a16:colId xmlns:a16="http://schemas.microsoft.com/office/drawing/2014/main" val="437014345"/>
                    </a:ext>
                  </a:extLst>
                </a:gridCol>
              </a:tblGrid>
              <a:tr h="1320348">
                <a:tc gridSpan="3">
                  <a:txBody>
                    <a:bodyPr/>
                    <a:lstStyle/>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 que sé sobre el tema «</a:t>
                      </a:r>
                      <a:r>
                        <a:rPr lang="es-ES"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Chatbots</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en orientación laboral e introducción a la herramienta </a:t>
                      </a:r>
                      <a:r>
                        <a:rPr lang="es-ES"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279577376"/>
                  </a:ext>
                </a:extLst>
              </a:tr>
              <a:tr h="282285">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Tema/</a:t>
                      </a:r>
                      <a:r>
                        <a:rPr lang="en-GB" sz="18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Pregunta</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gn="ct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SÍ / NO</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3138974305"/>
                  </a:ext>
                </a:extLst>
              </a:tr>
              <a:tr h="582199">
                <a:tc>
                  <a:txBody>
                    <a:bodyPr/>
                    <a:lstStyle/>
                    <a:p>
                      <a:pPr algn="just">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1</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just">
                        <a:lnSpc>
                          <a:spcPct val="115000"/>
                        </a:lnSpc>
                        <a:spcAft>
                          <a:spcPts val="1000"/>
                        </a:spcAft>
                      </a:pPr>
                      <a:r>
                        <a:rPr lang="es-ES" sz="1800" dirty="0">
                          <a:effectLst/>
                          <a:latin typeface="Calibri" panose="020F0502020204030204" pitchFamily="34" charset="0"/>
                          <a:ea typeface="Calibri" panose="020F0502020204030204" pitchFamily="34" charset="0"/>
                          <a:cs typeface="Arial" panose="020B0604020202020204" pitchFamily="34" charset="0"/>
                        </a:rPr>
                        <a:t>Estoy familiarizado/a con la herramienta de </a:t>
                      </a:r>
                      <a:r>
                        <a:rPr lang="es-ES" sz="1800" dirty="0" err="1">
                          <a:effectLst/>
                          <a:latin typeface="Calibri" panose="020F0502020204030204" pitchFamily="34" charset="0"/>
                          <a:ea typeface="Calibri" panose="020F0502020204030204" pitchFamily="34" charset="0"/>
                          <a:cs typeface="Arial" panose="020B0604020202020204" pitchFamily="34" charset="0"/>
                        </a:rPr>
                        <a:t>CareerBot</a:t>
                      </a:r>
                      <a:r>
                        <a:rPr lang="es-ES" sz="1800" dirty="0">
                          <a:effectLst/>
                          <a:latin typeface="Calibri" panose="020F0502020204030204" pitchFamily="34" charset="0"/>
                          <a:ea typeface="Calibri" panose="020F0502020204030204" pitchFamily="34" charset="0"/>
                          <a:cs typeface="Arial" panose="020B0604020202020204" pitchFamily="34" charset="0"/>
                        </a:rPr>
                        <a:t> y sé cómo navegar por el </a:t>
                      </a:r>
                      <a:r>
                        <a:rPr lang="es-ES" sz="1800" dirty="0" err="1">
                          <a:effectLst/>
                          <a:latin typeface="Calibri" panose="020F0502020204030204" pitchFamily="34" charset="0"/>
                          <a:ea typeface="Calibri" panose="020F0502020204030204" pitchFamily="34" charset="0"/>
                          <a:cs typeface="Arial" panose="020B0604020202020204" pitchFamily="34" charset="0"/>
                        </a:rPr>
                        <a:t>bot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Calibri" panose="020F0502020204030204" pitchFamily="34" charset="0"/>
                        </a:rPr>
                        <a:t>SÍ</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195884430"/>
                  </a:ext>
                </a:extLst>
              </a:tr>
              <a:tr h="882112">
                <a:tc>
                  <a:txBody>
                    <a:bodyPr/>
                    <a:lstStyle/>
                    <a:p>
                      <a:pPr algn="just">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1800" kern="1200" dirty="0">
                          <a:solidFill>
                            <a:schemeClr val="tx1"/>
                          </a:solidFill>
                          <a:effectLst/>
                          <a:latin typeface="+mn-lt"/>
                          <a:ea typeface="+mn-ea"/>
                          <a:cs typeface="+mn-cs"/>
                        </a:rPr>
                        <a:t>Entiendo que la herramienta </a:t>
                      </a:r>
                      <a:r>
                        <a:rPr lang="es-ES" sz="1800" kern="1200" dirty="0" err="1">
                          <a:solidFill>
                            <a:schemeClr val="tx1"/>
                          </a:solidFill>
                          <a:effectLst/>
                          <a:latin typeface="+mn-lt"/>
                          <a:ea typeface="+mn-ea"/>
                          <a:cs typeface="+mn-cs"/>
                        </a:rPr>
                        <a:t>CareerBot</a:t>
                      </a:r>
                      <a:r>
                        <a:rPr lang="es-ES" sz="1800" kern="1200" dirty="0">
                          <a:solidFill>
                            <a:schemeClr val="tx1"/>
                          </a:solidFill>
                          <a:effectLst/>
                          <a:latin typeface="+mn-lt"/>
                          <a:ea typeface="+mn-ea"/>
                          <a:cs typeface="+mn-cs"/>
                        </a:rPr>
                        <a:t> tiene una serie de flujos conversacionales sobre información importante para las personas demandantes de empleo</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968617480"/>
                  </a:ext>
                </a:extLst>
              </a:tr>
              <a:tr h="882112">
                <a:tc>
                  <a:txBody>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3</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just">
                        <a:lnSpc>
                          <a:spcPct val="115000"/>
                        </a:lnSpc>
                        <a:spcAft>
                          <a:spcPts val="1000"/>
                        </a:spcAft>
                      </a:pPr>
                      <a:r>
                        <a:rPr lang="es-ES" sz="1800" kern="1200" dirty="0">
                          <a:solidFill>
                            <a:schemeClr val="tx1"/>
                          </a:solidFill>
                          <a:effectLst/>
                          <a:latin typeface="+mn-lt"/>
                          <a:ea typeface="+mn-ea"/>
                          <a:cs typeface="+mn-cs"/>
                        </a:rPr>
                        <a:t>Soy consciente de la importancia de los </a:t>
                      </a:r>
                      <a:r>
                        <a:rPr lang="es-ES" sz="1800" kern="1200" dirty="0" err="1">
                          <a:solidFill>
                            <a:schemeClr val="tx1"/>
                          </a:solidFill>
                          <a:effectLst/>
                          <a:latin typeface="+mn-lt"/>
                          <a:ea typeface="+mn-ea"/>
                          <a:cs typeface="+mn-cs"/>
                        </a:rPr>
                        <a:t>chatbots</a:t>
                      </a:r>
                      <a:r>
                        <a:rPr lang="es-ES" sz="1800" kern="1200" dirty="0">
                          <a:solidFill>
                            <a:schemeClr val="tx1"/>
                          </a:solidFill>
                          <a:effectLst/>
                          <a:latin typeface="+mn-lt"/>
                          <a:ea typeface="+mn-ea"/>
                          <a:cs typeface="+mn-cs"/>
                        </a:rPr>
                        <a:t> en la orientación laboral y de cómo la herramienta </a:t>
                      </a:r>
                      <a:r>
                        <a:rPr lang="es-ES" sz="1800" kern="1200" dirty="0" err="1">
                          <a:solidFill>
                            <a:schemeClr val="tx1"/>
                          </a:solidFill>
                          <a:effectLst/>
                          <a:latin typeface="+mn-lt"/>
                          <a:ea typeface="+mn-ea"/>
                          <a:cs typeface="+mn-cs"/>
                        </a:rPr>
                        <a:t>CareerBot</a:t>
                      </a:r>
                      <a:r>
                        <a:rPr lang="es-ES" sz="1800" kern="1200" dirty="0">
                          <a:solidFill>
                            <a:schemeClr val="tx1"/>
                          </a:solidFill>
                          <a:effectLst/>
                          <a:latin typeface="+mn-lt"/>
                          <a:ea typeface="+mn-ea"/>
                          <a:cs typeface="+mn-cs"/>
                        </a:rPr>
                        <a:t> puede beneficiar a las personas demandantes de empleo</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89705407"/>
                  </a:ext>
                </a:extLst>
              </a:tr>
              <a:tr h="735765">
                <a:tc>
                  <a:txBody>
                    <a:bodyPr/>
                    <a:lstStyle/>
                    <a:p>
                      <a:pPr algn="just">
                        <a:lnSpc>
                          <a:spcPct val="115000"/>
                        </a:lnSpc>
                        <a:spcAft>
                          <a:spcPts val="1000"/>
                        </a:spcAft>
                      </a:pPr>
                      <a:r>
                        <a:rPr lang="en-IE" sz="1800" dirty="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Conozco las características clave del </a:t>
                      </a:r>
                      <a:r>
                        <a:rPr lang="es-ES" sz="1800" b="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bot</a:t>
                      </a:r>
                      <a:r>
                        <a:rPr lang="es-ES" sz="18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y su diseño</a:t>
                      </a:r>
                      <a:endParaRPr lang="es-E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347444381"/>
                  </a:ext>
                </a:extLst>
              </a:tr>
            </a:tbl>
          </a:graphicData>
        </a:graphic>
      </p:graphicFrame>
      <p:grpSp>
        <p:nvGrpSpPr>
          <p:cNvPr id="3" name="Gruppieren 6">
            <a:extLst>
              <a:ext uri="{FF2B5EF4-FFF2-40B4-BE49-F238E27FC236}">
                <a16:creationId xmlns:a16="http://schemas.microsoft.com/office/drawing/2014/main" id="{9082BB1C-31D2-D10C-B8FB-22341BB72FEB}"/>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4EB9B134-1569-2914-FE78-005321A3C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44545871-6243-F8D9-7C74-97930FEABFC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91225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M1-U2-01 – </a:t>
            </a:r>
            <a:r>
              <a:rPr lang="en-IE" dirty="0" err="1"/>
              <a:t>Diapositivas</a:t>
            </a:r>
            <a:r>
              <a:rPr lang="en-IE" dirty="0"/>
              <a:t> PPT y </a:t>
            </a:r>
            <a:r>
              <a:rPr lang="en-IE" dirty="0" err="1"/>
              <a:t>documento</a:t>
            </a:r>
            <a:r>
              <a:rPr lang="en-IE" dirty="0"/>
              <a:t> Word M1</a:t>
            </a:r>
          </a:p>
          <a:p>
            <a:pPr marL="342900" indent="-342900" algn="l">
              <a:buFont typeface="Wingdings" panose="05000000000000000000" pitchFamily="2" charset="2"/>
              <a:buChar char="§"/>
            </a:pPr>
            <a:r>
              <a:rPr lang="en-IE" dirty="0"/>
              <a:t>M1-U2-02 – La </a:t>
            </a:r>
            <a:r>
              <a:rPr lang="en-IE" dirty="0" err="1"/>
              <a:t>herramienta</a:t>
            </a:r>
            <a:r>
              <a:rPr lang="en-IE" dirty="0"/>
              <a:t> </a:t>
            </a:r>
            <a:r>
              <a:rPr lang="en-IE" dirty="0" err="1"/>
              <a:t>CareerBot</a:t>
            </a:r>
            <a:r>
              <a:rPr lang="en-IE" dirty="0"/>
              <a:t> </a:t>
            </a:r>
            <a:r>
              <a:rPr lang="en-IE" dirty="0">
                <a:hlinkClick r:id="rId3"/>
              </a:rPr>
              <a:t>https://careerbot.eu/bot/bot_es.html</a:t>
            </a:r>
            <a:endParaRPr lang="en-IE" dirty="0"/>
          </a:p>
          <a:p>
            <a:pPr marL="342900" indent="-342900" algn="l">
              <a:buFont typeface="Wingdings" panose="05000000000000000000" pitchFamily="2" charset="2"/>
              <a:buChar char="§"/>
            </a:pPr>
            <a:r>
              <a:rPr lang="en-IE" dirty="0"/>
              <a:t>M1-U2-03 – </a:t>
            </a:r>
            <a:r>
              <a:rPr lang="en-IE" dirty="0" err="1"/>
              <a:t>Vídeo</a:t>
            </a:r>
            <a:r>
              <a:rPr lang="en-IE" dirty="0"/>
              <a:t> de </a:t>
            </a:r>
            <a:r>
              <a:rPr lang="en-IE" dirty="0" err="1"/>
              <a:t>Youtube</a:t>
            </a:r>
            <a:r>
              <a:rPr lang="en-IE" dirty="0"/>
              <a:t> para </a:t>
            </a:r>
            <a:r>
              <a:rPr lang="en-IE" dirty="0" err="1"/>
              <a:t>conocer</a:t>
            </a:r>
            <a:r>
              <a:rPr lang="en-IE" dirty="0"/>
              <a:t> </a:t>
            </a:r>
            <a:r>
              <a:rPr lang="en-IE" dirty="0" err="1"/>
              <a:t>el</a:t>
            </a:r>
            <a:r>
              <a:rPr lang="en-IE" dirty="0"/>
              <a:t> </a:t>
            </a:r>
            <a:r>
              <a:rPr lang="en-IE" dirty="0" err="1"/>
              <a:t>proyecto</a:t>
            </a:r>
            <a:r>
              <a:rPr lang="en-IE" dirty="0"/>
              <a:t> </a:t>
            </a:r>
            <a:r>
              <a:rPr lang="en-GB"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https://youtu.be/hs559b841bs?feature=shared</a:t>
            </a:r>
            <a:endParaRPr lang="en-IE" dirty="0"/>
          </a:p>
          <a:p>
            <a:pPr marL="342900" indent="-342900" algn="l">
              <a:buFont typeface="Wingdings" panose="05000000000000000000" pitchFamily="2" charset="2"/>
              <a:buChar char="§"/>
            </a:pPr>
            <a:r>
              <a:rPr lang="en-GB" dirty="0">
                <a:solidFill>
                  <a:srgbClr val="000000"/>
                </a:solidFill>
                <a:latin typeface="Calibri" panose="020F0502020204030204" pitchFamily="34" charset="0"/>
              </a:rPr>
              <a:t>M1-U2-04 – M1-U2-05 – </a:t>
            </a:r>
            <a:r>
              <a:rPr lang="de-AT" dirty="0">
                <a:effectLst/>
                <a:latin typeface="Calibri" panose="020F0502020204030204" pitchFamily="34" charset="0"/>
                <a:ea typeface="Calibri" panose="020F0502020204030204" pitchFamily="34" charset="0"/>
              </a:rPr>
              <a:t>Attwell, G. Hughes, D, Bekiaridis G, Percy, C. (2021) CiCi: The little powerhouse that supports your career, Careers Development Institute.</a:t>
            </a:r>
            <a:endParaRPr lang="en-IE" sz="3200" dirty="0"/>
          </a:p>
          <a:p>
            <a:pPr algn="l"/>
            <a:endParaRPr lang="en-IE" dirty="0"/>
          </a:p>
        </p:txBody>
      </p:sp>
      <p:grpSp>
        <p:nvGrpSpPr>
          <p:cNvPr id="7" name="Gruppieren 6">
            <a:extLst>
              <a:ext uri="{FF2B5EF4-FFF2-40B4-BE49-F238E27FC236}">
                <a16:creationId xmlns:a16="http://schemas.microsoft.com/office/drawing/2014/main" id="{5B3BE944-3558-5841-8670-3C929D514E69}"/>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C534FD12-99FC-4E7D-D949-AB7662475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48AEA6D-F397-C6F1-E281-FFCDFA855DE3}"/>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6926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3</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486548" y="1297182"/>
            <a:ext cx="9410702" cy="280546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Exploremos la Unidad 3</a:t>
            </a:r>
            <a:r>
              <a:rPr lang="de-AT" sz="5400" dirty="0">
                <a:latin typeface="+mj-lt"/>
              </a:rPr>
              <a:t>:</a:t>
            </a:r>
          </a:p>
          <a:p>
            <a:r>
              <a:rPr lang="es-ES" sz="5400" dirty="0">
                <a:latin typeface="+mj-lt"/>
              </a:rPr>
              <a:t>Presentación de la herramienta </a:t>
            </a:r>
            <a:r>
              <a:rPr lang="es-ES" sz="5400" dirty="0" err="1">
                <a:latin typeface="+mj-lt"/>
              </a:rPr>
              <a:t>CareerBot</a:t>
            </a:r>
            <a:r>
              <a:rPr lang="es-ES" sz="5400" dirty="0">
                <a:latin typeface="+mj-lt"/>
              </a:rPr>
              <a:t> a las personas beneficiarias y uso de una metodología </a:t>
            </a:r>
            <a:r>
              <a:rPr lang="es-ES" sz="5400" dirty="0" err="1">
                <a:latin typeface="+mj-lt"/>
              </a:rPr>
              <a:t>CareerBot</a:t>
            </a:r>
            <a:r>
              <a:rPr lang="es-ES" sz="5400" dirty="0">
                <a:latin typeface="+mj-lt"/>
              </a:rPr>
              <a:t> antes del asesoramiento </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655222" y="3848921"/>
            <a:ext cx="9276069" cy="1630554"/>
          </a:xfrm>
        </p:spPr>
        <p:txBody>
          <a:bodyPr>
            <a:normAutofit lnSpcReduction="10000"/>
          </a:bodyPr>
          <a:lstStyle/>
          <a:p>
            <a:endParaRPr lang="de-AT" sz="2800" dirty="0"/>
          </a:p>
          <a:p>
            <a:r>
              <a:rPr lang="es-ES" sz="2800" dirty="0"/>
              <a:t>para obtener más información sobre el uso del </a:t>
            </a:r>
            <a:r>
              <a:rPr lang="es-ES" sz="2800" dirty="0" err="1"/>
              <a:t>CareerBot</a:t>
            </a:r>
            <a:r>
              <a:rPr lang="es-ES" sz="2800" dirty="0"/>
              <a:t> </a:t>
            </a:r>
            <a:r>
              <a:rPr lang="es-ES" sz="2800" i="1" dirty="0"/>
              <a:t>antes</a:t>
            </a:r>
            <a:r>
              <a:rPr lang="es-ES" sz="2800" dirty="0"/>
              <a:t> de una sesión de orientación profesional y sobre cómo enseñar la herramienta a solicitantes de empleo.</a:t>
            </a:r>
            <a:endParaRPr lang="de-AT" sz="2800" dirty="0"/>
          </a:p>
        </p:txBody>
      </p:sp>
      <p:pic>
        <p:nvPicPr>
          <p:cNvPr id="3" name="Picture 2">
            <a:extLst>
              <a:ext uri="{FF2B5EF4-FFF2-40B4-BE49-F238E27FC236}">
                <a16:creationId xmlns:a16="http://schemas.microsoft.com/office/drawing/2014/main" id="{2B57BD90-80F5-9C06-E248-E3866159D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3664" y="2667579"/>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uppieren 6">
            <a:extLst>
              <a:ext uri="{FF2B5EF4-FFF2-40B4-BE49-F238E27FC236}">
                <a16:creationId xmlns:a16="http://schemas.microsoft.com/office/drawing/2014/main" id="{A95BCF37-D32E-3A8D-0DC2-1714625D0018}"/>
              </a:ext>
            </a:extLst>
          </p:cNvPr>
          <p:cNvGrpSpPr/>
          <p:nvPr/>
        </p:nvGrpSpPr>
        <p:grpSpPr>
          <a:xfrm>
            <a:off x="883941" y="6184787"/>
            <a:ext cx="11211507" cy="600164"/>
            <a:chOff x="797939" y="6184787"/>
            <a:chExt cx="11211507" cy="600164"/>
          </a:xfrm>
        </p:grpSpPr>
        <p:pic>
          <p:nvPicPr>
            <p:cNvPr id="6" name="Grafik 1">
              <a:extLst>
                <a:ext uri="{FF2B5EF4-FFF2-40B4-BE49-F238E27FC236}">
                  <a16:creationId xmlns:a16="http://schemas.microsoft.com/office/drawing/2014/main" id="{EB40D864-1732-2F96-3EC9-9A35B5431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4426C727-7E99-ABC2-FB11-D7D1BFAC0FE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68169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U3: </a:t>
            </a:r>
            <a:r>
              <a:rPr lang="de-AT" sz="4000" dirty="0"/>
              <a:t>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84483" y="2876202"/>
            <a:ext cx="7923317" cy="546754"/>
          </a:xfrm>
        </p:spPr>
        <p:txBody>
          <a:bodyPr>
            <a:normAutofit/>
          </a:bodyPr>
          <a:lstStyle/>
          <a:p>
            <a:pPr algn="just"/>
            <a:r>
              <a:rPr lang="de-AT" sz="2800" dirty="0"/>
              <a:t>Al completar esta unidad aprenderá: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46846" y="3605166"/>
            <a:ext cx="8475417" cy="22820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s-ES" dirty="0"/>
              <a:t>Cómo puede ser la herramienta un valor añadido para las personas usuarias antes de una sesión de orientación y qué hay que tener en cuenta antes de presentar el Bot a los clientes</a:t>
            </a:r>
          </a:p>
          <a:p>
            <a:pPr marL="342900" indent="-342900" algn="just">
              <a:buFont typeface="Wingdings" panose="05000000000000000000" pitchFamily="2" charset="2"/>
              <a:buChar char="§"/>
            </a:pPr>
            <a:r>
              <a:rPr lang="es-ES" dirty="0"/>
              <a:t>Cómo conversar con el </a:t>
            </a:r>
            <a:r>
              <a:rPr lang="es-ES" dirty="0" err="1"/>
              <a:t>bot</a:t>
            </a:r>
            <a:r>
              <a:rPr lang="es-ES" dirty="0"/>
              <a:t> y acceder al buscador de empleo y a la función de información sobre empleos y competencias</a:t>
            </a:r>
            <a:endParaRPr lang="de-AT" dirty="0"/>
          </a:p>
          <a:p>
            <a:pPr algn="l"/>
            <a:endParaRPr lang="de-AT" dirty="0"/>
          </a:p>
        </p:txBody>
      </p:sp>
      <p:sp>
        <p:nvSpPr>
          <p:cNvPr id="8" name="TextBox 7">
            <a:extLst>
              <a:ext uri="{FF2B5EF4-FFF2-40B4-BE49-F238E27FC236}">
                <a16:creationId xmlns:a16="http://schemas.microsoft.com/office/drawing/2014/main" id="{F9ECEA0B-47F6-62DD-7627-00BE4BE1D8D3}"/>
              </a:ext>
            </a:extLst>
          </p:cNvPr>
          <p:cNvSpPr txBox="1"/>
          <p:nvPr/>
        </p:nvSpPr>
        <p:spPr>
          <a:xfrm>
            <a:off x="797939" y="805874"/>
            <a:ext cx="8287256" cy="1938992"/>
          </a:xfrm>
          <a:prstGeom prst="rect">
            <a:avLst/>
          </a:prstGeom>
          <a:noFill/>
        </p:spPr>
        <p:txBody>
          <a:bodyPr wrap="square">
            <a:spAutoFit/>
          </a:bodyPr>
          <a:lstStyle/>
          <a:p>
            <a:r>
              <a:rPr lang="es-ES" sz="2400" dirty="0">
                <a:effectLst/>
                <a:latin typeface="Calibri" panose="020F0502020204030204" pitchFamily="34" charset="0"/>
                <a:ea typeface="Calibri" panose="020F0502020204030204" pitchFamily="34" charset="0"/>
              </a:rPr>
              <a:t>La unidad didáctica 3 explora consideraciones importantes sobre cómo introducir la herramienta </a:t>
            </a:r>
            <a:r>
              <a:rPr lang="es-ES" sz="2400" dirty="0" err="1">
                <a:effectLst/>
                <a:latin typeface="Calibri" panose="020F0502020204030204" pitchFamily="34" charset="0"/>
                <a:ea typeface="Calibri" panose="020F0502020204030204" pitchFamily="34" charset="0"/>
              </a:rPr>
              <a:t>CareerBot</a:t>
            </a:r>
            <a:r>
              <a:rPr lang="es-ES" sz="2400" dirty="0">
                <a:effectLst/>
                <a:latin typeface="Calibri" panose="020F0502020204030204" pitchFamily="34" charset="0"/>
                <a:ea typeface="Calibri" panose="020F0502020204030204" pitchFamily="34" charset="0"/>
              </a:rPr>
              <a:t> a las personas beneficiarias de una manera accesible y tiene como objetivo demostrar cómo el </a:t>
            </a:r>
            <a:r>
              <a:rPr lang="es-ES" sz="2400" dirty="0" err="1">
                <a:effectLst/>
                <a:latin typeface="Calibri" panose="020F0502020204030204" pitchFamily="34" charset="0"/>
                <a:ea typeface="Calibri" panose="020F0502020204030204" pitchFamily="34" charset="0"/>
              </a:rPr>
              <a:t>bot</a:t>
            </a:r>
            <a:r>
              <a:rPr lang="es-ES" sz="2400" dirty="0">
                <a:effectLst/>
                <a:latin typeface="Calibri" panose="020F0502020204030204" pitchFamily="34" charset="0"/>
                <a:ea typeface="Calibri" panose="020F0502020204030204" pitchFamily="34" charset="0"/>
              </a:rPr>
              <a:t> puede ser utilizado antes del asesoramiento de orientación por parte de las personas usuarias</a:t>
            </a:r>
            <a:endParaRPr lang="en-GB" sz="2400" dirty="0">
              <a:latin typeface="Calibri" panose="020F0502020204030204" pitchFamily="34" charset="0"/>
              <a:ea typeface="Calibri" panose="020F0502020204030204" pitchFamily="34" charset="0"/>
            </a:endParaRPr>
          </a:p>
        </p:txBody>
      </p:sp>
      <p:pic>
        <p:nvPicPr>
          <p:cNvPr id="1026" name="Picture 2" descr="MAN SITTING IN AN OFFICE">
            <a:extLst>
              <a:ext uri="{FF2B5EF4-FFF2-40B4-BE49-F238E27FC236}">
                <a16:creationId xmlns:a16="http://schemas.microsoft.com/office/drawing/2014/main" id="{E7AD9816-5703-C53E-2902-4704A2741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0" y="3305258"/>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uppieren 6">
            <a:extLst>
              <a:ext uri="{FF2B5EF4-FFF2-40B4-BE49-F238E27FC236}">
                <a16:creationId xmlns:a16="http://schemas.microsoft.com/office/drawing/2014/main" id="{B56377D6-A338-64E8-89BD-3220960DC17A}"/>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89D008C0-28E4-8901-6258-76AB9DC6B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9B18027-CE02-87BB-E0E7-C4B10BF65D10}"/>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4670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527480"/>
            <a:ext cx="8924337" cy="613068"/>
          </a:xfrm>
        </p:spPr>
        <p:txBody>
          <a:bodyPr>
            <a:noAutofit/>
          </a:bodyPr>
          <a:lstStyle/>
          <a:p>
            <a:pPr algn="l"/>
            <a:r>
              <a:rPr lang="de-AT" sz="2000" b="1" dirty="0"/>
              <a:t>U3: </a:t>
            </a:r>
            <a:r>
              <a:rPr lang="es-ES" sz="2000" dirty="0">
                <a:latin typeface="+mj-lt"/>
                <a:ea typeface="+mj-ea"/>
                <a:cs typeface="+mj-cs"/>
              </a:rPr>
              <a:t>Presentación de la herramienta </a:t>
            </a:r>
            <a:r>
              <a:rPr lang="es-ES" sz="2000" dirty="0" err="1">
                <a:latin typeface="+mj-lt"/>
                <a:ea typeface="+mj-ea"/>
                <a:cs typeface="+mj-cs"/>
              </a:rPr>
              <a:t>CareerBot</a:t>
            </a:r>
            <a:r>
              <a:rPr lang="es-ES" sz="2000" dirty="0">
                <a:latin typeface="+mj-lt"/>
                <a:ea typeface="+mj-ea"/>
                <a:cs typeface="+mj-cs"/>
              </a:rPr>
              <a:t> a las personas beneficiarias y uso de una metodología </a:t>
            </a:r>
            <a:r>
              <a:rPr lang="es-ES" sz="2000" dirty="0" err="1">
                <a:latin typeface="+mj-lt"/>
                <a:ea typeface="+mj-ea"/>
                <a:cs typeface="+mj-cs"/>
              </a:rPr>
              <a:t>CareerBot</a:t>
            </a:r>
            <a:r>
              <a:rPr lang="es-ES" sz="2000" dirty="0">
                <a:latin typeface="+mj-lt"/>
                <a:ea typeface="+mj-ea"/>
                <a:cs typeface="+mj-cs"/>
              </a:rPr>
              <a:t> antes del asesoramiento </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89" y="12622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28079" y="72295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5210264"/>
          </a:xfrm>
        </p:spPr>
        <p:txBody>
          <a:bodyPr>
            <a:normAutofit lnSpcReduction="10000"/>
          </a:bodyPr>
          <a:lstStyle/>
          <a:p>
            <a:pPr algn="l">
              <a:tabLst>
                <a:tab pos="180340" algn="l"/>
              </a:tabLst>
            </a:pPr>
            <a:r>
              <a:rPr lang="es-ES" sz="2800" b="1" dirty="0"/>
              <a:t>Observaciones sobre la presentación de la herramienta </a:t>
            </a:r>
            <a:r>
              <a:rPr lang="es-ES" sz="2800" b="1" dirty="0" err="1"/>
              <a:t>CareerBot</a:t>
            </a:r>
            <a:endParaRPr lang="es-ES" sz="2800" b="1" dirty="0"/>
          </a:p>
          <a:p>
            <a:pPr algn="l">
              <a:tabLst>
                <a:tab pos="180340" algn="l"/>
              </a:tabLst>
            </a:pPr>
            <a:r>
              <a:rPr lang="es-ES" dirty="0" err="1">
                <a:latin typeface="Calibri" panose="020F0502020204030204" pitchFamily="34" charset="0"/>
                <a:ea typeface="Calibri" panose="020F0502020204030204" pitchFamily="34" charset="0"/>
                <a:cs typeface="Arial" panose="020B0604020202020204" pitchFamily="34" charset="0"/>
              </a:rPr>
              <a:t>CareerBOT</a:t>
            </a:r>
            <a:r>
              <a:rPr lang="es-ES" dirty="0">
                <a:latin typeface="Calibri" panose="020F0502020204030204" pitchFamily="34" charset="0"/>
                <a:ea typeface="Calibri" panose="020F0502020204030204" pitchFamily="34" charset="0"/>
                <a:cs typeface="Arial" panose="020B0604020202020204" pitchFamily="34" charset="0"/>
              </a:rPr>
              <a:t> puede utilizarse como herramienta de exploración para cualquier persona que desee informarse sobre oportunidades de empleo, tendencias del mercado laboral y preparación para entrevistas de trabajo</a:t>
            </a:r>
            <a:r>
              <a:rPr lang="de-AT" dirty="0">
                <a:effectLst/>
                <a:latin typeface="Calibri" panose="020F0502020204030204" pitchFamily="34" charset="0"/>
                <a:ea typeface="Calibri" panose="020F0502020204030204" pitchFamily="34" charset="0"/>
                <a:cs typeface="Arial" panose="020B0604020202020204" pitchFamily="34" charset="0"/>
              </a:rPr>
              <a:t>. </a:t>
            </a:r>
          </a:p>
          <a:p>
            <a:pPr algn="l">
              <a:tabLst>
                <a:tab pos="180340" algn="l"/>
              </a:tabLst>
            </a:pPr>
            <a:endParaRPr lang="de-AT" b="1" dirty="0">
              <a:latin typeface="Calibri" panose="020F0502020204030204" pitchFamily="34" charset="0"/>
              <a:ea typeface="Calibri" panose="020F0502020204030204" pitchFamily="34" charset="0"/>
              <a:cs typeface="Arial" panose="020B0604020202020204" pitchFamily="34" charset="0"/>
            </a:endParaRPr>
          </a:p>
          <a:p>
            <a:pPr algn="l">
              <a:tabLst>
                <a:tab pos="180340" algn="l"/>
              </a:tabLst>
            </a:pPr>
            <a:r>
              <a:rPr lang="es-ES" b="1" dirty="0">
                <a:effectLst/>
                <a:latin typeface="Calibri" panose="020F0502020204030204" pitchFamily="34" charset="0"/>
                <a:ea typeface="Calibri" panose="020F0502020204030204" pitchFamily="34" charset="0"/>
                <a:cs typeface="Arial" panose="020B0604020202020204" pitchFamily="34" charset="0"/>
              </a:rPr>
              <a:t>Para utilizar eficazmente el </a:t>
            </a:r>
            <a:r>
              <a:rPr lang="es-ES" b="1" dirty="0" err="1">
                <a:effectLst/>
                <a:latin typeface="Calibri" panose="020F0502020204030204" pitchFamily="34" charset="0"/>
                <a:ea typeface="Calibri" panose="020F0502020204030204" pitchFamily="34" charset="0"/>
                <a:cs typeface="Arial" panose="020B0604020202020204" pitchFamily="34" charset="0"/>
              </a:rPr>
              <a:t>bot</a:t>
            </a:r>
            <a:r>
              <a:rPr lang="es-ES" b="1" dirty="0">
                <a:effectLst/>
                <a:latin typeface="Calibri" panose="020F0502020204030204" pitchFamily="34" charset="0"/>
                <a:ea typeface="Calibri" panose="020F0502020204030204" pitchFamily="34" charset="0"/>
                <a:cs typeface="Arial" panose="020B0604020202020204" pitchFamily="34" charset="0"/>
              </a:rPr>
              <a:t> como parte de un proceso de orientación completo, los/as profesionales deben</a:t>
            </a:r>
            <a:r>
              <a:rPr lang="de-AT" b="1"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gn="l">
              <a:buFont typeface="Wingdings" panose="05000000000000000000" pitchFamily="2" charset="2"/>
              <a:buChar char="§"/>
              <a:tabLst>
                <a:tab pos="180340" algn="l"/>
              </a:tabLst>
            </a:pPr>
            <a:r>
              <a:rPr lang="es-ES" dirty="0">
                <a:latin typeface="Calibri" panose="020F0502020204030204" pitchFamily="34" charset="0"/>
                <a:ea typeface="Calibri" panose="020F0502020204030204" pitchFamily="34" charset="0"/>
                <a:cs typeface="Arial" panose="020B0604020202020204" pitchFamily="34" charset="0"/>
              </a:rPr>
              <a:t>Evaluar las necesidades individuales e indicar los recursos y servicios que mejor podrían satisfacerlas;</a:t>
            </a:r>
          </a:p>
          <a:p>
            <a:pPr marL="342900" indent="-342900" algn="l">
              <a:buFont typeface="Wingdings" panose="05000000000000000000" pitchFamily="2" charset="2"/>
              <a:buChar char="§"/>
              <a:tabLst>
                <a:tab pos="180340" algn="l"/>
              </a:tabLst>
            </a:pPr>
            <a:r>
              <a:rPr lang="es-ES" dirty="0">
                <a:latin typeface="Calibri" panose="020F0502020204030204" pitchFamily="34" charset="0"/>
                <a:ea typeface="Calibri" panose="020F0502020204030204" pitchFamily="34" charset="0"/>
                <a:cs typeface="Arial" panose="020B0604020202020204" pitchFamily="34" charset="0"/>
              </a:rPr>
              <a:t>Estar disponible para intervenciones breves que les ayuden a repasar lo que han aprendido de estos recursos y servicios y estar disponible para entrevistas más largas para quienes las necesiten.</a:t>
            </a:r>
            <a:endParaRPr lang="de-AT"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2A081790-F09C-2B15-8660-E76DCA0F1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7169">
            <a:off x="9281391" y="3182307"/>
            <a:ext cx="2232649" cy="16744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3" name="Gruppieren 6">
            <a:extLst>
              <a:ext uri="{FF2B5EF4-FFF2-40B4-BE49-F238E27FC236}">
                <a16:creationId xmlns:a16="http://schemas.microsoft.com/office/drawing/2014/main" id="{7C8D7121-DDC0-5D19-4218-D2FF12993FBB}"/>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43A5750E-AC5D-5F7F-566C-FDD5CB6BF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D7DF1143-4306-3025-7E84-55C132BFCE3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31188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8315" y="97174"/>
            <a:ext cx="8924337" cy="613068"/>
          </a:xfrm>
        </p:spPr>
        <p:txBody>
          <a:bodyPr>
            <a:noAutofit/>
          </a:bodyPr>
          <a:lstStyle/>
          <a:p>
            <a:pPr algn="l"/>
            <a:r>
              <a:rPr lang="de-AT" sz="2000" b="1" dirty="0"/>
              <a:t>U3: </a:t>
            </a:r>
            <a:r>
              <a:rPr lang="es-ES" sz="2000" dirty="0">
                <a:latin typeface="+mj-lt"/>
                <a:ea typeface="+mj-ea"/>
                <a:cs typeface="+mj-cs"/>
              </a:rPr>
              <a:t>Presentación de la herramienta </a:t>
            </a:r>
            <a:r>
              <a:rPr lang="es-ES" sz="2000" dirty="0" err="1">
                <a:latin typeface="+mj-lt"/>
                <a:ea typeface="+mj-ea"/>
                <a:cs typeface="+mj-cs"/>
              </a:rPr>
              <a:t>CareerBot</a:t>
            </a:r>
            <a:r>
              <a:rPr lang="es-ES" sz="2000" dirty="0">
                <a:latin typeface="+mj-lt"/>
                <a:ea typeface="+mj-ea"/>
                <a:cs typeface="+mj-cs"/>
              </a:rPr>
              <a:t> a las personas beneficiarias y uso de una metodología </a:t>
            </a:r>
            <a:r>
              <a:rPr lang="es-ES" sz="2000" dirty="0" err="1">
                <a:latin typeface="+mj-lt"/>
                <a:ea typeface="+mj-ea"/>
                <a:cs typeface="+mj-cs"/>
              </a:rPr>
              <a:t>CareerBot</a:t>
            </a:r>
            <a:r>
              <a:rPr lang="es-ES" sz="2000" dirty="0">
                <a:latin typeface="+mj-lt"/>
                <a:ea typeface="+mj-ea"/>
                <a:cs typeface="+mj-cs"/>
              </a:rPr>
              <a:t> antes del asesoramiento</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89" y="12622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8315" y="7232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86160" y="1015825"/>
            <a:ext cx="9366492" cy="5118926"/>
          </a:xfrm>
        </p:spPr>
        <p:txBody>
          <a:bodyPr>
            <a:normAutofit lnSpcReduction="10000"/>
          </a:bodyPr>
          <a:lstStyle/>
          <a:p>
            <a:pPr algn="l">
              <a:tabLst>
                <a:tab pos="180340" algn="l"/>
              </a:tabLst>
            </a:pPr>
            <a:r>
              <a:rPr lang="es-ES" sz="2800" b="1" dirty="0"/>
              <a:t>Observaciones sobre la presentación de la herramienta </a:t>
            </a:r>
            <a:r>
              <a:rPr lang="es-ES" sz="2800" b="1" dirty="0" err="1"/>
              <a:t>CareerBot</a:t>
            </a:r>
            <a:endParaRPr lang="es-ES" sz="2800" b="1" dirty="0"/>
          </a:p>
          <a:p>
            <a:pPr algn="l">
              <a:tabLst>
                <a:tab pos="180340" algn="l"/>
              </a:tabLst>
            </a:pPr>
            <a:r>
              <a:rPr lang="es-ES" dirty="0">
                <a:effectLst/>
                <a:latin typeface="Calibri" panose="020F0502020204030204" pitchFamily="34" charset="0"/>
                <a:ea typeface="Calibri" panose="020F0502020204030204" pitchFamily="34" charset="0"/>
                <a:cs typeface="Arial" panose="020B0604020202020204" pitchFamily="34" charset="0"/>
              </a:rPr>
              <a:t>Teniendo en cuenta el tiempo y los recursos limitados que se dedican a cada usuario/a durante el proceso de </a:t>
            </a:r>
            <a:r>
              <a:rPr lang="es-ES" dirty="0">
                <a:latin typeface="Calibri" panose="020F0502020204030204" pitchFamily="34" charset="0"/>
                <a:ea typeface="Calibri" panose="020F0502020204030204" pitchFamily="34" charset="0"/>
                <a:cs typeface="Arial" panose="020B0604020202020204" pitchFamily="34" charset="0"/>
              </a:rPr>
              <a:t>o</a:t>
            </a:r>
            <a:r>
              <a:rPr lang="es-ES" dirty="0">
                <a:effectLst/>
                <a:latin typeface="Calibri" panose="020F0502020204030204" pitchFamily="34" charset="0"/>
                <a:ea typeface="Calibri" panose="020F0502020204030204" pitchFamily="34" charset="0"/>
                <a:cs typeface="Arial" panose="020B0604020202020204" pitchFamily="34" charset="0"/>
              </a:rPr>
              <a:t>rientación, es importante que el/la profesional de la orientación reflexione sobre cómo piensa utilizar </a:t>
            </a:r>
            <a:r>
              <a:rPr lang="es-ES" dirty="0" err="1">
                <a:effectLst/>
                <a:latin typeface="Calibri" panose="020F0502020204030204" pitchFamily="34" charset="0"/>
                <a:ea typeface="Calibri" panose="020F0502020204030204" pitchFamily="34" charset="0"/>
                <a:cs typeface="Arial" panose="020B0604020202020204" pitchFamily="34" charset="0"/>
              </a:rPr>
              <a:t>CareerB</a:t>
            </a:r>
            <a:r>
              <a:rPr lang="es-ES" dirty="0" err="1">
                <a:latin typeface="Calibri" panose="020F0502020204030204" pitchFamily="34" charset="0"/>
                <a:ea typeface="Calibri" panose="020F0502020204030204" pitchFamily="34" charset="0"/>
                <a:cs typeface="Arial" panose="020B0604020202020204" pitchFamily="34" charset="0"/>
              </a:rPr>
              <a:t>ot</a:t>
            </a:r>
            <a:r>
              <a:rPr lang="es-ES" dirty="0">
                <a:effectLst/>
                <a:latin typeface="Calibri" panose="020F0502020204030204" pitchFamily="34" charset="0"/>
                <a:ea typeface="Calibri" panose="020F0502020204030204" pitchFamily="34" charset="0"/>
                <a:cs typeface="Arial" panose="020B0604020202020204" pitchFamily="34" charset="0"/>
              </a:rPr>
              <a:t> teniendo en cuenta los siguientes aspectos</a:t>
            </a:r>
            <a:r>
              <a:rPr lang="en-IE" dirty="0">
                <a:effectLst/>
                <a:latin typeface="Calibri" panose="020F0502020204030204" pitchFamily="34" charset="0"/>
                <a:ea typeface="Calibri" panose="020F0502020204030204" pitchFamily="34" charset="0"/>
                <a:cs typeface="Arial" panose="020B0604020202020204" pitchFamily="34" charset="0"/>
              </a:rPr>
              <a:t>:</a:t>
            </a:r>
          </a:p>
          <a:p>
            <a:pPr marL="457200" lvl="0" indent="-4572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Arial" panose="020B0604020202020204" pitchFamily="34" charset="0"/>
              </a:rPr>
              <a:t>Idoneidad (¿es apropiado utilizar </a:t>
            </a:r>
            <a:r>
              <a:rPr lang="es-ES" dirty="0" err="1">
                <a:effectLst/>
                <a:latin typeface="Calibri" panose="020F0502020204030204" pitchFamily="34" charset="0"/>
                <a:ea typeface="Calibri" panose="020F0502020204030204" pitchFamily="34" charset="0"/>
                <a:cs typeface="Arial" panose="020B0604020202020204" pitchFamily="34" charset="0"/>
              </a:rPr>
              <a:t>CareerBot</a:t>
            </a:r>
            <a:r>
              <a:rPr lang="es-ES" dirty="0">
                <a:effectLst/>
                <a:latin typeface="Calibri" panose="020F0502020204030204" pitchFamily="34" charset="0"/>
                <a:ea typeface="Calibri" panose="020F0502020204030204" pitchFamily="34" charset="0"/>
                <a:cs typeface="Arial" panose="020B0604020202020204" pitchFamily="34" charset="0"/>
              </a:rPr>
              <a:t> con cualquier usuario/a? ¿Qué tipo de preparación es necesaria para que un/a usuario/a empiece a utilizar el </a:t>
            </a:r>
            <a:r>
              <a:rPr lang="es-ES" dirty="0" err="1">
                <a:effectLst/>
                <a:latin typeface="Calibri" panose="020F0502020204030204" pitchFamily="34" charset="0"/>
                <a:ea typeface="Calibri" panose="020F0502020204030204" pitchFamily="34" charset="0"/>
                <a:cs typeface="Arial" panose="020B0604020202020204" pitchFamily="34" charset="0"/>
              </a:rPr>
              <a:t>CareerBot</a:t>
            </a:r>
            <a:r>
              <a:rPr lang="es-ES" dirty="0">
                <a:effectLst/>
                <a:latin typeface="Calibri" panose="020F0502020204030204" pitchFamily="34" charset="0"/>
                <a:ea typeface="Calibri" panose="020F0502020204030204" pitchFamily="34" charset="0"/>
                <a:cs typeface="Arial" panose="020B0604020202020204" pitchFamily="34" charset="0"/>
              </a:rPr>
              <a:t>?)</a:t>
            </a:r>
          </a:p>
          <a:p>
            <a:pPr marL="457200" lvl="0" indent="-4572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Arial" panose="020B0604020202020204" pitchFamily="34" charset="0"/>
              </a:rPr>
              <a:t>Formato (introducción a distancia o presencial del </a:t>
            </a:r>
            <a:r>
              <a:rPr lang="es-ES" dirty="0" err="1">
                <a:effectLst/>
                <a:latin typeface="Calibri" panose="020F0502020204030204" pitchFamily="34" charset="0"/>
                <a:ea typeface="Calibri" panose="020F0502020204030204" pitchFamily="34" charset="0"/>
                <a:cs typeface="Arial" panose="020B0604020202020204" pitchFamily="34" charset="0"/>
              </a:rPr>
              <a:t>CareerBot</a:t>
            </a:r>
            <a:r>
              <a:rPr lang="es-ES" dirty="0">
                <a:effectLst/>
                <a:latin typeface="Calibri" panose="020F0502020204030204" pitchFamily="34" charset="0"/>
                <a:ea typeface="Calibri" panose="020F0502020204030204" pitchFamily="34" charset="0"/>
                <a:cs typeface="Arial" panose="020B0604020202020204" pitchFamily="34" charset="0"/>
              </a:rPr>
              <a:t>)</a:t>
            </a:r>
          </a:p>
          <a:p>
            <a:pPr marL="457200" lvl="0" indent="-457200" algn="just">
              <a:lnSpc>
                <a:spcPct val="115000"/>
              </a:lnSpc>
              <a:spcAft>
                <a:spcPts val="1000"/>
              </a:spcAf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Arial" panose="020B0604020202020204" pitchFamily="34" charset="0"/>
              </a:rPr>
              <a:t>Calendario (uso del </a:t>
            </a:r>
            <a:r>
              <a:rPr lang="es-ES" dirty="0" err="1">
                <a:effectLst/>
                <a:latin typeface="Calibri" panose="020F0502020204030204" pitchFamily="34" charset="0"/>
                <a:ea typeface="Calibri" panose="020F0502020204030204" pitchFamily="34" charset="0"/>
                <a:cs typeface="Arial" panose="020B0604020202020204" pitchFamily="34" charset="0"/>
              </a:rPr>
              <a:t>CareerBot</a:t>
            </a:r>
            <a:r>
              <a:rPr lang="es-ES" dirty="0">
                <a:effectLst/>
                <a:latin typeface="Calibri" panose="020F0502020204030204" pitchFamily="34" charset="0"/>
                <a:ea typeface="Calibri" panose="020F0502020204030204" pitchFamily="34" charset="0"/>
                <a:cs typeface="Arial" panose="020B0604020202020204" pitchFamily="34" charset="0"/>
              </a:rPr>
              <a:t> después de la primera o segunda cita, durante cuánto tiempo)</a:t>
            </a:r>
          </a:p>
        </p:txBody>
      </p:sp>
      <p:pic>
        <p:nvPicPr>
          <p:cNvPr id="3" name="Picture 2">
            <a:extLst>
              <a:ext uri="{FF2B5EF4-FFF2-40B4-BE49-F238E27FC236}">
                <a16:creationId xmlns:a16="http://schemas.microsoft.com/office/drawing/2014/main" id="{F721DA84-D67E-0D2F-BC13-F78D9D22EEB0}"/>
              </a:ext>
            </a:extLst>
          </p:cNvPr>
          <p:cNvPicPr>
            <a:picLocks noChangeAspect="1"/>
          </p:cNvPicPr>
          <p:nvPr/>
        </p:nvPicPr>
        <p:blipFill>
          <a:blip r:embed="rId3"/>
          <a:stretch>
            <a:fillRect/>
          </a:stretch>
        </p:blipFill>
        <p:spPr>
          <a:xfrm rot="666347">
            <a:off x="10288184" y="3571671"/>
            <a:ext cx="1640894" cy="16408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7" name="Gruppieren 6">
            <a:extLst>
              <a:ext uri="{FF2B5EF4-FFF2-40B4-BE49-F238E27FC236}">
                <a16:creationId xmlns:a16="http://schemas.microsoft.com/office/drawing/2014/main" id="{5B26FD25-F9BC-D943-82CE-5C9E6044FDD0}"/>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28A96962-9351-E18F-7B37-D8EE3679F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14791C0-FE80-A579-768D-9F5E28CE0B40}"/>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79925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267869"/>
            <a:ext cx="8924337" cy="613068"/>
          </a:xfrm>
        </p:spPr>
        <p:txBody>
          <a:bodyPr>
            <a:noAutofit/>
          </a:bodyPr>
          <a:lstStyle/>
          <a:p>
            <a:pPr algn="l"/>
            <a:r>
              <a:rPr lang="de-AT" sz="2000" b="1" dirty="0"/>
              <a:t>U3: </a:t>
            </a:r>
            <a:r>
              <a:rPr lang="es-ES" sz="2000" dirty="0">
                <a:latin typeface="+mj-lt"/>
                <a:ea typeface="+mj-ea"/>
                <a:cs typeface="+mj-cs"/>
              </a:rPr>
              <a:t>Presentación de la herramienta </a:t>
            </a:r>
            <a:r>
              <a:rPr lang="es-ES" sz="2000" dirty="0" err="1">
                <a:latin typeface="+mj-lt"/>
                <a:ea typeface="+mj-ea"/>
                <a:cs typeface="+mj-cs"/>
              </a:rPr>
              <a:t>CareerBot</a:t>
            </a:r>
            <a:r>
              <a:rPr lang="es-ES" sz="2000" dirty="0">
                <a:latin typeface="+mj-lt"/>
                <a:ea typeface="+mj-ea"/>
                <a:cs typeface="+mj-cs"/>
              </a:rPr>
              <a:t> a las personas beneficiarias y uso de una metodología </a:t>
            </a:r>
            <a:r>
              <a:rPr lang="es-ES" sz="2000" dirty="0" err="1">
                <a:latin typeface="+mj-lt"/>
                <a:ea typeface="+mj-ea"/>
                <a:cs typeface="+mj-cs"/>
              </a:rPr>
              <a:t>CareerBot</a:t>
            </a:r>
            <a:r>
              <a:rPr lang="es-ES" sz="2000" dirty="0">
                <a:latin typeface="+mj-lt"/>
                <a:ea typeface="+mj-ea"/>
                <a:cs typeface="+mj-cs"/>
              </a:rPr>
              <a:t> antes del asesoramiento</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399" y="107668"/>
            <a:ext cx="1497163" cy="1497163"/>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550280" y="1168764"/>
            <a:ext cx="9406520" cy="4943202"/>
          </a:xfrm>
        </p:spPr>
        <p:txBody>
          <a:bodyPr>
            <a:normAutofit fontScale="77500" lnSpcReduction="20000"/>
          </a:bodyPr>
          <a:lstStyle/>
          <a:p>
            <a:pPr marL="342900" lvl="0" indent="-342900" algn="l">
              <a:lnSpc>
                <a:spcPct val="115000"/>
              </a:lnSpc>
              <a:spcAft>
                <a:spcPts val="1000"/>
              </a:spcAft>
              <a:buFont typeface="Wingdings" panose="05000000000000000000" pitchFamily="2" charset="2"/>
              <a:buChar char="§"/>
            </a:pPr>
            <a:r>
              <a:rPr lang="es-ES" sz="2600" dirty="0" err="1">
                <a:effectLst/>
                <a:latin typeface="Calibri" panose="020F0502020204030204" pitchFamily="34" charset="0"/>
                <a:ea typeface="Calibri" panose="020F0502020204030204" pitchFamily="34" charset="0"/>
                <a:cs typeface="Arial" panose="020B0604020202020204" pitchFamily="34" charset="0"/>
              </a:rPr>
              <a:t>Feedback</a:t>
            </a:r>
            <a:r>
              <a:rPr lang="es-ES" sz="2600" dirty="0">
                <a:effectLst/>
                <a:latin typeface="Calibri" panose="020F0502020204030204" pitchFamily="34" charset="0"/>
                <a:ea typeface="Calibri" panose="020F0502020204030204" pitchFamily="34" charset="0"/>
                <a:cs typeface="Arial" panose="020B0604020202020204" pitchFamily="34" charset="0"/>
              </a:rPr>
              <a:t> (qué debe proporcionar la persona usuaria tras la interacción con </a:t>
            </a:r>
            <a:r>
              <a:rPr lang="es-ES" sz="2600" dirty="0" err="1">
                <a:effectLst/>
                <a:latin typeface="Calibri" panose="020F0502020204030204" pitchFamily="34" charset="0"/>
                <a:ea typeface="Calibri" panose="020F0502020204030204" pitchFamily="34" charset="0"/>
                <a:cs typeface="Arial" panose="020B0604020202020204" pitchFamily="34" charset="0"/>
              </a:rPr>
              <a:t>CareerBot</a:t>
            </a:r>
            <a:r>
              <a:rPr lang="es-ES" sz="2600" dirty="0">
                <a:effectLst/>
                <a:latin typeface="Calibri" panose="020F0502020204030204" pitchFamily="34" charset="0"/>
                <a:ea typeface="Calibri" panose="020F0502020204030204" pitchFamily="34" charset="0"/>
                <a:cs typeface="Arial" panose="020B0604020202020204" pitchFamily="34" charset="0"/>
              </a:rPr>
              <a:t>, por ejemplo, guardar la conversación en un archivo imprimible, hacer capturas de pantalla, tomar notas o utilizar una lista de comprobación al lado)</a:t>
            </a:r>
          </a:p>
          <a:p>
            <a:pPr marL="342900" lvl="0" indent="-342900" algn="l">
              <a:lnSpc>
                <a:spcPct val="115000"/>
              </a:lnSpc>
              <a:spcAft>
                <a:spcPts val="1000"/>
              </a:spcAft>
              <a:buFont typeface="Wingdings" panose="05000000000000000000" pitchFamily="2" charset="2"/>
              <a:buChar char="§"/>
            </a:pPr>
            <a:r>
              <a:rPr lang="es-ES" sz="2600" dirty="0">
                <a:effectLst/>
                <a:latin typeface="Calibri" panose="020F0502020204030204" pitchFamily="34" charset="0"/>
                <a:ea typeface="Calibri" panose="020F0502020204030204" pitchFamily="34" charset="0"/>
                <a:cs typeface="Arial" panose="020B0604020202020204" pitchFamily="34" charset="0"/>
              </a:rPr>
              <a:t>Reflexión y debate (qué información clave de la herramienta </a:t>
            </a:r>
            <a:r>
              <a:rPr lang="es-ES" sz="2600" dirty="0" err="1">
                <a:effectLst/>
                <a:latin typeface="Calibri" panose="020F0502020204030204" pitchFamily="34" charset="0"/>
                <a:ea typeface="Calibri" panose="020F0502020204030204" pitchFamily="34" charset="0"/>
                <a:cs typeface="Arial" panose="020B0604020202020204" pitchFamily="34" charset="0"/>
              </a:rPr>
              <a:t>CareerBot</a:t>
            </a:r>
            <a:r>
              <a:rPr lang="es-ES" sz="2600" dirty="0">
                <a:effectLst/>
                <a:latin typeface="Calibri" panose="020F0502020204030204" pitchFamily="34" charset="0"/>
                <a:ea typeface="Calibri" panose="020F0502020204030204" pitchFamily="34" charset="0"/>
                <a:cs typeface="Arial" panose="020B0604020202020204" pitchFamily="34" charset="0"/>
              </a:rPr>
              <a:t> puede inspirar una conversación significativa con la persona usuaria, por ejemplo, habilidades, tendencias del mercado laboral, anuncios de empleo, consejos para preparar CV/entrevistas, recursos adicionales sugeridos por el </a:t>
            </a:r>
            <a:r>
              <a:rPr lang="es-ES" sz="2600" dirty="0" err="1">
                <a:effectLst/>
                <a:latin typeface="Calibri" panose="020F0502020204030204" pitchFamily="34" charset="0"/>
                <a:ea typeface="Calibri" panose="020F0502020204030204" pitchFamily="34" charset="0"/>
                <a:cs typeface="Arial" panose="020B0604020202020204" pitchFamily="34" charset="0"/>
              </a:rPr>
              <a:t>bot</a:t>
            </a:r>
            <a:r>
              <a:rPr lang="es-ES" sz="26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l">
              <a:lnSpc>
                <a:spcPct val="115000"/>
              </a:lnSpc>
              <a:spcAft>
                <a:spcPts val="1000"/>
              </a:spcAft>
              <a:buFont typeface="Wingdings" panose="05000000000000000000" pitchFamily="2" charset="2"/>
              <a:buChar char="§"/>
            </a:pPr>
            <a:r>
              <a:rPr lang="es-ES" sz="2600" dirty="0">
                <a:effectLst/>
                <a:latin typeface="Calibri" panose="020F0502020204030204" pitchFamily="34" charset="0"/>
                <a:ea typeface="Calibri" panose="020F0502020204030204" pitchFamily="34" charset="0"/>
                <a:cs typeface="Arial" panose="020B0604020202020204" pitchFamily="34" charset="0"/>
              </a:rPr>
              <a:t>Supervisión y seguimiento (qué uso de </a:t>
            </a:r>
            <a:r>
              <a:rPr lang="es-ES" sz="2600" dirty="0" err="1">
                <a:effectLst/>
                <a:latin typeface="Calibri" panose="020F0502020204030204" pitchFamily="34" charset="0"/>
                <a:ea typeface="Calibri" panose="020F0502020204030204" pitchFamily="34" charset="0"/>
                <a:cs typeface="Arial" panose="020B0604020202020204" pitchFamily="34" charset="0"/>
              </a:rPr>
              <a:t>CareerBot</a:t>
            </a:r>
            <a:r>
              <a:rPr lang="es-ES" sz="2600" dirty="0">
                <a:effectLst/>
                <a:latin typeface="Calibri" panose="020F0502020204030204" pitchFamily="34" charset="0"/>
                <a:ea typeface="Calibri" panose="020F0502020204030204" pitchFamily="34" charset="0"/>
                <a:cs typeface="Arial" panose="020B0604020202020204" pitchFamily="34" charset="0"/>
              </a:rPr>
              <a:t> puede apoyar otros requisitos de asesoramiento, por ejemplo, informes de bienestar, resúmenes de sesiones de asesoramiento, pruebas de investigación, evaluación del compromiso de calidad de la persona usuaria o del servicio prestado</a:t>
            </a:r>
            <a:r>
              <a:rPr lang="de-AT" sz="2600" dirty="0">
                <a:effectLst/>
                <a:latin typeface="Calibri" panose="020F0502020204030204" pitchFamily="34" charset="0"/>
                <a:ea typeface="Calibri" panose="020F0502020204030204" pitchFamily="34" charset="0"/>
                <a:cs typeface="Arial" panose="020B0604020202020204" pitchFamily="34" charset="0"/>
              </a:rPr>
              <a:t>)</a:t>
            </a:r>
          </a:p>
          <a:p>
            <a:pPr algn="l"/>
            <a:endParaRPr lang="en-IE" sz="2600" b="1" dirty="0"/>
          </a:p>
          <a:p>
            <a:pPr algn="l"/>
            <a:r>
              <a:rPr lang="es-ES" sz="2600" b="1" dirty="0"/>
              <a:t>Muestre este vídeo a sus usuarios/as:</a:t>
            </a:r>
            <a:r>
              <a:rPr lang="en-IE" sz="2600" b="1" dirty="0"/>
              <a:t> </a:t>
            </a:r>
            <a:r>
              <a:rPr lang="es-ES" sz="2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Conozca el proyecto </a:t>
            </a:r>
            <a:r>
              <a:rPr lang="es-ES" sz="26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CareerBot</a:t>
            </a:r>
            <a:r>
              <a:rPr lang="es-ES" sz="2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 - YouTube</a:t>
            </a:r>
            <a:r>
              <a:rPr lang="en-IE" sz="2600" dirty="0">
                <a:effectLst/>
                <a:latin typeface="Calibri" panose="020F0502020204030204" pitchFamily="34" charset="0"/>
                <a:ea typeface="Calibri" panose="020F0502020204030204" pitchFamily="34" charset="0"/>
                <a:cs typeface="Arial" panose="020B0604020202020204" pitchFamily="34" charset="0"/>
              </a:rPr>
              <a:t>. </a:t>
            </a:r>
            <a:endParaRPr lang="en-IE" sz="2600" b="1" dirty="0"/>
          </a:p>
        </p:txBody>
      </p:sp>
      <p:grpSp>
        <p:nvGrpSpPr>
          <p:cNvPr id="3" name="Gruppieren 6">
            <a:extLst>
              <a:ext uri="{FF2B5EF4-FFF2-40B4-BE49-F238E27FC236}">
                <a16:creationId xmlns:a16="http://schemas.microsoft.com/office/drawing/2014/main" id="{C8394B65-88EF-D574-C466-B3B6A00BBD95}"/>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DC88955D-05F1-84EA-E423-13129305B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1684C6A-6B4E-E7D0-3CD8-9714642588F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47243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28734"/>
            <a:ext cx="8924339" cy="546754"/>
          </a:xfrm>
        </p:spPr>
        <p:txBody>
          <a:bodyPr>
            <a:normAutofit fontScale="70000" lnSpcReduction="20000"/>
          </a:bodyPr>
          <a:lstStyle/>
          <a:p>
            <a:pPr algn="l"/>
            <a:r>
              <a:rPr lang="es-ES" sz="2800" dirty="0">
                <a:highlight>
                  <a:srgbClr val="FFFF00"/>
                </a:highlight>
              </a:rPr>
              <a:t>Una buena manera de presentar el </a:t>
            </a:r>
            <a:r>
              <a:rPr lang="es-ES" sz="2800" dirty="0" err="1">
                <a:highlight>
                  <a:srgbClr val="FFFF00"/>
                </a:highlight>
              </a:rPr>
              <a:t>bot</a:t>
            </a:r>
            <a:r>
              <a:rPr lang="es-ES" sz="2800" dirty="0">
                <a:highlight>
                  <a:srgbClr val="FFFF00"/>
                </a:highlight>
              </a:rPr>
              <a:t> a los/as usuarios/as es utilizar este </a:t>
            </a:r>
            <a:r>
              <a:rPr lang="es-ES" sz="2800" dirty="0" err="1">
                <a:highlight>
                  <a:srgbClr val="FFFF00"/>
                </a:highlight>
              </a:rPr>
              <a:t>screencast</a:t>
            </a:r>
            <a:r>
              <a:rPr lang="de-AT" sz="2800" dirty="0">
                <a:highlight>
                  <a:srgbClr val="FFFF00"/>
                </a:highlight>
              </a:rPr>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7487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p:txBody>
      </p:sp>
      <p:sp>
        <p:nvSpPr>
          <p:cNvPr id="9" name="Untertitel 2">
            <a:extLst>
              <a:ext uri="{FF2B5EF4-FFF2-40B4-BE49-F238E27FC236}">
                <a16:creationId xmlns:a16="http://schemas.microsoft.com/office/drawing/2014/main" id="{D3AED062-BE2F-ACCD-0420-C8FA0FAD3240}"/>
              </a:ext>
            </a:extLst>
          </p:cNvPr>
          <p:cNvSpPr txBox="1">
            <a:spLocks/>
          </p:cNvSpPr>
          <p:nvPr/>
        </p:nvSpPr>
        <p:spPr>
          <a:xfrm>
            <a:off x="2178347" y="5750002"/>
            <a:ext cx="8924339" cy="546754"/>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dirty="0"/>
              <a:t>Si este vídeo le ha resultado útil, eche un vistazo a la lista de reproducción de </a:t>
            </a:r>
            <a:r>
              <a:rPr lang="es-ES" sz="2800" dirty="0" err="1"/>
              <a:t>CareerBot</a:t>
            </a:r>
            <a:r>
              <a:rPr lang="es-ES" sz="2800" dirty="0"/>
              <a:t> en YouTube</a:t>
            </a:r>
            <a:r>
              <a:rPr lang="de-AT" sz="2800" dirty="0"/>
              <a:t>.</a:t>
            </a:r>
          </a:p>
          <a:p>
            <a:r>
              <a:rPr lang="de-AT" sz="2800" dirty="0">
                <a:hlinkClick r:id="rId4"/>
              </a:rPr>
              <a:t>https://youtube.com/playlist?list=PLZp6sBQmvs23BaPy7jVYmG_FgTF5F8DS_&amp;feature=shared</a:t>
            </a:r>
            <a:r>
              <a:rPr lang="de-AT" sz="2800" dirty="0"/>
              <a:t> </a:t>
            </a:r>
          </a:p>
        </p:txBody>
      </p:sp>
      <p:pic>
        <p:nvPicPr>
          <p:cNvPr id="10" name="Picture 9" descr="A qr code with a few black squares&#10;&#10;Description automatically generated">
            <a:extLst>
              <a:ext uri="{FF2B5EF4-FFF2-40B4-BE49-F238E27FC236}">
                <a16:creationId xmlns:a16="http://schemas.microsoft.com/office/drawing/2014/main" id="{7BEFBF29-B4AE-BEDF-853A-257467C76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528" y="2495196"/>
            <a:ext cx="2381250" cy="2381250"/>
          </a:xfrm>
          <a:prstGeom prst="rect">
            <a:avLst/>
          </a:prstGeom>
        </p:spPr>
      </p:pic>
      <p:sp>
        <p:nvSpPr>
          <p:cNvPr id="12" name="TextBox 11">
            <a:extLst>
              <a:ext uri="{FF2B5EF4-FFF2-40B4-BE49-F238E27FC236}">
                <a16:creationId xmlns:a16="http://schemas.microsoft.com/office/drawing/2014/main" id="{92F4E0B9-9661-6297-52F9-B405C3287EBE}"/>
              </a:ext>
            </a:extLst>
          </p:cNvPr>
          <p:cNvSpPr txBox="1"/>
          <p:nvPr/>
        </p:nvSpPr>
        <p:spPr>
          <a:xfrm>
            <a:off x="8272448" y="5023828"/>
            <a:ext cx="3402295" cy="369332"/>
          </a:xfrm>
          <a:prstGeom prst="rect">
            <a:avLst/>
          </a:prstGeom>
          <a:noFill/>
        </p:spPr>
        <p:txBody>
          <a:bodyPr wrap="square">
            <a:spAutoFit/>
          </a:bodyPr>
          <a:lstStyle/>
          <a:p>
            <a:r>
              <a:rPr lang="en-IE" dirty="0">
                <a:hlinkClick r:id="rId6"/>
              </a:rPr>
              <a:t>https://careerbot.eu/bot/bot.html</a:t>
            </a:r>
            <a:r>
              <a:rPr lang="en-IE" dirty="0"/>
              <a:t> </a:t>
            </a:r>
          </a:p>
        </p:txBody>
      </p:sp>
      <p:sp>
        <p:nvSpPr>
          <p:cNvPr id="13" name="Rectangle 12">
            <a:extLst>
              <a:ext uri="{FF2B5EF4-FFF2-40B4-BE49-F238E27FC236}">
                <a16:creationId xmlns:a16="http://schemas.microsoft.com/office/drawing/2014/main" id="{2E67AAC0-3BE3-1083-ED22-CDC45A95AE8C}"/>
              </a:ext>
            </a:extLst>
          </p:cNvPr>
          <p:cNvSpPr/>
          <p:nvPr/>
        </p:nvSpPr>
        <p:spPr>
          <a:xfrm rot="20446000">
            <a:off x="7348067" y="1964637"/>
            <a:ext cx="2818037" cy="523220"/>
          </a:xfrm>
          <a:prstGeom prst="rect">
            <a:avLst/>
          </a:prstGeom>
          <a:noFill/>
        </p:spPr>
        <p:txBody>
          <a:bodyPr wrap="square" lIns="91440" tIns="45720" rIns="91440" bIns="45720">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¡ESCANEE</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8" name="Gruppieren 6">
            <a:extLst>
              <a:ext uri="{FF2B5EF4-FFF2-40B4-BE49-F238E27FC236}">
                <a16:creationId xmlns:a16="http://schemas.microsoft.com/office/drawing/2014/main" id="{EE96802C-CAED-C789-FF43-3894CF173024}"/>
              </a:ext>
            </a:extLst>
          </p:cNvPr>
          <p:cNvGrpSpPr/>
          <p:nvPr/>
        </p:nvGrpSpPr>
        <p:grpSpPr>
          <a:xfrm>
            <a:off x="883941" y="6184787"/>
            <a:ext cx="11211507" cy="600164"/>
            <a:chOff x="797939" y="6184787"/>
            <a:chExt cx="11211507" cy="600164"/>
          </a:xfrm>
        </p:grpSpPr>
        <p:pic>
          <p:nvPicPr>
            <p:cNvPr id="11" name="Grafik 1">
              <a:extLst>
                <a:ext uri="{FF2B5EF4-FFF2-40B4-BE49-F238E27FC236}">
                  <a16:creationId xmlns:a16="http://schemas.microsoft.com/office/drawing/2014/main" id="{3507FAFA-08CD-509B-4981-3D1577267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6298629B-2353-0B20-D974-77388F29E67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9" name="Titel 1">
            <a:extLst>
              <a:ext uri="{FF2B5EF4-FFF2-40B4-BE49-F238E27FC236}">
                <a16:creationId xmlns:a16="http://schemas.microsoft.com/office/drawing/2014/main" id="{E12E3862-B3D0-8897-FD9D-7D61BA1A6CE0}"/>
              </a:ext>
            </a:extLst>
          </p:cNvPr>
          <p:cNvSpPr txBox="1">
            <a:spLocks/>
          </p:cNvSpPr>
          <p:nvPr/>
        </p:nvSpPr>
        <p:spPr>
          <a:xfrm>
            <a:off x="824299" y="124429"/>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000" b="1" dirty="0"/>
              <a:t>U3: </a:t>
            </a:r>
            <a:r>
              <a:rPr lang="es-ES" sz="2000" dirty="0"/>
              <a:t>Presentación de la herramienta </a:t>
            </a:r>
            <a:r>
              <a:rPr lang="es-ES" sz="2000" dirty="0" err="1"/>
              <a:t>CareerBot</a:t>
            </a:r>
            <a:r>
              <a:rPr lang="es-ES" sz="2000" dirty="0"/>
              <a:t> a las personas beneficiarias y uso de una metodología </a:t>
            </a:r>
            <a:r>
              <a:rPr lang="es-ES" sz="2000" dirty="0" err="1"/>
              <a:t>CareerBot</a:t>
            </a:r>
            <a:r>
              <a:rPr lang="es-ES" sz="2000" dirty="0"/>
              <a:t> antes del asesoramiento</a:t>
            </a:r>
            <a:endParaRPr lang="de-AT" sz="2400" dirty="0"/>
          </a:p>
        </p:txBody>
      </p:sp>
      <p:pic>
        <p:nvPicPr>
          <p:cNvPr id="2" name="Online Media 6" title="Training_Module_3_Introduction">
            <a:hlinkClick r:id="" action="ppaction://media"/>
            <a:extLst>
              <a:ext uri="{FF2B5EF4-FFF2-40B4-BE49-F238E27FC236}">
                <a16:creationId xmlns:a16="http://schemas.microsoft.com/office/drawing/2014/main" id="{1BEED93C-AD15-4456-2FA8-817F80CE1EC2}"/>
              </a:ext>
            </a:extLst>
          </p:cNvPr>
          <p:cNvPicPr>
            <a:picLocks noRot="1" noChangeAspect="1"/>
          </p:cNvPicPr>
          <p:nvPr>
            <a:videoFile r:link="rId1"/>
          </p:nvPr>
        </p:nvPicPr>
        <p:blipFill>
          <a:blip r:embed="rId8"/>
          <a:stretch>
            <a:fillRect/>
          </a:stretch>
        </p:blipFill>
        <p:spPr>
          <a:xfrm>
            <a:off x="1315315" y="1539569"/>
            <a:ext cx="6051078" cy="3418859"/>
          </a:xfrm>
          <a:prstGeom prst="rect">
            <a:avLst/>
          </a:prstGeom>
        </p:spPr>
      </p:pic>
    </p:spTree>
    <p:extLst>
      <p:ext uri="{BB962C8B-B14F-4D97-AF65-F5344CB8AC3E}">
        <p14:creationId xmlns:p14="http://schemas.microsoft.com/office/powerpoint/2010/main" val="27534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82554" y="1055538"/>
            <a:ext cx="9041312" cy="1584367"/>
          </a:xfrm>
        </p:spPr>
        <p:txBody>
          <a:bodyPr>
            <a:normAutofit fontScale="85000" lnSpcReduction="10000"/>
          </a:bodyPr>
          <a:lstStyle/>
          <a:p>
            <a:pPr algn="l"/>
            <a:r>
              <a:rPr lang="es-ES" sz="2800" b="1" dirty="0"/>
              <a:t>Ejercicio: Samira, desea trabajar y sustentar a su familia</a:t>
            </a:r>
          </a:p>
          <a:p>
            <a:pPr algn="l"/>
            <a:r>
              <a:rPr lang="es-ES" sz="2600" dirty="0"/>
              <a:t>En este ejercicio explorará cómo la herramienta </a:t>
            </a:r>
            <a:r>
              <a:rPr lang="es-ES" sz="2600" dirty="0" err="1"/>
              <a:t>CareerBot</a:t>
            </a:r>
            <a:r>
              <a:rPr lang="es-ES" sz="2600" dirty="0"/>
              <a:t> puede utilizarse eficazmente antes de una sesión de orientación para llevar a cabo una investigación independiente. Utilizando su ordenador portátil o </a:t>
            </a:r>
            <a:r>
              <a:rPr lang="es-ES" sz="2600" dirty="0" err="1"/>
              <a:t>tablet</a:t>
            </a:r>
            <a:r>
              <a:rPr lang="es-ES" sz="2600" dirty="0"/>
              <a:t>, abra </a:t>
            </a:r>
            <a:r>
              <a:rPr lang="es-ES" sz="2600" dirty="0" err="1"/>
              <a:t>CareerBot</a:t>
            </a:r>
            <a:r>
              <a:rPr lang="es-ES" sz="2600" dirty="0"/>
              <a:t> y comience la interacción identificándose como Samira</a:t>
            </a:r>
            <a:r>
              <a:rPr lang="de-AT" sz="2600" dirty="0"/>
              <a:t>.</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477" y="19924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9643" y="8770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82554" y="2789307"/>
            <a:ext cx="8439148" cy="339548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b="1" dirty="0"/>
              <a:t>Paso 1:</a:t>
            </a:r>
          </a:p>
          <a:p>
            <a:pPr marL="342900" indent="-342900" algn="just">
              <a:buFont typeface="Wingdings" panose="05000000000000000000" pitchFamily="2" charset="2"/>
              <a:buChar char="§"/>
            </a:pPr>
            <a:r>
              <a:rPr lang="es-ES" dirty="0">
                <a:effectLst/>
                <a:latin typeface="Calibri" panose="020F0502020204030204" pitchFamily="34" charset="0"/>
                <a:ea typeface="Calibri" panose="020F0502020204030204" pitchFamily="34" charset="0"/>
                <a:cs typeface="Calibri" panose="020F0502020204030204" pitchFamily="34" charset="0"/>
              </a:rPr>
              <a:t>Utilizando el nombre «Samira», navegue por el </a:t>
            </a:r>
            <a:r>
              <a:rPr lang="es-ES" dirty="0" err="1">
                <a:effectLst/>
                <a:latin typeface="Calibri" panose="020F0502020204030204" pitchFamily="34" charset="0"/>
                <a:ea typeface="Calibri" panose="020F0502020204030204" pitchFamily="34" charset="0"/>
                <a:cs typeface="Calibri" panose="020F0502020204030204" pitchFamily="34" charset="0"/>
              </a:rPr>
              <a:t>bot</a:t>
            </a:r>
            <a:r>
              <a:rPr lang="es-ES" dirty="0">
                <a:effectLst/>
                <a:latin typeface="Calibri" panose="020F0502020204030204" pitchFamily="34" charset="0"/>
                <a:ea typeface="Calibri" panose="020F0502020204030204" pitchFamily="34" charset="0"/>
                <a:cs typeface="Calibri" panose="020F0502020204030204" pitchFamily="34" charset="0"/>
              </a:rPr>
              <a:t> para entrar en el flujo «buscador de empleo». Complete una búsqueda en vivo de peluquería en ese país escribiendo «peluquería en Austria»</a:t>
            </a:r>
            <a:r>
              <a:rPr lang="en-GB"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lgn="just">
              <a:buFont typeface="Wingdings" panose="05000000000000000000" pitchFamily="2" charset="2"/>
              <a:buChar char="§"/>
            </a:pPr>
            <a:r>
              <a:rPr lang="es-ES" dirty="0">
                <a:latin typeface="Calibri" panose="020F0502020204030204" pitchFamily="34" charset="0"/>
                <a:ea typeface="Calibri" panose="020F0502020204030204" pitchFamily="34" charset="0"/>
                <a:cs typeface="Arial" panose="020B0604020202020204" pitchFamily="34" charset="0"/>
              </a:rPr>
              <a:t>Es importante tener en cuenta que en algunos casos el </a:t>
            </a:r>
            <a:r>
              <a:rPr lang="es-ES" dirty="0" err="1">
                <a:latin typeface="Calibri" panose="020F0502020204030204" pitchFamily="34" charset="0"/>
                <a:ea typeface="Calibri" panose="020F0502020204030204" pitchFamily="34" charset="0"/>
                <a:cs typeface="Arial" panose="020B0604020202020204" pitchFamily="34" charset="0"/>
              </a:rPr>
              <a:t>bot</a:t>
            </a:r>
            <a:r>
              <a:rPr lang="es-ES" dirty="0">
                <a:latin typeface="Calibri" panose="020F0502020204030204" pitchFamily="34" charset="0"/>
                <a:ea typeface="Calibri" panose="020F0502020204030204" pitchFamily="34" charset="0"/>
                <a:cs typeface="Arial" panose="020B0604020202020204" pitchFamily="34" charset="0"/>
              </a:rPr>
              <a:t> puede no tener resultados en la profesión que escribe o puede que tenga que cambiar la redacción de la profesión. Limite la búsqueda de Samira seleccionando jornada completa, media jornada, autónomo, becario o cualquiera y cuándo se publicó el trabajo por última vez (hoy, últimos tres días, semana, mes, todos)</a:t>
            </a:r>
            <a:r>
              <a:rPr lang="en-IE" dirty="0">
                <a:latin typeface="Calibri" panose="020F050202020403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7" name="persona 1.jpg">
            <a:extLst>
              <a:ext uri="{FF2B5EF4-FFF2-40B4-BE49-F238E27FC236}">
                <a16:creationId xmlns:a16="http://schemas.microsoft.com/office/drawing/2014/main" id="{8D596EAC-B0E3-C63C-5513-CEC8E8F382C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597918" y="2639905"/>
            <a:ext cx="1742645" cy="1674486"/>
          </a:xfrm>
          <a:prstGeom prst="rect">
            <a:avLst/>
          </a:prstGeom>
          <a:ln w="12700">
            <a:miter lim="400000"/>
          </a:ln>
        </p:spPr>
      </p:pic>
      <p:grpSp>
        <p:nvGrpSpPr>
          <p:cNvPr id="8" name="Gruppieren 6">
            <a:extLst>
              <a:ext uri="{FF2B5EF4-FFF2-40B4-BE49-F238E27FC236}">
                <a16:creationId xmlns:a16="http://schemas.microsoft.com/office/drawing/2014/main" id="{BF761406-ECE8-0095-C322-81C1CEDA5BF9}"/>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26EBB121-B65B-4996-5220-0D120114B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93EB68E-40D7-AFE3-9DD1-C48299C3D90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3" name="Titel 1">
            <a:extLst>
              <a:ext uri="{FF2B5EF4-FFF2-40B4-BE49-F238E27FC236}">
                <a16:creationId xmlns:a16="http://schemas.microsoft.com/office/drawing/2014/main" id="{D4F514AA-2DAE-A0F2-88DC-ACE93E4D6502}"/>
              </a:ext>
            </a:extLst>
          </p:cNvPr>
          <p:cNvSpPr txBox="1">
            <a:spLocks/>
          </p:cNvSpPr>
          <p:nvPr/>
        </p:nvSpPr>
        <p:spPr>
          <a:xfrm>
            <a:off x="824299" y="267869"/>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000" b="1"/>
              <a:t>U3: </a:t>
            </a:r>
            <a:r>
              <a:rPr lang="es-ES" sz="2000"/>
              <a:t>Presentación de la herramienta CareerBot a las personas beneficiarias y uso de una metodología CareerBot antes del asesoramiento</a:t>
            </a:r>
            <a:endParaRPr lang="de-AT" sz="2400" dirty="0"/>
          </a:p>
        </p:txBody>
      </p:sp>
    </p:spTree>
    <p:extLst>
      <p:ext uri="{BB962C8B-B14F-4D97-AF65-F5344CB8AC3E}">
        <p14:creationId xmlns:p14="http://schemas.microsoft.com/office/powerpoint/2010/main" val="130716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33354" y="1055007"/>
            <a:ext cx="8945354" cy="1369308"/>
          </a:xfrm>
        </p:spPr>
        <p:txBody>
          <a:bodyPr>
            <a:normAutofit/>
          </a:bodyPr>
          <a:lstStyle/>
          <a:p>
            <a:pPr algn="l"/>
            <a:r>
              <a:rPr lang="es-ES" sz="2400" b="1" dirty="0"/>
              <a:t>Ejercicio: Samira, desea trabajar y sustentar a su familia</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9643" y="8770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33354" y="1625457"/>
            <a:ext cx="8439148"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de-AT" b="1" dirty="0"/>
              <a:t>Paso 2:</a:t>
            </a:r>
          </a:p>
          <a:p>
            <a:pPr marL="342900" indent="-342900" algn="just">
              <a:buFont typeface="Wingdings" panose="05000000000000000000" pitchFamily="2" charset="2"/>
              <a:buChar char="§"/>
            </a:pPr>
            <a:r>
              <a:rPr lang="es-ES" dirty="0">
                <a:latin typeface="Calibri" panose="020F0502020204030204" pitchFamily="34" charset="0"/>
                <a:cs typeface="Calibri" panose="020F0502020204030204" pitchFamily="34" charset="0"/>
              </a:rPr>
              <a:t>Vuelva a las opciones principales pulsando «Volver a las opciones principales» y entre ahora en el flujo «Información sobre trabajos y cualificaciones». Se le preguntará qué información está buscando y podrá elegir entre «Buscar descripciones de empleo» u «Obtener más información»</a:t>
            </a:r>
            <a:r>
              <a:rPr lang="en-GB" dirty="0">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r>
              <a:rPr lang="es-ES" dirty="0">
                <a:latin typeface="Calibri" panose="020F0502020204030204" pitchFamily="34" charset="0"/>
                <a:cs typeface="Calibri" panose="020F0502020204030204" pitchFamily="34" charset="0"/>
              </a:rPr>
              <a:t>En este flujo puede buscar la profesión de «peluquera» y el </a:t>
            </a:r>
            <a:r>
              <a:rPr lang="es-ES" dirty="0" err="1">
                <a:latin typeface="Calibri" panose="020F0502020204030204" pitchFamily="34" charset="0"/>
                <a:cs typeface="Calibri" panose="020F0502020204030204" pitchFamily="34" charset="0"/>
              </a:rPr>
              <a:t>bot</a:t>
            </a:r>
            <a:r>
              <a:rPr lang="es-ES" dirty="0">
                <a:latin typeface="Calibri" panose="020F0502020204030204" pitchFamily="34" charset="0"/>
                <a:cs typeface="Calibri" panose="020F0502020204030204" pitchFamily="34" charset="0"/>
              </a:rPr>
              <a:t> le proporcionará una descripción y, a continuación, podrá encontrar más información sobre las habilidades y conocimientos necesarios para trabajar como peluquera. Después, encontrará breves descripciones sobre los términos «cualificaciones» y «conocimientos».</a:t>
            </a:r>
            <a:r>
              <a:rPr lang="en-GB" dirty="0">
                <a:latin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l">
              <a:lnSpc>
                <a:spcPct val="70000"/>
              </a:lnSpc>
            </a:pPr>
            <a:r>
              <a:rPr lang="es-ES" b="1" dirty="0">
                <a:effectLst/>
                <a:latin typeface="Calibri" panose="020F0502020204030204" pitchFamily="34" charset="0"/>
                <a:ea typeface="Calibri" panose="020F0502020204030204" pitchFamily="34" charset="0"/>
                <a:cs typeface="Calibri" panose="020F0502020204030204" pitchFamily="34" charset="0"/>
              </a:rPr>
              <a:t>Anote sus conclusiones sobre los puestos disponibles, en qué plataforma se anunciaba el trabajo para Samira y su experiencia general con esta función</a:t>
            </a:r>
            <a:r>
              <a:rPr lang="en-GB" b="1" dirty="0">
                <a:effectLst/>
                <a:latin typeface="Calibri" panose="020F0502020204030204" pitchFamily="34" charset="0"/>
                <a:ea typeface="Calibri" panose="020F0502020204030204" pitchFamily="34" charset="0"/>
                <a:cs typeface="Calibri" panose="020F0502020204030204" pitchFamily="34" charset="0"/>
              </a:rPr>
              <a:t>.  </a:t>
            </a:r>
            <a:endParaRPr lang="en-IE"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70000"/>
              </a:lnSpc>
            </a:pPr>
            <a:endParaRPr lang="en-IE" b="1" dirty="0"/>
          </a:p>
          <a:p>
            <a:pPr algn="just"/>
            <a:endParaRPr lang="de-AT" b="1" dirty="0"/>
          </a:p>
        </p:txBody>
      </p:sp>
      <p:pic>
        <p:nvPicPr>
          <p:cNvPr id="11" name="persona 1.jpg">
            <a:extLst>
              <a:ext uri="{FF2B5EF4-FFF2-40B4-BE49-F238E27FC236}">
                <a16:creationId xmlns:a16="http://schemas.microsoft.com/office/drawing/2014/main" id="{17372E5A-46EA-38E9-36B9-5CB2244EF76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408074" y="3291265"/>
            <a:ext cx="1742645" cy="1674486"/>
          </a:xfrm>
          <a:prstGeom prst="rect">
            <a:avLst/>
          </a:prstGeom>
          <a:ln w="12700">
            <a:miter lim="400000"/>
          </a:ln>
        </p:spPr>
      </p:pic>
      <p:grpSp>
        <p:nvGrpSpPr>
          <p:cNvPr id="7" name="Gruppieren 6">
            <a:extLst>
              <a:ext uri="{FF2B5EF4-FFF2-40B4-BE49-F238E27FC236}">
                <a16:creationId xmlns:a16="http://schemas.microsoft.com/office/drawing/2014/main" id="{81542841-519A-C558-BA3D-0421969A0D7B}"/>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43790EEC-563D-0B06-0979-84E2AF955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E5DA468-2FC0-636C-9B52-D8A7646BC5A7}"/>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3" name="Titel 1">
            <a:extLst>
              <a:ext uri="{FF2B5EF4-FFF2-40B4-BE49-F238E27FC236}">
                <a16:creationId xmlns:a16="http://schemas.microsoft.com/office/drawing/2014/main" id="{8A06F135-3ABB-2834-FD35-77F54090C099}"/>
              </a:ext>
            </a:extLst>
          </p:cNvPr>
          <p:cNvSpPr txBox="1">
            <a:spLocks/>
          </p:cNvSpPr>
          <p:nvPr/>
        </p:nvSpPr>
        <p:spPr>
          <a:xfrm>
            <a:off x="824299" y="267869"/>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000" b="1"/>
              <a:t>U3: </a:t>
            </a:r>
            <a:r>
              <a:rPr lang="es-ES" sz="2000"/>
              <a:t>Presentación de la herramienta CareerBot a las personas beneficiarias y uso de una metodología CareerBot antes del asesoramiento</a:t>
            </a:r>
            <a:endParaRPr lang="de-AT" sz="2400" dirty="0"/>
          </a:p>
        </p:txBody>
      </p:sp>
    </p:spTree>
    <p:extLst>
      <p:ext uri="{BB962C8B-B14F-4D97-AF65-F5344CB8AC3E}">
        <p14:creationId xmlns:p14="http://schemas.microsoft.com/office/powerpoint/2010/main" val="202659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79369" y="1658667"/>
            <a:ext cx="8818631" cy="46107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200" dirty="0"/>
              <a:t>El Módulo 3 consta de 5 unidades didácticas (continuación)</a:t>
            </a:r>
            <a:r>
              <a:rPr lang="en-US" sz="2200" dirty="0"/>
              <a:t>. </a:t>
            </a:r>
            <a:endParaRPr lang="de-AT" sz="2200" dirty="0"/>
          </a:p>
          <a:p>
            <a:pPr algn="just"/>
            <a:r>
              <a:rPr lang="de-AT" sz="1800" dirty="0"/>
              <a:t>Unidad didáctica 4: </a:t>
            </a:r>
            <a:r>
              <a:rPr lang="es-ES" sz="1800" b="1" dirty="0"/>
              <a:t>Uso de una metodología </a:t>
            </a:r>
            <a:r>
              <a:rPr lang="es-ES" sz="1800" b="1" dirty="0" err="1"/>
              <a:t>CareerBot</a:t>
            </a:r>
            <a:r>
              <a:rPr lang="es-ES" sz="1800" b="1" dirty="0"/>
              <a:t> </a:t>
            </a:r>
            <a:r>
              <a:rPr lang="es-ES" sz="1800" b="1" i="1" dirty="0"/>
              <a:t>durante</a:t>
            </a:r>
            <a:r>
              <a:rPr lang="es-ES" sz="1800" b="1" dirty="0"/>
              <a:t> y </a:t>
            </a:r>
            <a:r>
              <a:rPr lang="es-ES" sz="1800" b="1" i="1" dirty="0"/>
              <a:t>después</a:t>
            </a:r>
            <a:r>
              <a:rPr lang="es-ES" sz="1800" b="1" dirty="0"/>
              <a:t> del asesoramiento.</a:t>
            </a:r>
            <a:r>
              <a:rPr lang="en-US" sz="1800" b="1" dirty="0"/>
              <a:t> </a:t>
            </a:r>
          </a:p>
          <a:p>
            <a:pPr marL="685800" indent="-685800" algn="just">
              <a:spcAft>
                <a:spcPts val="1000"/>
              </a:spcAft>
              <a:buFont typeface="Wingdings" panose="05000000000000000000" pitchFamily="2" charset="2"/>
              <a:buChar char="§"/>
              <a:tabLst>
                <a:tab pos="660400" algn="l"/>
              </a:tabLst>
            </a:pPr>
            <a:r>
              <a:rPr lang="es-ES" sz="1800" dirty="0"/>
              <a:t>Considerar el uso del </a:t>
            </a:r>
            <a:r>
              <a:rPr lang="es-ES" sz="1800" dirty="0" err="1"/>
              <a:t>bot</a:t>
            </a:r>
            <a:r>
              <a:rPr lang="es-ES" sz="1800" dirty="0"/>
              <a:t> por parte de sus clientes durante el asesoramiento y familiarización con la «Demanda de empleo y cualificaciones», «Solicitud y CV». </a:t>
            </a:r>
          </a:p>
          <a:p>
            <a:pPr marL="685800" indent="-685800" algn="just">
              <a:spcAft>
                <a:spcPts val="1000"/>
              </a:spcAft>
              <a:buFont typeface="Wingdings" panose="05000000000000000000" pitchFamily="2" charset="2"/>
              <a:buChar char="§"/>
              <a:tabLst>
                <a:tab pos="660400" algn="l"/>
              </a:tabLst>
            </a:pPr>
            <a:r>
              <a:rPr lang="es-ES" sz="1800" dirty="0"/>
              <a:t>Familiarización con las funciones de «Entrevista» de </a:t>
            </a:r>
            <a:r>
              <a:rPr lang="es-ES" sz="1800" dirty="0" err="1"/>
              <a:t>Careerbot</a:t>
            </a:r>
            <a:r>
              <a:rPr lang="es-ES" sz="1800" dirty="0"/>
              <a:t> y formas de utilizar el </a:t>
            </a:r>
            <a:r>
              <a:rPr lang="es-ES" sz="1800" dirty="0" err="1"/>
              <a:t>bot</a:t>
            </a:r>
            <a:r>
              <a:rPr lang="es-ES" sz="1800" dirty="0"/>
              <a:t> después de una sesión de orientación.</a:t>
            </a:r>
            <a:endParaRPr lang="en-IE" sz="1800" dirty="0"/>
          </a:p>
          <a:p>
            <a:pPr algn="just"/>
            <a:r>
              <a:rPr lang="en-US" sz="1800" dirty="0"/>
              <a:t>Unidad </a:t>
            </a:r>
            <a:r>
              <a:rPr lang="en-US" sz="1800" dirty="0" err="1"/>
              <a:t>didáctica</a:t>
            </a:r>
            <a:r>
              <a:rPr lang="en-US" sz="1800" dirty="0"/>
              <a:t> </a:t>
            </a:r>
            <a:r>
              <a:rPr lang="de-AT" sz="1800" dirty="0"/>
              <a:t>5: </a:t>
            </a:r>
            <a:r>
              <a:rPr lang="es-ES" sz="1800" b="1" dirty="0"/>
              <a:t>Ejercicios de juegos de rol como herramientas de aprendizaje en una metodología </a:t>
            </a:r>
            <a:r>
              <a:rPr lang="es-ES" sz="1800" b="1" dirty="0" err="1"/>
              <a:t>CareerBot</a:t>
            </a:r>
            <a:endParaRPr lang="de-AT" sz="2000" dirty="0"/>
          </a:p>
          <a:p>
            <a:pPr marL="685800" lvl="0" indent="-685800" algn="just">
              <a:spcAft>
                <a:spcPts val="1000"/>
              </a:spcAft>
              <a:buFont typeface="Wingdings" panose="05000000000000000000" pitchFamily="2" charset="2"/>
              <a:buChar char="§"/>
              <a:tabLst>
                <a:tab pos="660400" algn="l"/>
              </a:tabLst>
            </a:pPr>
            <a:r>
              <a:rPr lang="es-ES" sz="1800" dirty="0"/>
              <a:t>Por qué emplear ejercicios de juegos de rol como herramientas de aprendizaje en una metodología </a:t>
            </a:r>
            <a:r>
              <a:rPr lang="es-ES" sz="1800" dirty="0" err="1"/>
              <a:t>CareerBot</a:t>
            </a:r>
            <a:r>
              <a:rPr lang="es-ES" sz="1800" dirty="0"/>
              <a:t>.</a:t>
            </a:r>
          </a:p>
          <a:p>
            <a:pPr marL="685800" lvl="0" indent="-685800" algn="just">
              <a:spcAft>
                <a:spcPts val="1000"/>
              </a:spcAft>
              <a:buFont typeface="Wingdings" panose="05000000000000000000" pitchFamily="2" charset="2"/>
              <a:buChar char="§"/>
              <a:tabLst>
                <a:tab pos="660400" algn="l"/>
              </a:tabLst>
            </a:pPr>
            <a:r>
              <a:rPr lang="es-ES" sz="1800" dirty="0"/>
              <a:t>Cómo los ejercicios de juegos de rol pueden ser beneficiosos tanto en entornos de orientación laboral como en la formación en orientación laboral</a:t>
            </a:r>
            <a:r>
              <a:rPr lang="en-GB" sz="1800" dirty="0"/>
              <a:t>.</a:t>
            </a:r>
            <a:endParaRPr lang="en-IE" sz="1800" dirty="0"/>
          </a:p>
          <a:p>
            <a:pPr marL="342900" indent="-342900" algn="l">
              <a:buFont typeface="Wingdings" panose="05000000000000000000" pitchFamily="2" charset="2"/>
              <a:buChar char="§"/>
            </a:pPr>
            <a:endParaRPr lang="de-AT"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279401" y="1560008"/>
            <a:ext cx="9258300" cy="3012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a:t>
            </a:r>
            <a:endParaRPr lang="en-US" sz="2800" dirty="0"/>
          </a:p>
          <a:p>
            <a:pPr algn="l"/>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874060" y="12748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Grafik 25" descr="Ein Bild, das Grün, Grafiken, Screenshot, Schrift enthält.&#10;&#10;Automatisch generierte Beschreibung">
            <a:extLst>
              <a:ext uri="{FF2B5EF4-FFF2-40B4-BE49-F238E27FC236}">
                <a16:creationId xmlns:a16="http://schemas.microsoft.com/office/drawing/2014/main" id="{6B13E62F-F722-EE8F-812E-F1C8E6F48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3454" y="186743"/>
            <a:ext cx="1674486" cy="1674486"/>
          </a:xfrm>
          <a:prstGeom prst="rect">
            <a:avLst/>
          </a:prstGeom>
        </p:spPr>
      </p:pic>
      <p:grpSp>
        <p:nvGrpSpPr>
          <p:cNvPr id="3" name="Gruppieren 6">
            <a:extLst>
              <a:ext uri="{FF2B5EF4-FFF2-40B4-BE49-F238E27FC236}">
                <a16:creationId xmlns:a16="http://schemas.microsoft.com/office/drawing/2014/main" id="{61D2161F-6474-8DC2-40F9-0AA1DA4BFC26}"/>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AE5F8068-CF28-7D9A-403B-6653C6C42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58CBD41-5F5A-5D58-6EA1-2B49A93C4A9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30770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33354" y="1055007"/>
            <a:ext cx="8945354" cy="1369308"/>
          </a:xfrm>
        </p:spPr>
        <p:txBody>
          <a:bodyPr>
            <a:normAutofit/>
          </a:bodyPr>
          <a:lstStyle/>
          <a:p>
            <a:pPr algn="l"/>
            <a:r>
              <a:rPr lang="es-ES" sz="2400" b="1" dirty="0"/>
              <a:t>Ejercicio: Samira, desea trabajar y sustentar a su familia</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8643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33354" y="1625457"/>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en-IE" b="1" dirty="0" err="1"/>
              <a:t>Reflexiones</a:t>
            </a:r>
            <a:r>
              <a:rPr lang="en-IE" b="1" dirty="0"/>
              <a:t>:</a:t>
            </a:r>
          </a:p>
          <a:p>
            <a:pPr algn="l">
              <a:lnSpc>
                <a:spcPct val="70000"/>
              </a:lnSpc>
            </a:pPr>
            <a:endParaRPr lang="en-IE" b="1" dirty="0"/>
          </a:p>
          <a:p>
            <a:pPr algn="just"/>
            <a:endParaRPr lang="de-AT" b="1" dirty="0"/>
          </a:p>
        </p:txBody>
      </p:sp>
      <p:pic>
        <p:nvPicPr>
          <p:cNvPr id="11" name="persona 1.jpg">
            <a:extLst>
              <a:ext uri="{FF2B5EF4-FFF2-40B4-BE49-F238E27FC236}">
                <a16:creationId xmlns:a16="http://schemas.microsoft.com/office/drawing/2014/main" id="{17372E5A-46EA-38E9-36B9-5CB2244EF76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408074" y="3291265"/>
            <a:ext cx="1742645" cy="1674486"/>
          </a:xfrm>
          <a:prstGeom prst="rect">
            <a:avLst/>
          </a:prstGeom>
          <a:ln w="12700">
            <a:miter lim="400000"/>
          </a:ln>
        </p:spPr>
      </p:pic>
      <p:sp>
        <p:nvSpPr>
          <p:cNvPr id="7" name="Untertitel 2">
            <a:extLst>
              <a:ext uri="{FF2B5EF4-FFF2-40B4-BE49-F238E27FC236}">
                <a16:creationId xmlns:a16="http://schemas.microsoft.com/office/drawing/2014/main" id="{BE231545-8C9E-C691-5B9D-027B81171EB2}"/>
              </a:ext>
            </a:extLst>
          </p:cNvPr>
          <p:cNvSpPr txBox="1">
            <a:spLocks/>
          </p:cNvSpPr>
          <p:nvPr/>
        </p:nvSpPr>
        <p:spPr>
          <a:xfrm>
            <a:off x="797939" y="2324100"/>
            <a:ext cx="7355461" cy="32783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s-ES" dirty="0"/>
              <a:t>¿Qué utilidad tuvo la información para Samira?  </a:t>
            </a:r>
          </a:p>
          <a:p>
            <a:pPr marL="457200" indent="-457200" algn="l">
              <a:buFont typeface="+mj-lt"/>
              <a:buAutoNum type="arabicPeriod"/>
            </a:pPr>
            <a:r>
              <a:rPr lang="es-ES" dirty="0"/>
              <a:t>¿Cree que asignar tareas a su usuario/a antes de la siguiente sesión sería útil en sus sesiones de orientación?   </a:t>
            </a:r>
          </a:p>
          <a:p>
            <a:pPr marL="457200" indent="-457200" algn="l">
              <a:buFont typeface="+mj-lt"/>
              <a:buAutoNum type="arabicPeriod"/>
            </a:pPr>
            <a:r>
              <a:rPr lang="es-ES" dirty="0"/>
              <a:t>¿Cómo podría utilizar estas funciones para ayudar a sus usuarios/as en el futuro</a:t>
            </a:r>
            <a:r>
              <a:rPr lang="de-AT" dirty="0"/>
              <a:t>?</a:t>
            </a:r>
            <a:endParaRPr lang="es-ES" dirty="0"/>
          </a:p>
        </p:txBody>
      </p:sp>
      <p:grpSp>
        <p:nvGrpSpPr>
          <p:cNvPr id="8" name="Gruppieren 6">
            <a:extLst>
              <a:ext uri="{FF2B5EF4-FFF2-40B4-BE49-F238E27FC236}">
                <a16:creationId xmlns:a16="http://schemas.microsoft.com/office/drawing/2014/main" id="{34FFE3CB-CD5D-85B1-8809-EC60C9B55157}"/>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EF396CE5-56B2-B041-47AD-DB3626295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F025F76-485F-622F-0DA6-82FF678D3C4A}"/>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5" name="Titel 1">
            <a:extLst>
              <a:ext uri="{FF2B5EF4-FFF2-40B4-BE49-F238E27FC236}">
                <a16:creationId xmlns:a16="http://schemas.microsoft.com/office/drawing/2014/main" id="{672E601C-1FDD-513C-9F0E-935EA507BFD2}"/>
              </a:ext>
            </a:extLst>
          </p:cNvPr>
          <p:cNvSpPr txBox="1">
            <a:spLocks/>
          </p:cNvSpPr>
          <p:nvPr/>
        </p:nvSpPr>
        <p:spPr>
          <a:xfrm>
            <a:off x="824299" y="267869"/>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000" b="1"/>
              <a:t>U3: </a:t>
            </a:r>
            <a:r>
              <a:rPr lang="es-ES" sz="2000"/>
              <a:t>Presentación de la herramienta CareerBot a las personas beneficiarias y uso de una metodología CareerBot antes del asesoramiento</a:t>
            </a:r>
            <a:endParaRPr lang="de-AT" sz="2400" dirty="0"/>
          </a:p>
        </p:txBody>
      </p:sp>
    </p:spTree>
    <p:extLst>
      <p:ext uri="{BB962C8B-B14F-4D97-AF65-F5344CB8AC3E}">
        <p14:creationId xmlns:p14="http://schemas.microsoft.com/office/powerpoint/2010/main" val="323108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aphicFrame>
        <p:nvGraphicFramePr>
          <p:cNvPr id="3" name="Table 2">
            <a:extLst>
              <a:ext uri="{FF2B5EF4-FFF2-40B4-BE49-F238E27FC236}">
                <a16:creationId xmlns:a16="http://schemas.microsoft.com/office/drawing/2014/main" id="{0ABC4EDD-CAF2-1C10-9895-5D00A75C2734}"/>
              </a:ext>
            </a:extLst>
          </p:cNvPr>
          <p:cNvGraphicFramePr>
            <a:graphicFrameLocks noGrp="1"/>
          </p:cNvGraphicFramePr>
          <p:nvPr>
            <p:extLst>
              <p:ext uri="{D42A27DB-BD31-4B8C-83A1-F6EECF244321}">
                <p14:modId xmlns:p14="http://schemas.microsoft.com/office/powerpoint/2010/main" val="461475754"/>
              </p:ext>
            </p:extLst>
          </p:nvPr>
        </p:nvGraphicFramePr>
        <p:xfrm>
          <a:off x="479922" y="1135399"/>
          <a:ext cx="9006978" cy="5012944"/>
        </p:xfrm>
        <a:graphic>
          <a:graphicData uri="http://schemas.openxmlformats.org/drawingml/2006/table">
            <a:tbl>
              <a:tblPr firstRow="1" firstCol="1" bandRow="1"/>
              <a:tblGrid>
                <a:gridCol w="749692">
                  <a:extLst>
                    <a:ext uri="{9D8B030D-6E8A-4147-A177-3AD203B41FA5}">
                      <a16:colId xmlns:a16="http://schemas.microsoft.com/office/drawing/2014/main" val="553460345"/>
                    </a:ext>
                  </a:extLst>
                </a:gridCol>
                <a:gridCol w="6056232">
                  <a:extLst>
                    <a:ext uri="{9D8B030D-6E8A-4147-A177-3AD203B41FA5}">
                      <a16:colId xmlns:a16="http://schemas.microsoft.com/office/drawing/2014/main" val="2271995990"/>
                    </a:ext>
                  </a:extLst>
                </a:gridCol>
                <a:gridCol w="2201054">
                  <a:extLst>
                    <a:ext uri="{9D8B030D-6E8A-4147-A177-3AD203B41FA5}">
                      <a16:colId xmlns:a16="http://schemas.microsoft.com/office/drawing/2014/main" val="193067786"/>
                    </a:ext>
                  </a:extLst>
                </a:gridCol>
              </a:tblGrid>
              <a:tr h="1410259">
                <a:tc gridSpan="3">
                  <a:txBody>
                    <a:bodyPr/>
                    <a:lstStyle/>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 que sé sobre el tema «Presentación de la herramienta </a:t>
                      </a:r>
                      <a:r>
                        <a:rPr lang="es-ES"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las personas beneficiarias y uso de una metodología </a:t>
                      </a:r>
                      <a:r>
                        <a:rPr lang="es-ES"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antes del asesoramiento»</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402423954"/>
                  </a:ext>
                </a:extLst>
              </a:tr>
              <a:tr h="256032">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Tema/</a:t>
                      </a:r>
                      <a:r>
                        <a:rPr lang="en-GB" sz="18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Pregunta</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gn="ctr">
                        <a:lnSpc>
                          <a:spcPct val="115000"/>
                        </a:lnSpc>
                        <a:spcAft>
                          <a:spcPts val="100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SÍ / NO</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4149024742"/>
                  </a:ext>
                </a:extLst>
              </a:tr>
              <a:tr h="528053">
                <a:tc>
                  <a:txBody>
                    <a:bodyPr/>
                    <a:lstStyle/>
                    <a:p>
                      <a:pPr>
                        <a:lnSpc>
                          <a:spcPct val="115000"/>
                        </a:lnSpc>
                        <a:spcAft>
                          <a:spcPts val="100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s-ES" sz="1800" kern="1200" dirty="0">
                          <a:solidFill>
                            <a:schemeClr val="tx1"/>
                          </a:solidFill>
                          <a:effectLst/>
                          <a:latin typeface="+mn-lt"/>
                          <a:ea typeface="+mn-ea"/>
                          <a:cs typeface="+mn-cs"/>
                        </a:rPr>
                        <a:t>Sé cómo acceder a </a:t>
                      </a:r>
                      <a:r>
                        <a:rPr lang="es-ES" sz="1800" kern="1200" dirty="0" err="1">
                          <a:solidFill>
                            <a:schemeClr val="tx1"/>
                          </a:solidFill>
                          <a:effectLst/>
                          <a:latin typeface="+mn-lt"/>
                          <a:ea typeface="+mn-ea"/>
                          <a:cs typeface="+mn-cs"/>
                        </a:rPr>
                        <a:t>CareerBot</a:t>
                      </a:r>
                      <a:r>
                        <a:rPr lang="es-ES" sz="1800" kern="1200" dirty="0">
                          <a:solidFill>
                            <a:schemeClr val="tx1"/>
                          </a:solidFill>
                          <a:effectLst/>
                          <a:latin typeface="+mn-lt"/>
                          <a:ea typeface="+mn-ea"/>
                          <a:cs typeface="+mn-cs"/>
                        </a:rPr>
                        <a:t> y empezar a conversar con el </a:t>
                      </a:r>
                      <a:r>
                        <a:rPr lang="es-ES" sz="1800" kern="1200" dirty="0" err="1">
                          <a:solidFill>
                            <a:schemeClr val="tx1"/>
                          </a:solidFill>
                          <a:effectLst/>
                          <a:latin typeface="+mn-lt"/>
                          <a:ea typeface="+mn-ea"/>
                          <a:cs typeface="+mn-cs"/>
                        </a:rPr>
                        <a:t>bot</a:t>
                      </a:r>
                      <a:r>
                        <a:rPr lang="es-ES" sz="1800" kern="1200" dirty="0">
                          <a:solidFill>
                            <a:schemeClr val="tx1"/>
                          </a:solidFill>
                          <a:effectLst/>
                          <a:latin typeface="+mn-lt"/>
                          <a:ea typeface="+mn-ea"/>
                          <a:cs typeface="+mn-cs"/>
                        </a:rPr>
                        <a:t> utilizando un nombre introducido y una velocidad de respuesta preferida</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SÍ</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215921531"/>
                  </a:ext>
                </a:extLst>
              </a:tr>
              <a:tr h="528053">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1800" kern="1200" dirty="0">
                          <a:solidFill>
                            <a:schemeClr val="tx1"/>
                          </a:solidFill>
                          <a:effectLst/>
                          <a:latin typeface="+mn-lt"/>
                          <a:ea typeface="+mn-ea"/>
                          <a:cs typeface="+mn-cs"/>
                        </a:rPr>
                        <a:t>Sé cómo acceder y utilizar la función de búsqueda de empleo e información sobre empleos y cualificaciones del </a:t>
                      </a:r>
                      <a:r>
                        <a:rPr lang="es-ES" sz="1800" kern="1200" dirty="0" err="1">
                          <a:solidFill>
                            <a:schemeClr val="tx1"/>
                          </a:solidFill>
                          <a:effectLst/>
                          <a:latin typeface="+mn-lt"/>
                          <a:ea typeface="+mn-ea"/>
                          <a:cs typeface="+mn-cs"/>
                        </a:rPr>
                        <a:t>bot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196382894"/>
                  </a:ext>
                </a:extLst>
              </a:tr>
              <a:tr h="800074">
                <a:tc>
                  <a:txBody>
                    <a:bodyPr/>
                    <a:lstStyle/>
                    <a:p>
                      <a:pPr>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3.</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s-ES" sz="1800" kern="1200" dirty="0">
                          <a:solidFill>
                            <a:schemeClr val="tx1"/>
                          </a:solidFill>
                          <a:effectLst/>
                          <a:latin typeface="+mn-lt"/>
                          <a:ea typeface="+mn-ea"/>
                          <a:cs typeface="+mn-cs"/>
                        </a:rPr>
                        <a:t>Sé qué cosas hay que tener en cuenta antes de mostrar la herramienta </a:t>
                      </a:r>
                      <a:r>
                        <a:rPr lang="es-ES" sz="1800" kern="1200" dirty="0" err="1">
                          <a:solidFill>
                            <a:schemeClr val="tx1"/>
                          </a:solidFill>
                          <a:effectLst/>
                          <a:latin typeface="+mn-lt"/>
                          <a:ea typeface="+mn-ea"/>
                          <a:cs typeface="+mn-cs"/>
                        </a:rPr>
                        <a:t>CareerBot</a:t>
                      </a:r>
                      <a:r>
                        <a:rPr lang="es-ES" sz="1800" kern="1200" dirty="0">
                          <a:solidFill>
                            <a:schemeClr val="tx1"/>
                          </a:solidFill>
                          <a:effectLst/>
                          <a:latin typeface="+mn-lt"/>
                          <a:ea typeface="+mn-ea"/>
                          <a:cs typeface="+mn-cs"/>
                        </a:rPr>
                        <a:t> a las personas usuarias y cómo las herramientas </a:t>
                      </a:r>
                      <a:r>
                        <a:rPr lang="es-ES" sz="1800" kern="1200" dirty="0" err="1">
                          <a:solidFill>
                            <a:schemeClr val="tx1"/>
                          </a:solidFill>
                          <a:effectLst/>
                          <a:latin typeface="+mn-lt"/>
                          <a:ea typeface="+mn-ea"/>
                          <a:cs typeface="+mn-cs"/>
                        </a:rPr>
                        <a:t>Chatbot</a:t>
                      </a:r>
                      <a:r>
                        <a:rPr lang="es-ES" sz="1800" kern="1200" dirty="0">
                          <a:solidFill>
                            <a:schemeClr val="tx1"/>
                          </a:solidFill>
                          <a:effectLst/>
                          <a:latin typeface="+mn-lt"/>
                          <a:ea typeface="+mn-ea"/>
                          <a:cs typeface="+mn-cs"/>
                        </a:rPr>
                        <a:t> pueden ser de valor añadido para la orientación laboral</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683734317"/>
                  </a:ext>
                </a:extLst>
              </a:tr>
              <a:tr h="256032">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1800" kern="1200" dirty="0">
                          <a:solidFill>
                            <a:schemeClr val="tx1"/>
                          </a:solidFill>
                          <a:effectLst/>
                          <a:latin typeface="+mn-lt"/>
                          <a:ea typeface="+mn-ea"/>
                          <a:cs typeface="+mn-cs"/>
                        </a:rPr>
                        <a:t>Puedo utilizar esta función en mi práctica diaria con usuarios/as</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683956039"/>
                  </a:ext>
                </a:extLst>
              </a:tr>
            </a:tbl>
          </a:graphicData>
        </a:graphic>
      </p:graphicFrame>
      <p:grpSp>
        <p:nvGrpSpPr>
          <p:cNvPr id="7" name="Gruppieren 6">
            <a:extLst>
              <a:ext uri="{FF2B5EF4-FFF2-40B4-BE49-F238E27FC236}">
                <a16:creationId xmlns:a16="http://schemas.microsoft.com/office/drawing/2014/main" id="{72578C7D-D84E-5632-B88C-08906712D670}"/>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49B962DE-0720-03D2-E3A3-074A99066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9A3642D-2C96-8247-EADD-ABF1F06DBAE6}"/>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2" name="Titel 1">
            <a:extLst>
              <a:ext uri="{FF2B5EF4-FFF2-40B4-BE49-F238E27FC236}">
                <a16:creationId xmlns:a16="http://schemas.microsoft.com/office/drawing/2014/main" id="{A820B477-CA1B-B87C-9266-E139EB5AE9B5}"/>
              </a:ext>
            </a:extLst>
          </p:cNvPr>
          <p:cNvSpPr txBox="1">
            <a:spLocks/>
          </p:cNvSpPr>
          <p:nvPr/>
        </p:nvSpPr>
        <p:spPr>
          <a:xfrm>
            <a:off x="824299" y="267869"/>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000" b="1" dirty="0"/>
              <a:t>U3: </a:t>
            </a:r>
            <a:r>
              <a:rPr lang="es-ES" sz="2000" dirty="0"/>
              <a:t>Presentación de la herramienta </a:t>
            </a:r>
            <a:r>
              <a:rPr lang="es-ES" sz="2000" dirty="0" err="1"/>
              <a:t>CareerBot</a:t>
            </a:r>
            <a:r>
              <a:rPr lang="es-ES" sz="2000" dirty="0"/>
              <a:t> a las personas beneficiarias y uso de una metodología </a:t>
            </a:r>
            <a:r>
              <a:rPr lang="es-ES" sz="2000" dirty="0" err="1"/>
              <a:t>CareerBot</a:t>
            </a:r>
            <a:r>
              <a:rPr lang="es-ES" sz="2000" dirty="0"/>
              <a:t> antes del asesoramiento – Lista de comprobación</a:t>
            </a:r>
            <a:endParaRPr lang="de-AT" sz="2400" dirty="0"/>
          </a:p>
        </p:txBody>
      </p:sp>
    </p:spTree>
    <p:extLst>
      <p:ext uri="{BB962C8B-B14F-4D97-AF65-F5344CB8AC3E}">
        <p14:creationId xmlns:p14="http://schemas.microsoft.com/office/powerpoint/2010/main" val="255727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M1-U3: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TextBox 7">
            <a:extLst>
              <a:ext uri="{FF2B5EF4-FFF2-40B4-BE49-F238E27FC236}">
                <a16:creationId xmlns:a16="http://schemas.microsoft.com/office/drawing/2014/main" id="{CA5A15FF-5B7B-89CA-F9AC-EFA817E59D64}"/>
              </a:ext>
            </a:extLst>
          </p:cNvPr>
          <p:cNvSpPr txBox="1"/>
          <p:nvPr/>
        </p:nvSpPr>
        <p:spPr>
          <a:xfrm>
            <a:off x="966572" y="1676587"/>
            <a:ext cx="7885328" cy="2697341"/>
          </a:xfrm>
          <a:prstGeom prst="rect">
            <a:avLst/>
          </a:prstGeom>
          <a:noFill/>
        </p:spPr>
        <p:txBody>
          <a:bodyPr wrap="square">
            <a:spAutoFit/>
          </a:bodyPr>
          <a:lstStyle/>
          <a:p>
            <a:pPr marL="342900" lvl="0" indent="-342900" algn="just">
              <a:lnSpc>
                <a:spcPct val="115000"/>
              </a:lnSpc>
              <a:spcAft>
                <a:spcPts val="500"/>
              </a:spcAft>
              <a:buFont typeface="Arial" panose="020B0604020202020204" pitchFamily="34" charset="0"/>
              <a:buChar char="▪"/>
              <a:tabLst>
                <a:tab pos="3562350" algn="l"/>
              </a:tabLst>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M3-U3-01 –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Diapositivas</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PPT y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documento</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Word M3</a:t>
            </a:r>
            <a:endParaRPr lang="en-IE" sz="2400" dirty="0">
              <a:effectLst/>
              <a:latin typeface="Noto Sans Symbols"/>
              <a:ea typeface="Noto Sans Symbols"/>
              <a:cs typeface="Noto Sans Symbols"/>
            </a:endParaRPr>
          </a:p>
          <a:p>
            <a:pPr marL="342900" lvl="0" indent="-342900" algn="just">
              <a:spcAft>
                <a:spcPts val="500"/>
              </a:spcAft>
              <a:buFont typeface="Arial" panose="020B0604020202020204" pitchFamily="34" charset="0"/>
              <a:buChar char="▪"/>
              <a:tabLst>
                <a:tab pos="3562350" algn="l"/>
              </a:tabLst>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M3-U3-02 – La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herramienta</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https://careerbot.eu/bot/bot_es.html</a:t>
            </a:r>
            <a:endParaRPr lang="en-IE" sz="2400" dirty="0">
              <a:effectLst/>
              <a:latin typeface="Noto Sans Symbols"/>
              <a:ea typeface="Noto Sans Symbols"/>
              <a:cs typeface="Noto Sans Symbols"/>
            </a:endParaRPr>
          </a:p>
          <a:p>
            <a:pPr marL="342900" lvl="0" indent="-342900" algn="just">
              <a:lnSpc>
                <a:spcPct val="115000"/>
              </a:lnSpc>
              <a:spcAft>
                <a:spcPts val="500"/>
              </a:spcAft>
              <a:buFont typeface="Arial" panose="020B0604020202020204" pitchFamily="34" charset="0"/>
              <a:buChar char="▪"/>
              <a:tabLst>
                <a:tab pos="356235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M3-U3-03 –</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Vídeo</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para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conocer</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el</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proyecto</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hlinkClick r:id="rId4"/>
              </a:rPr>
              <a:t>https://youtu.be/hs559b841bs?feature=shared</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500"/>
              </a:spcAft>
              <a:buFont typeface="Arial" panose="020B0604020202020204" pitchFamily="34" charset="0"/>
              <a:buChar char="▪"/>
              <a:tabLst>
                <a:tab pos="356235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M3 – U3-04 – </a:t>
            </a:r>
            <a:r>
              <a:rPr lang="en-GB" sz="2400" dirty="0" err="1">
                <a:effectLst/>
                <a:latin typeface="Calibri" panose="020F0502020204030204" pitchFamily="34" charset="0"/>
                <a:ea typeface="Calibri" panose="020F0502020204030204" pitchFamily="34" charset="0"/>
                <a:cs typeface="Calibri" panose="020F0502020204030204" pitchFamily="34" charset="0"/>
              </a:rPr>
              <a:t>Tarjeta</a:t>
            </a:r>
            <a:r>
              <a:rPr lang="en-GB" sz="2400" dirty="0">
                <a:effectLst/>
                <a:latin typeface="Calibri" panose="020F0502020204030204" pitchFamily="34" charset="0"/>
                <a:ea typeface="Calibri" panose="020F0502020204030204" pitchFamily="34" charset="0"/>
                <a:cs typeface="Calibri" panose="020F0502020204030204" pitchFamily="34" charset="0"/>
              </a:rPr>
              <a:t> de </a:t>
            </a:r>
            <a:r>
              <a:rPr lang="en-GB" sz="2400" dirty="0" err="1">
                <a:effectLst/>
                <a:latin typeface="Calibri" panose="020F0502020204030204" pitchFamily="34" charset="0"/>
                <a:ea typeface="Calibri" panose="020F0502020204030204" pitchFamily="34" charset="0"/>
                <a:cs typeface="Calibri" panose="020F0502020204030204" pitchFamily="34" charset="0"/>
              </a:rPr>
              <a:t>personaj</a:t>
            </a:r>
            <a:r>
              <a:rPr lang="en-GB" sz="2400" dirty="0" err="1">
                <a:latin typeface="Calibri" panose="020F0502020204030204" pitchFamily="34" charset="0"/>
                <a:ea typeface="Calibri" panose="020F0502020204030204" pitchFamily="34" charset="0"/>
                <a:cs typeface="Calibri" panose="020F0502020204030204" pitchFamily="34" charset="0"/>
              </a:rPr>
              <a:t>e</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(Samira)  </a:t>
            </a:r>
            <a:endParaRPr lang="en-IE" sz="2400" dirty="0">
              <a:effectLst/>
              <a:latin typeface="Noto Sans Symbols"/>
              <a:ea typeface="Noto Sans Symbols"/>
              <a:cs typeface="Noto Sans Symbols"/>
            </a:endParaRPr>
          </a:p>
        </p:txBody>
      </p:sp>
      <p:pic>
        <p:nvPicPr>
          <p:cNvPr id="11" name="Picture 10" descr="A qr code with a few black squares&#10;&#10;Description automatically generated">
            <a:extLst>
              <a:ext uri="{FF2B5EF4-FFF2-40B4-BE49-F238E27FC236}">
                <a16:creationId xmlns:a16="http://schemas.microsoft.com/office/drawing/2014/main" id="{1E5F2200-E32A-CCDA-5E7C-C51858BB0B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4270" y="3939132"/>
            <a:ext cx="1819791" cy="1819791"/>
          </a:xfrm>
          <a:prstGeom prst="rect">
            <a:avLst/>
          </a:prstGeom>
        </p:spPr>
      </p:pic>
      <p:sp>
        <p:nvSpPr>
          <p:cNvPr id="13" name="TextBox 12">
            <a:extLst>
              <a:ext uri="{FF2B5EF4-FFF2-40B4-BE49-F238E27FC236}">
                <a16:creationId xmlns:a16="http://schemas.microsoft.com/office/drawing/2014/main" id="{146038A6-DF61-826B-F2DE-31F39921AF2C}"/>
              </a:ext>
            </a:extLst>
          </p:cNvPr>
          <p:cNvSpPr txBox="1"/>
          <p:nvPr/>
        </p:nvSpPr>
        <p:spPr>
          <a:xfrm>
            <a:off x="7436165" y="3435020"/>
            <a:ext cx="6096000" cy="369332"/>
          </a:xfrm>
          <a:prstGeom prst="rect">
            <a:avLst/>
          </a:prstGeom>
          <a:noFill/>
        </p:spPr>
        <p:txBody>
          <a:bodyPr wrap="square">
            <a:spAutoFit/>
          </a:bodyPr>
          <a:lstStyle/>
          <a:p>
            <a:pPr algn="ctr"/>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ESCANEE</a:t>
            </a:r>
          </a:p>
        </p:txBody>
      </p:sp>
      <p:cxnSp>
        <p:nvCxnSpPr>
          <p:cNvPr id="16" name="Straight Arrow Connector 15">
            <a:extLst>
              <a:ext uri="{FF2B5EF4-FFF2-40B4-BE49-F238E27FC236}">
                <a16:creationId xmlns:a16="http://schemas.microsoft.com/office/drawing/2014/main" id="{6443C197-6DA4-07A0-07CB-045ABDDEC27F}"/>
              </a:ext>
            </a:extLst>
          </p:cNvPr>
          <p:cNvCxnSpPr>
            <a:cxnSpLocks/>
          </p:cNvCxnSpPr>
          <p:nvPr/>
        </p:nvCxnSpPr>
        <p:spPr>
          <a:xfrm>
            <a:off x="8636000" y="4089400"/>
            <a:ext cx="512771" cy="25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325AE3D3-8ABC-A026-A289-AA499E68C9D6}"/>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03D7AB93-A525-E948-55A4-89C517DA3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A968E25-8279-F773-CD56-318A373072F0}"/>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88739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4</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882662" y="1282418"/>
            <a:ext cx="9276069" cy="2805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Exploremos la Unidad 4</a:t>
            </a:r>
            <a:r>
              <a:rPr lang="de-AT" sz="6000" dirty="0">
                <a:latin typeface="+mj-lt"/>
              </a:rPr>
              <a:t>:</a:t>
            </a:r>
          </a:p>
          <a:p>
            <a:r>
              <a:rPr lang="es-ES" sz="4000" dirty="0">
                <a:latin typeface="+mj-lt"/>
              </a:rPr>
              <a:t>Uso de una metodología </a:t>
            </a:r>
            <a:r>
              <a:rPr lang="es-ES" sz="4000" dirty="0" err="1">
                <a:latin typeface="+mj-lt"/>
              </a:rPr>
              <a:t>CareerBot</a:t>
            </a:r>
            <a:r>
              <a:rPr lang="es-ES" sz="4000" dirty="0">
                <a:latin typeface="+mj-lt"/>
              </a:rPr>
              <a:t> </a:t>
            </a:r>
            <a:r>
              <a:rPr lang="es-ES" sz="4000" i="1" dirty="0">
                <a:latin typeface="+mj-lt"/>
              </a:rPr>
              <a:t>durante</a:t>
            </a:r>
            <a:r>
              <a:rPr lang="es-ES" sz="4000" dirty="0">
                <a:latin typeface="+mj-lt"/>
              </a:rPr>
              <a:t> y </a:t>
            </a:r>
            <a:r>
              <a:rPr lang="es-ES" sz="4000" i="1" dirty="0">
                <a:latin typeface="+mj-lt"/>
              </a:rPr>
              <a:t>después</a:t>
            </a:r>
            <a:r>
              <a:rPr lang="es-ES" sz="4000" dirty="0">
                <a:latin typeface="+mj-lt"/>
              </a:rPr>
              <a:t> del asesoramiento</a:t>
            </a:r>
            <a:endParaRPr lang="de-AT" sz="40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927984" y="3996667"/>
            <a:ext cx="9276069" cy="1630554"/>
          </a:xfrm>
        </p:spPr>
        <p:txBody>
          <a:bodyPr>
            <a:normAutofit/>
          </a:bodyPr>
          <a:lstStyle/>
          <a:p>
            <a:endParaRPr lang="de-AT" sz="2800" dirty="0"/>
          </a:p>
          <a:p>
            <a:r>
              <a:rPr lang="es-ES" sz="2800" dirty="0"/>
              <a:t>para obtener más información sobre el uso de </a:t>
            </a:r>
            <a:r>
              <a:rPr lang="es-ES" sz="2800" dirty="0" err="1"/>
              <a:t>CareerBot</a:t>
            </a:r>
            <a:r>
              <a:rPr lang="es-ES" sz="2800" dirty="0"/>
              <a:t> </a:t>
            </a:r>
            <a:r>
              <a:rPr lang="es-ES" sz="2800" i="1" dirty="0"/>
              <a:t>durante</a:t>
            </a:r>
            <a:r>
              <a:rPr lang="es-ES" sz="2800" dirty="0"/>
              <a:t> y </a:t>
            </a:r>
            <a:r>
              <a:rPr lang="es-ES" sz="2800" i="1" dirty="0"/>
              <a:t>después</a:t>
            </a:r>
            <a:r>
              <a:rPr lang="es-ES" sz="2800" dirty="0"/>
              <a:t> de una sesión de orientación laboral</a:t>
            </a:r>
            <a:endParaRPr lang="de-AT" sz="2800" dirty="0"/>
          </a:p>
        </p:txBody>
      </p:sp>
      <p:pic>
        <p:nvPicPr>
          <p:cNvPr id="3074" name="Picture 2">
            <a:extLst>
              <a:ext uri="{FF2B5EF4-FFF2-40B4-BE49-F238E27FC236}">
                <a16:creationId xmlns:a16="http://schemas.microsoft.com/office/drawing/2014/main" id="{6237C8EA-3897-ADDD-7B4F-584B7B12D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0" y="199838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uppieren 6">
            <a:extLst>
              <a:ext uri="{FF2B5EF4-FFF2-40B4-BE49-F238E27FC236}">
                <a16:creationId xmlns:a16="http://schemas.microsoft.com/office/drawing/2014/main" id="{F1C73FD2-3C71-3DE2-CB39-7C874A20C37C}"/>
              </a:ext>
            </a:extLst>
          </p:cNvPr>
          <p:cNvGrpSpPr/>
          <p:nvPr/>
        </p:nvGrpSpPr>
        <p:grpSpPr>
          <a:xfrm>
            <a:off x="883941" y="6184787"/>
            <a:ext cx="11211507" cy="600164"/>
            <a:chOff x="797939" y="6184787"/>
            <a:chExt cx="11211507" cy="600164"/>
          </a:xfrm>
        </p:grpSpPr>
        <p:pic>
          <p:nvPicPr>
            <p:cNvPr id="5" name="Grafik 1">
              <a:extLst>
                <a:ext uri="{FF2B5EF4-FFF2-40B4-BE49-F238E27FC236}">
                  <a16:creationId xmlns:a16="http://schemas.microsoft.com/office/drawing/2014/main" id="{887634CE-1F5F-CD65-C586-DF714D3C60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9F52C35-3324-A20B-3AEF-579D89E19FB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51082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U4: </a:t>
            </a:r>
            <a:r>
              <a:rPr lang="de-AT" sz="4000" dirty="0"/>
              <a:t>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90011" y="922213"/>
            <a:ext cx="8570505" cy="1132330"/>
          </a:xfrm>
        </p:spPr>
        <p:txBody>
          <a:bodyPr>
            <a:normAutofit/>
          </a:bodyPr>
          <a:lstStyle/>
          <a:p>
            <a:pPr algn="l"/>
            <a:r>
              <a:rPr lang="es-ES" dirty="0">
                <a:effectLst/>
                <a:latin typeface="Calibri" panose="020F0502020204030204" pitchFamily="34" charset="0"/>
                <a:ea typeface="Calibri" panose="020F0502020204030204" pitchFamily="34" charset="0"/>
              </a:rPr>
              <a:t>La </a:t>
            </a:r>
            <a:r>
              <a:rPr lang="es-ES" dirty="0">
                <a:latin typeface="Calibri" panose="020F0502020204030204" pitchFamily="34" charset="0"/>
                <a:ea typeface="Calibri" panose="020F0502020204030204" pitchFamily="34" charset="0"/>
              </a:rPr>
              <a:t>u</a:t>
            </a:r>
            <a:r>
              <a:rPr lang="es-ES" dirty="0">
                <a:effectLst/>
                <a:latin typeface="Calibri" panose="020F0502020204030204" pitchFamily="34" charset="0"/>
                <a:ea typeface="Calibri" panose="020F0502020204030204" pitchFamily="34" charset="0"/>
              </a:rPr>
              <a:t>nidad didáctica 4 explora el uso de la herramienta </a:t>
            </a:r>
            <a:r>
              <a:rPr lang="es-ES" dirty="0" err="1">
                <a:effectLst/>
                <a:latin typeface="Calibri" panose="020F0502020204030204" pitchFamily="34" charset="0"/>
                <a:ea typeface="Calibri" panose="020F0502020204030204" pitchFamily="34" charset="0"/>
              </a:rPr>
              <a:t>CareerBot</a:t>
            </a:r>
            <a:r>
              <a:rPr lang="es-ES" dirty="0">
                <a:effectLst/>
                <a:latin typeface="Calibri" panose="020F0502020204030204" pitchFamily="34" charset="0"/>
                <a:ea typeface="Calibri" panose="020F0502020204030204" pitchFamily="34" charset="0"/>
              </a:rPr>
              <a:t> durante y después de la sesión de orientación</a:t>
            </a:r>
            <a:r>
              <a:rPr lang="en-GB" dirty="0">
                <a:effectLst/>
                <a:latin typeface="Calibri" panose="020F0502020204030204" pitchFamily="34" charset="0"/>
                <a:ea typeface="Calibri" panose="020F0502020204030204" pitchFamily="34" charset="0"/>
              </a:rPr>
              <a: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68376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968132" y="1887785"/>
            <a:ext cx="8461868" cy="428644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600" dirty="0"/>
              <a:t>Al </a:t>
            </a:r>
            <a:r>
              <a:rPr lang="en-IE" sz="2600" dirty="0" err="1"/>
              <a:t>completar</a:t>
            </a:r>
            <a:r>
              <a:rPr lang="en-IE" sz="2600" dirty="0"/>
              <a:t> </a:t>
            </a:r>
            <a:r>
              <a:rPr lang="en-IE" sz="2600" dirty="0" err="1"/>
              <a:t>esta</a:t>
            </a:r>
            <a:r>
              <a:rPr lang="en-IE" sz="2600" dirty="0"/>
              <a:t> </a:t>
            </a:r>
            <a:r>
              <a:rPr lang="en-IE" sz="2600" dirty="0" err="1"/>
              <a:t>unidad</a:t>
            </a:r>
            <a:r>
              <a:rPr lang="en-IE" sz="2600" dirty="0"/>
              <a:t> </a:t>
            </a:r>
            <a:r>
              <a:rPr lang="en-IE" sz="2600" dirty="0" err="1"/>
              <a:t>aprenderá</a:t>
            </a:r>
            <a:r>
              <a:rPr lang="en-IE" sz="2600" dirty="0"/>
              <a:t>:</a:t>
            </a:r>
          </a:p>
          <a:p>
            <a:pPr marL="342900" indent="-342900" algn="just">
              <a:lnSpc>
                <a:spcPct val="110000"/>
              </a:lnSpc>
              <a:buFont typeface="Wingdings" panose="05000000000000000000" pitchFamily="2" charset="2"/>
              <a:buChar char="§"/>
            </a:pPr>
            <a:r>
              <a:rPr lang="es-ES" dirty="0"/>
              <a:t>Cómo acceder y utilizar la función de Solicitud y CV del </a:t>
            </a:r>
            <a:r>
              <a:rPr lang="es-ES" dirty="0" err="1"/>
              <a:t>bot</a:t>
            </a:r>
            <a:r>
              <a:rPr lang="es-ES" dirty="0"/>
              <a:t>, incluido el CV Europass</a:t>
            </a:r>
          </a:p>
          <a:p>
            <a:pPr marL="342900" indent="-342900" algn="just">
              <a:lnSpc>
                <a:spcPct val="110000"/>
              </a:lnSpc>
              <a:buFont typeface="Wingdings" panose="05000000000000000000" pitchFamily="2" charset="2"/>
              <a:buChar char="§"/>
            </a:pPr>
            <a:r>
              <a:rPr lang="es-ES" dirty="0"/>
              <a:t>Cómo acceder y utilizar la función de demanda de empleo y cualificaciones del </a:t>
            </a:r>
            <a:r>
              <a:rPr lang="es-ES" dirty="0" err="1"/>
              <a:t>bot</a:t>
            </a:r>
            <a:r>
              <a:rPr lang="es-ES" dirty="0"/>
              <a:t> y cómo puede utilizarse durante la sesión de orientación</a:t>
            </a:r>
          </a:p>
          <a:p>
            <a:pPr marL="342900" indent="-342900" algn="just">
              <a:lnSpc>
                <a:spcPct val="110000"/>
              </a:lnSpc>
              <a:buFont typeface="Wingdings" panose="05000000000000000000" pitchFamily="2" charset="2"/>
              <a:buChar char="§"/>
            </a:pPr>
            <a:r>
              <a:rPr lang="es-ES" dirty="0"/>
              <a:t>Cómo acceder y utilizar la función de entrevista del </a:t>
            </a:r>
            <a:r>
              <a:rPr lang="es-ES" dirty="0" err="1"/>
              <a:t>bot</a:t>
            </a:r>
            <a:r>
              <a:rPr lang="es-ES" dirty="0"/>
              <a:t> y considerar las formas en que la herramienta </a:t>
            </a:r>
            <a:r>
              <a:rPr lang="es-ES" dirty="0" err="1"/>
              <a:t>CareerBot</a:t>
            </a:r>
            <a:r>
              <a:rPr lang="es-ES" dirty="0"/>
              <a:t> puede ayudar a los/as solicitantes de empleo después de la sesión de orientación</a:t>
            </a:r>
          </a:p>
          <a:p>
            <a:pPr marL="342900" indent="-342900" algn="just">
              <a:lnSpc>
                <a:spcPct val="110000"/>
              </a:lnSpc>
              <a:buFont typeface="Wingdings" panose="05000000000000000000" pitchFamily="2" charset="2"/>
              <a:buChar char="§"/>
            </a:pPr>
            <a:r>
              <a:rPr lang="es-ES" dirty="0"/>
              <a:t>Cómo utilizar la herramienta en su práctica diaria con las personas usuarias del servicio durante y después de las sesiones de orientación</a:t>
            </a:r>
            <a:endParaRPr lang="en-IE" dirty="0"/>
          </a:p>
        </p:txBody>
      </p:sp>
      <p:pic>
        <p:nvPicPr>
          <p:cNvPr id="7" name="Picture 2" descr="MAN SITTING IN AN OFFICE">
            <a:extLst>
              <a:ext uri="{FF2B5EF4-FFF2-40B4-BE49-F238E27FC236}">
                <a16:creationId xmlns:a16="http://schemas.microsoft.com/office/drawing/2014/main" id="{1FFB8C4D-F3FF-8661-85CD-DA30F533E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0" y="2622114"/>
            <a:ext cx="2172501" cy="2172501"/>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8" name="Gruppieren 6">
            <a:extLst>
              <a:ext uri="{FF2B5EF4-FFF2-40B4-BE49-F238E27FC236}">
                <a16:creationId xmlns:a16="http://schemas.microsoft.com/office/drawing/2014/main" id="{488BB7AD-1936-72F4-A8BC-D46EE352104B}"/>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1B9E5700-EFC7-0235-CAC7-E3BCA5E99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B105DCCF-5A5F-0679-265D-B741CB12BA4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883119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8924339" cy="623902"/>
          </a:xfrm>
        </p:spPr>
        <p:txBody>
          <a:bodyPr>
            <a:noAutofit/>
          </a:bodyPr>
          <a:lstStyle/>
          <a:p>
            <a:pPr algn="l"/>
            <a:r>
              <a:rPr lang="de-AT" sz="3200" b="1" dirty="0">
                <a:latin typeface="+mj-lt"/>
                <a:ea typeface="+mj-ea"/>
                <a:cs typeface="+mj-cs"/>
              </a:rPr>
              <a:t>U4: </a:t>
            </a:r>
            <a:r>
              <a:rPr lang="es-ES" sz="2400" dirty="0">
                <a:latin typeface="+mj-lt"/>
              </a:rPr>
              <a:t>Uso de una metodología </a:t>
            </a:r>
            <a:r>
              <a:rPr lang="es-ES" sz="2400" dirty="0" err="1">
                <a:latin typeface="+mj-lt"/>
              </a:rPr>
              <a:t>CareerBot</a:t>
            </a:r>
            <a:r>
              <a:rPr lang="es-ES" sz="2400" dirty="0">
                <a:latin typeface="+mj-lt"/>
              </a:rPr>
              <a:t> durante y después del asesoramiento</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fontScale="85000" lnSpcReduction="20000"/>
          </a:bodyPr>
          <a:lstStyle/>
          <a:p>
            <a:pPr algn="l"/>
            <a:r>
              <a:rPr lang="es-ES" b="1" dirty="0"/>
              <a:t>Ejercicio: «Freda, persona centrada en su carrera profesional y que se siente mayor»</a:t>
            </a:r>
            <a:endParaRPr lang="de-AT"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95146" y="1644083"/>
            <a:ext cx="9269554" cy="4547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dirty="0">
                <a:effectLst/>
                <a:latin typeface="Calibri" panose="020F0502020204030204" pitchFamily="34" charset="0"/>
                <a:ea typeface="Calibri" panose="020F0502020204030204" pitchFamily="34" charset="0"/>
              </a:rPr>
              <a:t>Este ejercicio se centra en las funciones de </a:t>
            </a:r>
            <a:r>
              <a:rPr lang="es-ES" b="1" dirty="0">
                <a:effectLst/>
                <a:latin typeface="Calibri" panose="020F0502020204030204" pitchFamily="34" charset="0"/>
                <a:ea typeface="Calibri" panose="020F0502020204030204" pitchFamily="34" charset="0"/>
              </a:rPr>
              <a:t>demanda de empleo y cualificaciones </a:t>
            </a:r>
            <a:r>
              <a:rPr lang="es-ES" dirty="0">
                <a:effectLst/>
                <a:latin typeface="Calibri" panose="020F0502020204030204" pitchFamily="34" charset="0"/>
                <a:ea typeface="Calibri" panose="020F0502020204030204" pitchFamily="34" charset="0"/>
              </a:rPr>
              <a:t>y </a:t>
            </a:r>
            <a:r>
              <a:rPr lang="es-ES" b="1" dirty="0">
                <a:effectLst/>
                <a:latin typeface="Calibri" panose="020F0502020204030204" pitchFamily="34" charset="0"/>
                <a:ea typeface="Calibri" panose="020F0502020204030204" pitchFamily="34" charset="0"/>
              </a:rPr>
              <a:t>solicitud y CV</a:t>
            </a:r>
            <a:r>
              <a:rPr lang="es-ES" dirty="0">
                <a:effectLst/>
                <a:latin typeface="Calibri" panose="020F0502020204030204" pitchFamily="34" charset="0"/>
                <a:ea typeface="Calibri" panose="020F0502020204030204" pitchFamily="34" charset="0"/>
              </a:rPr>
              <a:t> de </a:t>
            </a:r>
            <a:r>
              <a:rPr lang="es-ES" dirty="0" err="1">
                <a:effectLst/>
                <a:latin typeface="Calibri" panose="020F0502020204030204" pitchFamily="34" charset="0"/>
                <a:ea typeface="Calibri" panose="020F0502020204030204" pitchFamily="34" charset="0"/>
              </a:rPr>
              <a:t>CareerBot</a:t>
            </a:r>
            <a:r>
              <a:rPr lang="es-ES" dirty="0">
                <a:effectLst/>
                <a:latin typeface="Calibri" panose="020F0502020204030204" pitchFamily="34" charset="0"/>
                <a:ea typeface="Calibri" panose="020F0502020204030204" pitchFamily="34" charset="0"/>
              </a:rPr>
              <a:t> para ofrecer a Freda recursos que le ayuden a elaborar un CV actualizado y obtener información sobre las necesidades actuales del mercado laboral en Irlanda y las competencias necesarias para estos puestos</a:t>
            </a:r>
            <a:r>
              <a:rPr lang="en-GB" dirty="0">
                <a:effectLst/>
                <a:latin typeface="Calibri" panose="020F0502020204030204" pitchFamily="34" charset="0"/>
                <a:ea typeface="Calibri" panose="020F0502020204030204" pitchFamily="34" charset="0"/>
              </a:rPr>
              <a:t>. </a:t>
            </a:r>
            <a:endParaRPr lang="de-AT" b="1" dirty="0"/>
          </a:p>
          <a:p>
            <a:pPr algn="just"/>
            <a:r>
              <a:rPr lang="de-AT" b="1" dirty="0"/>
              <a:t>Paso 1:</a:t>
            </a:r>
            <a:r>
              <a:rPr lang="en-GB" dirty="0">
                <a:effectLst/>
                <a:latin typeface="Calibri" panose="020F0502020204030204" pitchFamily="34" charset="0"/>
                <a:ea typeface="Calibri" panose="020F0502020204030204" pitchFamily="34" charset="0"/>
              </a:rPr>
              <a:t> </a:t>
            </a:r>
            <a:r>
              <a:rPr lang="es-ES" dirty="0">
                <a:effectLst/>
                <a:latin typeface="Calibri" panose="020F0502020204030204" pitchFamily="34" charset="0"/>
                <a:ea typeface="Calibri" panose="020F0502020204030204" pitchFamily="34" charset="0"/>
              </a:rPr>
              <a:t>Navegue por el </a:t>
            </a:r>
            <a:r>
              <a:rPr lang="es-ES" dirty="0" err="1">
                <a:effectLst/>
                <a:latin typeface="Calibri" panose="020F0502020204030204" pitchFamily="34" charset="0"/>
                <a:ea typeface="Calibri" panose="020F0502020204030204" pitchFamily="34" charset="0"/>
              </a:rPr>
              <a:t>bot</a:t>
            </a:r>
            <a:r>
              <a:rPr lang="es-ES" dirty="0">
                <a:effectLst/>
                <a:latin typeface="Calibri" panose="020F0502020204030204" pitchFamily="34" charset="0"/>
                <a:ea typeface="Calibri" panose="020F0502020204030204" pitchFamily="34" charset="0"/>
              </a:rPr>
              <a:t> como Freda y entre en el flujo de conversación </a:t>
            </a:r>
            <a:r>
              <a:rPr lang="es-ES" b="1" dirty="0">
                <a:effectLst/>
                <a:latin typeface="Calibri" panose="020F0502020204030204" pitchFamily="34" charset="0"/>
                <a:ea typeface="Calibri" panose="020F0502020204030204" pitchFamily="34" charset="0"/>
              </a:rPr>
              <a:t>Solicitud y CV</a:t>
            </a:r>
            <a:r>
              <a:rPr lang="es-ES" dirty="0">
                <a:effectLst/>
                <a:latin typeface="Calibri" panose="020F0502020204030204" pitchFamily="34" charset="0"/>
                <a:ea typeface="Calibri" panose="020F0502020204030204" pitchFamily="34" charset="0"/>
              </a:rPr>
              <a:t>. Aquí encontrará una serie de recursos, incluidos consejos generales sobre la redacción de CV y una introducción a Europass, una herramienta de la UE diseñada para desarrollar su CV</a:t>
            </a:r>
            <a:r>
              <a:rPr lang="en-GB" dirty="0">
                <a:effectLst/>
                <a:latin typeface="Calibri" panose="020F0502020204030204" pitchFamily="34" charset="0"/>
                <a:ea typeface="Calibri" panose="020F0502020204030204" pitchFamily="34" charset="0"/>
              </a:rPr>
              <a:t>. </a:t>
            </a:r>
          </a:p>
          <a:p>
            <a:pPr algn="just"/>
            <a:r>
              <a:rPr lang="en-GB" b="1" dirty="0">
                <a:latin typeface="Calibri" panose="020F0502020204030204" pitchFamily="34" charset="0"/>
              </a:rPr>
              <a:t>Paso 2: </a:t>
            </a:r>
            <a:r>
              <a:rPr lang="es-ES" dirty="0">
                <a:effectLst/>
                <a:latin typeface="Calibri" panose="020F0502020204030204" pitchFamily="34" charset="0"/>
                <a:ea typeface="Calibri" panose="020F0502020204030204" pitchFamily="34" charset="0"/>
                <a:cs typeface="Calibri" panose="020F0502020204030204" pitchFamily="34" charset="0"/>
              </a:rPr>
              <a:t>Discuta las funciones de </a:t>
            </a:r>
            <a:r>
              <a:rPr lang="es-ES" dirty="0" err="1">
                <a:effectLst/>
                <a:latin typeface="Calibri" panose="020F0502020204030204" pitchFamily="34" charset="0"/>
                <a:ea typeface="Calibri" panose="020F0502020204030204" pitchFamily="34" charset="0"/>
                <a:cs typeface="Calibri" panose="020F0502020204030204" pitchFamily="34" charset="0"/>
              </a:rPr>
              <a:t>CareerBot</a:t>
            </a:r>
            <a:r>
              <a:rPr lang="es-ES" dirty="0">
                <a:effectLst/>
                <a:latin typeface="Calibri" panose="020F0502020204030204" pitchFamily="34" charset="0"/>
                <a:ea typeface="Calibri" panose="020F0502020204030204" pitchFamily="34" charset="0"/>
                <a:cs typeface="Calibri" panose="020F0502020204030204" pitchFamily="34" charset="0"/>
              </a:rPr>
              <a:t> con otros/as profesionales y comparta sus pensamientos sobre estas funciones, identificando dónde son útiles, así como cualquier limitación potencial a tener en cuenta cuando trabaje con personas usuarias.</a:t>
            </a: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IE"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4" descr="See the source image">
            <a:extLst>
              <a:ext uri="{FF2B5EF4-FFF2-40B4-BE49-F238E27FC236}">
                <a16:creationId xmlns:a16="http://schemas.microsoft.com/office/drawing/2014/main" id="{D595EF7C-30B0-7401-7049-415DAFE1F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971" y="3136901"/>
            <a:ext cx="1633626" cy="132938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6">
            <a:extLst>
              <a:ext uri="{FF2B5EF4-FFF2-40B4-BE49-F238E27FC236}">
                <a16:creationId xmlns:a16="http://schemas.microsoft.com/office/drawing/2014/main" id="{5857395C-35D0-099A-C767-4D0224D655CB}"/>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2059652C-D634-2526-D566-2643265E8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CC7B8705-8050-4EBD-E13C-7B562025534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451843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9605352" cy="623902"/>
          </a:xfrm>
        </p:spPr>
        <p:txBody>
          <a:bodyPr>
            <a:noAutofit/>
          </a:bodyPr>
          <a:lstStyle/>
          <a:p>
            <a:pPr algn="l"/>
            <a:r>
              <a:rPr lang="de-AT" sz="3200" b="1" dirty="0">
                <a:latin typeface="+mj-lt"/>
                <a:ea typeface="+mj-ea"/>
                <a:cs typeface="+mj-cs"/>
              </a:rPr>
              <a:t>U4: </a:t>
            </a:r>
            <a:r>
              <a:rPr lang="es-ES" sz="2400" dirty="0">
                <a:latin typeface="+mj-lt"/>
              </a:rPr>
              <a:t>Uso de una metodología </a:t>
            </a:r>
            <a:r>
              <a:rPr lang="es-ES" sz="2400" dirty="0" err="1">
                <a:latin typeface="+mj-lt"/>
              </a:rPr>
              <a:t>CareerBot</a:t>
            </a:r>
            <a:r>
              <a:rPr lang="es-ES" sz="2400" dirty="0">
                <a:latin typeface="+mj-lt"/>
              </a:rPr>
              <a:t> durante y después del asesoramiento</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fontScale="70000" lnSpcReduction="20000"/>
          </a:bodyPr>
          <a:lstStyle/>
          <a:p>
            <a:pPr algn="l"/>
            <a:r>
              <a:rPr lang="es-ES" sz="2800" b="1" dirty="0"/>
              <a:t>Ejercicio: «Freda, persona centrada en su carrera profesional y que se siente mayor»</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674" y="258397"/>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25606" y="1272690"/>
            <a:ext cx="9144690" cy="454712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just"/>
            <a:r>
              <a:rPr lang="en-GB" sz="2400" b="1" dirty="0">
                <a:effectLst/>
                <a:latin typeface="Calibri" panose="020F0502020204030204" pitchFamily="34" charset="0"/>
                <a:ea typeface="Calibri" panose="020F0502020204030204" pitchFamily="34" charset="0"/>
              </a:rPr>
              <a:t>Paso 3: </a:t>
            </a:r>
            <a:r>
              <a:rPr lang="es-ES" sz="2400" dirty="0">
                <a:effectLst/>
                <a:latin typeface="Calibri" panose="020F0502020204030204" pitchFamily="34" charset="0"/>
                <a:ea typeface="Calibri" panose="020F0502020204030204" pitchFamily="34" charset="0"/>
              </a:rPr>
              <a:t>Navegue por la herramienta </a:t>
            </a:r>
            <a:r>
              <a:rPr lang="es-ES" sz="2400" dirty="0" err="1">
                <a:effectLst/>
                <a:latin typeface="Calibri" panose="020F0502020204030204" pitchFamily="34" charset="0"/>
                <a:ea typeface="Calibri" panose="020F0502020204030204" pitchFamily="34" charset="0"/>
              </a:rPr>
              <a:t>CareerBot</a:t>
            </a:r>
            <a:r>
              <a:rPr lang="es-ES" sz="2400" dirty="0">
                <a:effectLst/>
                <a:latin typeface="Calibri" panose="020F0502020204030204" pitchFamily="34" charset="0"/>
                <a:ea typeface="Calibri" panose="020F0502020204030204" pitchFamily="34" charset="0"/>
              </a:rPr>
              <a:t> para entrar en el flujo de conversación </a:t>
            </a:r>
            <a:r>
              <a:rPr lang="es-ES" sz="2400" b="1" dirty="0">
                <a:effectLst/>
                <a:latin typeface="Calibri" panose="020F0502020204030204" pitchFamily="34" charset="0"/>
                <a:ea typeface="Calibri" panose="020F0502020204030204" pitchFamily="34" charset="0"/>
              </a:rPr>
              <a:t>Demanda de empleo y cualificaciones</a:t>
            </a:r>
            <a:r>
              <a:rPr lang="es-ES" sz="2400" dirty="0">
                <a:effectLst/>
                <a:latin typeface="Calibri" panose="020F0502020204030204" pitchFamily="34" charset="0"/>
                <a:ea typeface="Calibri" panose="020F0502020204030204" pitchFamily="34" charset="0"/>
              </a:rPr>
              <a:t>. Se le preguntará qué país desea buscar y el </a:t>
            </a:r>
            <a:r>
              <a:rPr lang="es-ES" sz="2400" dirty="0" err="1">
                <a:effectLst/>
                <a:latin typeface="Calibri" panose="020F0502020204030204" pitchFamily="34" charset="0"/>
                <a:ea typeface="Calibri" panose="020F0502020204030204" pitchFamily="34" charset="0"/>
              </a:rPr>
              <a:t>bot</a:t>
            </a:r>
            <a:r>
              <a:rPr lang="es-ES" sz="2400" dirty="0">
                <a:effectLst/>
                <a:latin typeface="Calibri" panose="020F0502020204030204" pitchFamily="34" charset="0"/>
                <a:ea typeface="Calibri" panose="020F0502020204030204" pitchFamily="34" charset="0"/>
              </a:rPr>
              <a:t>, que ha sido diseñado para trabajar en España, Irlanda, Austria y Grecia, recordará el país elegido. Seleccione Irlanda y explore los resultados para Freda y las futuras habilidades y sectores demandados en Irlanda. Explore el flujo y tome notas de lo que encuentre</a:t>
            </a:r>
            <a:r>
              <a:rPr lang="en-GB" sz="2400" dirty="0">
                <a:effectLst/>
                <a:latin typeface="Calibri" panose="020F0502020204030204" pitchFamily="34" charset="0"/>
                <a:ea typeface="Calibri" panose="020F0502020204030204" pitchFamily="34" charset="0"/>
              </a:rPr>
              <a:t>.</a:t>
            </a:r>
          </a:p>
          <a:p>
            <a:pPr algn="just"/>
            <a:endParaRPr lang="en-US" dirty="0"/>
          </a:p>
          <a:p>
            <a:pPr algn="just"/>
            <a:r>
              <a:rPr lang="en-US" b="1" dirty="0" err="1"/>
              <a:t>Reflexiones</a:t>
            </a:r>
            <a:r>
              <a:rPr lang="en-US" b="1" dirty="0"/>
              <a:t>:</a:t>
            </a:r>
          </a:p>
          <a:p>
            <a:pPr marL="457200" indent="-457200" algn="just">
              <a:spcAft>
                <a:spcPts val="1000"/>
              </a:spcAft>
              <a:buFont typeface="+mj-lt"/>
              <a:buAutoNum type="arabicPeriod"/>
            </a:pPr>
            <a:r>
              <a:rPr lang="es-ES" dirty="0">
                <a:latin typeface="Calibri" panose="020F0502020204030204" pitchFamily="34" charset="0"/>
              </a:rPr>
              <a:t>¿Hasta qué punto han sido útiles los vídeos para entender las funciones de CV e información sobre empleos en </a:t>
            </a:r>
            <a:r>
              <a:rPr lang="es-ES" dirty="0" err="1">
                <a:latin typeface="Calibri" panose="020F0502020204030204" pitchFamily="34" charset="0"/>
              </a:rPr>
              <a:t>CareerBot</a:t>
            </a:r>
            <a:r>
              <a:rPr lang="es-ES" dirty="0">
                <a:latin typeface="Calibri" panose="020F0502020204030204" pitchFamily="34" charset="0"/>
              </a:rPr>
              <a:t>?  </a:t>
            </a:r>
          </a:p>
          <a:p>
            <a:pPr marL="457200" indent="-457200" algn="just">
              <a:spcAft>
                <a:spcPts val="1000"/>
              </a:spcAft>
              <a:buFont typeface="+mj-lt"/>
              <a:buAutoNum type="arabicPeriod"/>
            </a:pPr>
            <a:r>
              <a:rPr lang="es-ES" dirty="0">
                <a:latin typeface="Calibri" panose="020F0502020204030204" pitchFamily="34" charset="0"/>
              </a:rPr>
              <a:t>¿Qué utilidad tuvieron las plantillas Europass para diseñar un CV para Freda?  </a:t>
            </a:r>
          </a:p>
          <a:p>
            <a:pPr marL="457200" indent="-457200" algn="just">
              <a:spcAft>
                <a:spcPts val="1000"/>
              </a:spcAft>
              <a:buFont typeface="+mj-lt"/>
              <a:buAutoNum type="arabicPeriod"/>
            </a:pPr>
            <a:r>
              <a:rPr lang="es-ES" dirty="0">
                <a:latin typeface="Calibri" panose="020F0502020204030204" pitchFamily="34" charset="0"/>
              </a:rPr>
              <a:t>¿Cómo podría utilizar estas funciones para ayudar a sus personas usuarias en el futuro?</a:t>
            </a:r>
            <a:endParaRPr lang="en-IE" dirty="0">
              <a:latin typeface="Calibri" panose="020F0502020204030204" pitchFamily="34" charset="0"/>
            </a:endParaRPr>
          </a:p>
        </p:txBody>
      </p:sp>
      <p:pic>
        <p:nvPicPr>
          <p:cNvPr id="7" name="Picture 4" descr="See the source image">
            <a:extLst>
              <a:ext uri="{FF2B5EF4-FFF2-40B4-BE49-F238E27FC236}">
                <a16:creationId xmlns:a16="http://schemas.microsoft.com/office/drawing/2014/main" id="{D99F0BAD-FD30-8749-1B5A-740587DBA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768" y="3416145"/>
            <a:ext cx="1633626" cy="132938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6">
            <a:extLst>
              <a:ext uri="{FF2B5EF4-FFF2-40B4-BE49-F238E27FC236}">
                <a16:creationId xmlns:a16="http://schemas.microsoft.com/office/drawing/2014/main" id="{EB19B8FD-83E2-5D6D-E6A5-EB5239F7EC9E}"/>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2CFB39D0-F7D6-8C7C-DF12-F3556D018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727F557-3F4C-B1A3-C462-759B735F44C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512944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9405608" cy="623902"/>
          </a:xfrm>
        </p:spPr>
        <p:txBody>
          <a:bodyPr>
            <a:noAutofit/>
          </a:bodyPr>
          <a:lstStyle/>
          <a:p>
            <a:pPr algn="l"/>
            <a:r>
              <a:rPr lang="de-AT" sz="3200" b="1" dirty="0">
                <a:latin typeface="+mj-lt"/>
                <a:ea typeface="+mj-ea"/>
                <a:cs typeface="+mj-cs"/>
              </a:rPr>
              <a:t>U4: </a:t>
            </a:r>
            <a:r>
              <a:rPr lang="es-ES" sz="2400" dirty="0">
                <a:latin typeface="+mj-lt"/>
              </a:rPr>
              <a:t>Uso de una metodología </a:t>
            </a:r>
            <a:r>
              <a:rPr lang="es-ES" sz="2400" dirty="0" err="1">
                <a:latin typeface="+mj-lt"/>
              </a:rPr>
              <a:t>CareerBot</a:t>
            </a:r>
            <a:r>
              <a:rPr lang="es-ES" sz="2400" dirty="0">
                <a:latin typeface="+mj-lt"/>
              </a:rPr>
              <a:t> durante y después del asesoramiento</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a:bodyPr>
          <a:lstStyle/>
          <a:p>
            <a:pPr algn="l"/>
            <a:r>
              <a:rPr lang="de-AT" sz="2800" b="1" dirty="0"/>
              <a:t>Ejercicio: «Pedro, autoestima estable»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48414" y="1510368"/>
            <a:ext cx="9586185" cy="4743953"/>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l"/>
            <a:r>
              <a:rPr lang="es-ES" sz="3600" dirty="0">
                <a:effectLst/>
                <a:latin typeface="Calibri" panose="020F0502020204030204" pitchFamily="34" charset="0"/>
                <a:ea typeface="Calibri" panose="020F0502020204030204" pitchFamily="34" charset="0"/>
                <a:cs typeface="Calibri" panose="020F0502020204030204" pitchFamily="34" charset="0"/>
              </a:rPr>
              <a:t>En esta unidad, los/as profesionales explorarán la función </a:t>
            </a:r>
            <a:r>
              <a:rPr lang="es-ES" sz="3600" b="1" dirty="0">
                <a:effectLst/>
                <a:latin typeface="Calibri" panose="020F0502020204030204" pitchFamily="34" charset="0"/>
                <a:ea typeface="Calibri" panose="020F0502020204030204" pitchFamily="34" charset="0"/>
                <a:cs typeface="Calibri" panose="020F0502020204030204" pitchFamily="34" charset="0"/>
              </a:rPr>
              <a:t>Entrevista</a:t>
            </a:r>
            <a:r>
              <a:rPr lang="es-ES" sz="3600" dirty="0">
                <a:effectLst/>
                <a:latin typeface="Calibri" panose="020F0502020204030204" pitchFamily="34" charset="0"/>
                <a:ea typeface="Calibri" panose="020F0502020204030204" pitchFamily="34" charset="0"/>
                <a:cs typeface="Calibri" panose="020F0502020204030204" pitchFamily="34" charset="0"/>
              </a:rPr>
              <a:t> del </a:t>
            </a:r>
            <a:r>
              <a:rPr lang="es-ES" sz="3600" dirty="0" err="1">
                <a:effectLst/>
                <a:latin typeface="Calibri" panose="020F0502020204030204" pitchFamily="34" charset="0"/>
                <a:ea typeface="Calibri" panose="020F0502020204030204" pitchFamily="34" charset="0"/>
                <a:cs typeface="Calibri" panose="020F0502020204030204" pitchFamily="34" charset="0"/>
              </a:rPr>
              <a:t>bot</a:t>
            </a:r>
            <a:r>
              <a:rPr lang="es-ES" sz="3600" dirty="0">
                <a:effectLst/>
                <a:latin typeface="Calibri" panose="020F0502020204030204" pitchFamily="34" charset="0"/>
                <a:ea typeface="Calibri" panose="020F0502020204030204" pitchFamily="34" charset="0"/>
                <a:cs typeface="Calibri" panose="020F0502020204030204" pitchFamily="34" charset="0"/>
              </a:rPr>
              <a:t> y revisarán los vídeos cortos desarrollados que ofrecen consejos útiles a las personas demandantes de empleo. Utilizando esta función, ayudarán a Pedro a prepararse para las entrevistas y utilizarán las funciones ya exploradas en las Unidades 3 y 4 para encontrar información personalizada sobre el mercado laboral en España para Pedro y registrar sus hallazgos</a:t>
            </a:r>
            <a:r>
              <a:rPr lang="en-GB" sz="3600" dirty="0">
                <a:effectLst/>
                <a:latin typeface="Calibri" panose="020F0502020204030204" pitchFamily="34" charset="0"/>
                <a:ea typeface="Calibri" panose="020F0502020204030204" pitchFamily="34" charset="0"/>
                <a:cs typeface="Calibri" panose="020F0502020204030204" pitchFamily="34" charset="0"/>
              </a:rPr>
              <a:t>.   </a:t>
            </a:r>
            <a:endParaRPr lang="en-IE" sz="36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3100" dirty="0"/>
          </a:p>
          <a:p>
            <a:pPr algn="l">
              <a:lnSpc>
                <a:spcPct val="115000"/>
              </a:lnSpc>
              <a:spcAft>
                <a:spcPts val="1000"/>
              </a:spcAft>
            </a:pPr>
            <a:r>
              <a:rPr lang="en-GB" sz="3300" b="1" dirty="0">
                <a:effectLst/>
                <a:latin typeface="Calibri" panose="020F0502020204030204" pitchFamily="34" charset="0"/>
                <a:ea typeface="Calibri" panose="020F0502020204030204" pitchFamily="34" charset="0"/>
                <a:cs typeface="Calibri" panose="020F0502020204030204" pitchFamily="34" charset="0"/>
              </a:rPr>
              <a:t>Paso 1.</a:t>
            </a:r>
            <a:r>
              <a:rPr lang="en-GB" sz="3300" dirty="0">
                <a:effectLst/>
                <a:latin typeface="Calibri" panose="020F0502020204030204" pitchFamily="34" charset="0"/>
                <a:ea typeface="Calibri" panose="020F0502020204030204" pitchFamily="34" charset="0"/>
                <a:cs typeface="Calibri" panose="020F0502020204030204" pitchFamily="34" charset="0"/>
              </a:rPr>
              <a:t> </a:t>
            </a:r>
            <a:r>
              <a:rPr lang="es-ES" sz="3300" dirty="0">
                <a:effectLst/>
                <a:latin typeface="Calibri" panose="020F0502020204030204" pitchFamily="34" charset="0"/>
                <a:ea typeface="Calibri" panose="020F0502020204030204" pitchFamily="34" charset="0"/>
                <a:cs typeface="Calibri" panose="020F0502020204030204" pitchFamily="34" charset="0"/>
              </a:rPr>
              <a:t>Navegue por la herramienta </a:t>
            </a:r>
            <a:r>
              <a:rPr lang="es-ES" sz="3300" dirty="0" err="1">
                <a:effectLst/>
                <a:latin typeface="Calibri" panose="020F0502020204030204" pitchFamily="34" charset="0"/>
                <a:ea typeface="Calibri" panose="020F0502020204030204" pitchFamily="34" charset="0"/>
                <a:cs typeface="Calibri" panose="020F0502020204030204" pitchFamily="34" charset="0"/>
              </a:rPr>
              <a:t>CareerBot</a:t>
            </a:r>
            <a:r>
              <a:rPr lang="es-ES" sz="3300" dirty="0">
                <a:effectLst/>
                <a:latin typeface="Calibri" panose="020F0502020204030204" pitchFamily="34" charset="0"/>
                <a:ea typeface="Calibri" panose="020F0502020204030204" pitchFamily="34" charset="0"/>
                <a:cs typeface="Calibri" panose="020F0502020204030204" pitchFamily="34" charset="0"/>
              </a:rPr>
              <a:t> como Pedro y entre en el flujo conversacional </a:t>
            </a:r>
            <a:r>
              <a:rPr lang="es-ES" sz="3300" b="1" dirty="0">
                <a:effectLst/>
                <a:latin typeface="Calibri" panose="020F0502020204030204" pitchFamily="34" charset="0"/>
                <a:ea typeface="Calibri" panose="020F0502020204030204" pitchFamily="34" charset="0"/>
                <a:cs typeface="Calibri" panose="020F0502020204030204" pitchFamily="34" charset="0"/>
              </a:rPr>
              <a:t>entrevista</a:t>
            </a:r>
            <a:r>
              <a:rPr lang="es-ES" sz="3300" dirty="0">
                <a:effectLst/>
                <a:latin typeface="Calibri" panose="020F0502020204030204" pitchFamily="34" charset="0"/>
                <a:ea typeface="Calibri" panose="020F0502020204030204" pitchFamily="34" charset="0"/>
                <a:cs typeface="Calibri" panose="020F0502020204030204" pitchFamily="34" charset="0"/>
              </a:rPr>
              <a:t> para explorar el material ofrecido. Tome notas, anotando las formas útiles en que </a:t>
            </a:r>
            <a:r>
              <a:rPr lang="es-ES" sz="3300" dirty="0" err="1">
                <a:effectLst/>
                <a:latin typeface="Calibri" panose="020F0502020204030204" pitchFamily="34" charset="0"/>
                <a:ea typeface="Calibri" panose="020F0502020204030204" pitchFamily="34" charset="0"/>
                <a:cs typeface="Calibri" panose="020F0502020204030204" pitchFamily="34" charset="0"/>
              </a:rPr>
              <a:t>CareerBot</a:t>
            </a:r>
            <a:r>
              <a:rPr lang="es-ES" sz="3300" dirty="0">
                <a:effectLst/>
                <a:latin typeface="Calibri" panose="020F0502020204030204" pitchFamily="34" charset="0"/>
                <a:ea typeface="Calibri" panose="020F0502020204030204" pitchFamily="34" charset="0"/>
                <a:cs typeface="Calibri" panose="020F0502020204030204" pitchFamily="34" charset="0"/>
              </a:rPr>
              <a:t> puede ser utilizado para crear, editar y mejorar las habilidades de entrevista de la persona usuaria</a:t>
            </a:r>
            <a:r>
              <a:rPr lang="en-GB" sz="3300" dirty="0">
                <a:effectLst/>
                <a:latin typeface="Calibri" panose="020F0502020204030204" pitchFamily="34" charset="0"/>
                <a:ea typeface="Calibri" panose="020F0502020204030204" pitchFamily="34" charset="0"/>
                <a:cs typeface="Calibri" panose="020F0502020204030204" pitchFamily="34" charset="0"/>
              </a:rPr>
              <a:t>.  </a:t>
            </a:r>
            <a:endParaRPr lang="en-IE" sz="33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3300" b="1" dirty="0">
                <a:latin typeface="Calibri" panose="020F0502020204030204" pitchFamily="34" charset="0"/>
                <a:ea typeface="Calibri" panose="020F0502020204030204" pitchFamily="34" charset="0"/>
                <a:cs typeface="Calibri" panose="020F0502020204030204" pitchFamily="34" charset="0"/>
              </a:rPr>
              <a:t>Paso</a:t>
            </a:r>
            <a:r>
              <a:rPr lang="en-GB" sz="3300" b="1" dirty="0">
                <a:effectLst/>
                <a:latin typeface="Calibri" panose="020F0502020204030204" pitchFamily="34" charset="0"/>
                <a:ea typeface="Calibri" panose="020F0502020204030204" pitchFamily="34" charset="0"/>
                <a:cs typeface="Calibri" panose="020F0502020204030204" pitchFamily="34" charset="0"/>
              </a:rPr>
              <a:t> 2.</a:t>
            </a:r>
            <a:r>
              <a:rPr lang="en-GB" sz="3300" dirty="0">
                <a:effectLst/>
                <a:latin typeface="Calibri" panose="020F0502020204030204" pitchFamily="34" charset="0"/>
                <a:ea typeface="Calibri" panose="020F0502020204030204" pitchFamily="34" charset="0"/>
                <a:cs typeface="Calibri" panose="020F0502020204030204" pitchFamily="34" charset="0"/>
              </a:rPr>
              <a:t> </a:t>
            </a:r>
            <a:r>
              <a:rPr lang="es-ES" sz="3300" dirty="0">
                <a:effectLst/>
                <a:latin typeface="Calibri" panose="020F0502020204030204" pitchFamily="34" charset="0"/>
                <a:ea typeface="Calibri" panose="020F0502020204030204" pitchFamily="34" charset="0"/>
                <a:cs typeface="Calibri" panose="020F0502020204030204" pitchFamily="34" charset="0"/>
              </a:rPr>
              <a:t>Cuando termine de ver la función, comente su experiencia con sus compañeros/as. Se anima a los/as profesionales a que compartan sus opiniones sobre la función Entrevista y los vídeos que la acompañan, identificando los aspectos en los que puede ser útil para Pedro, así como las posibles limitaciones que deben tenerse en cuenta al trabajar con usuarios/as</a:t>
            </a:r>
            <a:r>
              <a:rPr lang="en-GB" sz="3300" dirty="0">
                <a:effectLst/>
                <a:latin typeface="Calibri" panose="020F0502020204030204" pitchFamily="34" charset="0"/>
                <a:ea typeface="Calibri" panose="020F0502020204030204" pitchFamily="34" charset="0"/>
                <a:cs typeface="Calibri" panose="020F0502020204030204" pitchFamily="34" charset="0"/>
              </a:rPr>
              <a:t>.</a:t>
            </a:r>
            <a:endParaRPr lang="en-IE" sz="33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3300" b="1" dirty="0">
                <a:latin typeface="Calibri" panose="020F0502020204030204" pitchFamily="34" charset="0"/>
                <a:ea typeface="Calibri" panose="020F0502020204030204" pitchFamily="34" charset="0"/>
                <a:cs typeface="Calibri" panose="020F0502020204030204" pitchFamily="34" charset="0"/>
              </a:rPr>
              <a:t>Paso</a:t>
            </a:r>
            <a:r>
              <a:rPr lang="en-GB" sz="3300" b="1" dirty="0">
                <a:effectLst/>
                <a:latin typeface="Calibri" panose="020F0502020204030204" pitchFamily="34" charset="0"/>
                <a:ea typeface="Calibri" panose="020F0502020204030204" pitchFamily="34" charset="0"/>
                <a:cs typeface="Calibri" panose="020F0502020204030204" pitchFamily="34" charset="0"/>
              </a:rPr>
              <a:t> 3.</a:t>
            </a:r>
            <a:r>
              <a:rPr lang="en-GB" sz="3300" dirty="0">
                <a:effectLst/>
                <a:latin typeface="Calibri" panose="020F0502020204030204" pitchFamily="34" charset="0"/>
                <a:ea typeface="Calibri" panose="020F0502020204030204" pitchFamily="34" charset="0"/>
                <a:cs typeface="Calibri" panose="020F0502020204030204" pitchFamily="34" charset="0"/>
              </a:rPr>
              <a:t> </a:t>
            </a:r>
            <a:r>
              <a:rPr lang="es-ES" sz="3300" dirty="0">
                <a:effectLst/>
                <a:latin typeface="Calibri" panose="020F0502020204030204" pitchFamily="34" charset="0"/>
                <a:ea typeface="Calibri" panose="020F0502020204030204" pitchFamily="34" charset="0"/>
                <a:cs typeface="Calibri" panose="020F0502020204030204" pitchFamily="34" charset="0"/>
              </a:rPr>
              <a:t>Utilice las funciones exploradas en U3 y U4 para encontrar más información para Pedro. ¡Experimente y explore!</a:t>
            </a:r>
            <a:endParaRPr lang="en-US" sz="2000" dirty="0"/>
          </a:p>
        </p:txBody>
      </p:sp>
      <p:pic>
        <p:nvPicPr>
          <p:cNvPr id="7" name="Imagen 49">
            <a:extLst>
              <a:ext uri="{FF2B5EF4-FFF2-40B4-BE49-F238E27FC236}">
                <a16:creationId xmlns:a16="http://schemas.microsoft.com/office/drawing/2014/main" id="{FC29E2B9-DAFE-F0A9-C271-DB7104FCDF41}"/>
              </a:ext>
            </a:extLst>
          </p:cNvPr>
          <p:cNvPicPr>
            <a:picLocks noChangeAspect="1"/>
          </p:cNvPicPr>
          <p:nvPr/>
        </p:nvPicPr>
        <p:blipFill>
          <a:blip r:embed="rId3"/>
          <a:stretch>
            <a:fillRect/>
          </a:stretch>
        </p:blipFill>
        <p:spPr>
          <a:xfrm>
            <a:off x="10317815" y="3277188"/>
            <a:ext cx="1325769" cy="1688564"/>
          </a:xfrm>
          <a:prstGeom prst="rect">
            <a:avLst/>
          </a:prstGeom>
        </p:spPr>
      </p:pic>
      <p:grpSp>
        <p:nvGrpSpPr>
          <p:cNvPr id="8" name="Gruppieren 6">
            <a:extLst>
              <a:ext uri="{FF2B5EF4-FFF2-40B4-BE49-F238E27FC236}">
                <a16:creationId xmlns:a16="http://schemas.microsoft.com/office/drawing/2014/main" id="{B97500AD-B361-729C-B312-AE3612A8C51A}"/>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1FD53F7E-FF03-0EC2-EF05-BD2B37A48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D2E26F21-746A-5A7F-F7F0-AC1AE3C1FBB2}"/>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072842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51461" y="10199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aphicFrame>
        <p:nvGraphicFramePr>
          <p:cNvPr id="9" name="Table 8">
            <a:extLst>
              <a:ext uri="{FF2B5EF4-FFF2-40B4-BE49-F238E27FC236}">
                <a16:creationId xmlns:a16="http://schemas.microsoft.com/office/drawing/2014/main" id="{F14FDC89-5133-8A50-B46E-E1CFAFB241F9}"/>
              </a:ext>
            </a:extLst>
          </p:cNvPr>
          <p:cNvGraphicFramePr>
            <a:graphicFrameLocks noGrp="1"/>
          </p:cNvGraphicFramePr>
          <p:nvPr>
            <p:extLst>
              <p:ext uri="{D42A27DB-BD31-4B8C-83A1-F6EECF244321}">
                <p14:modId xmlns:p14="http://schemas.microsoft.com/office/powerpoint/2010/main" val="1751934058"/>
              </p:ext>
            </p:extLst>
          </p:nvPr>
        </p:nvGraphicFramePr>
        <p:xfrm>
          <a:off x="818908" y="1173129"/>
          <a:ext cx="8411643" cy="4616019"/>
        </p:xfrm>
        <a:graphic>
          <a:graphicData uri="http://schemas.openxmlformats.org/drawingml/2006/table">
            <a:tbl>
              <a:tblPr firstRow="1" firstCol="1" bandRow="1"/>
              <a:tblGrid>
                <a:gridCol w="700140">
                  <a:extLst>
                    <a:ext uri="{9D8B030D-6E8A-4147-A177-3AD203B41FA5}">
                      <a16:colId xmlns:a16="http://schemas.microsoft.com/office/drawing/2014/main" val="2408593408"/>
                    </a:ext>
                  </a:extLst>
                </a:gridCol>
                <a:gridCol w="5655932">
                  <a:extLst>
                    <a:ext uri="{9D8B030D-6E8A-4147-A177-3AD203B41FA5}">
                      <a16:colId xmlns:a16="http://schemas.microsoft.com/office/drawing/2014/main" val="2339531484"/>
                    </a:ext>
                  </a:extLst>
                </a:gridCol>
                <a:gridCol w="2055571">
                  <a:extLst>
                    <a:ext uri="{9D8B030D-6E8A-4147-A177-3AD203B41FA5}">
                      <a16:colId xmlns:a16="http://schemas.microsoft.com/office/drawing/2014/main" val="2861827528"/>
                    </a:ext>
                  </a:extLst>
                </a:gridCol>
              </a:tblGrid>
              <a:tr h="1333577">
                <a:tc gridSpan="3">
                  <a:txBody>
                    <a:bodyPr/>
                    <a:lstStyle/>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 que sé sobre el tema «Uso de una metodología </a:t>
                      </a:r>
                      <a:r>
                        <a:rPr lang="es-E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durante y después del asesoramiento»</a:t>
                      </a: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48473469"/>
                  </a:ext>
                </a:extLst>
              </a:tr>
              <a:tr h="223488">
                <a:tc>
                  <a:txBody>
                    <a:bodyPr/>
                    <a:lstStyle/>
                    <a:p>
                      <a:pPr>
                        <a:lnSpc>
                          <a:spcPct val="115000"/>
                        </a:lnSpc>
                        <a:spcAft>
                          <a:spcPts val="100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Tema/</a:t>
                      </a:r>
                      <a:r>
                        <a:rPr lang="en-GB" sz="16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Pregunta</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gn="ctr">
                        <a:lnSpc>
                          <a:spcPct val="115000"/>
                        </a:lnSpc>
                        <a:spcAft>
                          <a:spcPts val="1000"/>
                        </a:spcAft>
                      </a:pPr>
                      <a:r>
                        <a:rPr lang="en-GB"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SÍ / NO</a:t>
                      </a:r>
                      <a:endParaRPr lang="en-I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4124454473"/>
                  </a:ext>
                </a:extLst>
              </a:tr>
              <a:tr h="460895">
                <a:tc>
                  <a:txBody>
                    <a:bodyPr/>
                    <a:lstStyle/>
                    <a:p>
                      <a:pP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1</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s-ES" sz="1600" dirty="0">
                          <a:effectLst/>
                          <a:latin typeface="Calibri" panose="020F0502020204030204" pitchFamily="34" charset="0"/>
                          <a:ea typeface="Calibri" panose="020F0502020204030204" pitchFamily="34" charset="0"/>
                          <a:cs typeface="Arial" panose="020B0604020202020204" pitchFamily="34" charset="0"/>
                        </a:rPr>
                        <a:t>Sé cómo acceder y utilizar la función de Solicitud y CV del </a:t>
                      </a:r>
                      <a:r>
                        <a:rPr lang="es-ES" sz="1600" dirty="0" err="1">
                          <a:effectLst/>
                          <a:latin typeface="Calibri" panose="020F0502020204030204" pitchFamily="34" charset="0"/>
                          <a:ea typeface="Calibri" panose="020F0502020204030204" pitchFamily="34" charset="0"/>
                          <a:cs typeface="Arial" panose="020B0604020202020204" pitchFamily="34" charset="0"/>
                        </a:rPr>
                        <a:t>bot</a:t>
                      </a:r>
                      <a:r>
                        <a:rPr lang="es-ES" sz="1600" dirty="0">
                          <a:effectLst/>
                          <a:latin typeface="Calibri" panose="020F0502020204030204" pitchFamily="34" charset="0"/>
                          <a:ea typeface="Calibri" panose="020F0502020204030204" pitchFamily="34" charset="0"/>
                          <a:cs typeface="Arial" panose="020B0604020202020204" pitchFamily="34" charset="0"/>
                        </a:rPr>
                        <a:t>, incluido el CV Europass</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Calibri" panose="020F0502020204030204" pitchFamily="34" charset="0"/>
                          <a:ea typeface="Calibri" panose="020F0502020204030204" pitchFamily="34" charset="0"/>
                          <a:cs typeface="Arial" panose="020B0604020202020204" pitchFamily="34" charset="0"/>
                        </a:rPr>
                        <a:t>SÍ</a:t>
                      </a:r>
                      <a:endParaRPr lang="en-I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962815995"/>
                  </a:ext>
                </a:extLst>
              </a:tr>
              <a:tr h="624729">
                <a:tc>
                  <a:txBody>
                    <a:bodyPr/>
                    <a:lstStyle/>
                    <a:p>
                      <a:pPr>
                        <a:lnSpc>
                          <a:spcPct val="115000"/>
                        </a:lnSpc>
                        <a:spcAft>
                          <a:spcPts val="1000"/>
                        </a:spcAft>
                      </a:pP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Sé cómo acceder y utilizar la función de Demanda de empleo y cualificaciones del </a:t>
                      </a:r>
                      <a:r>
                        <a:rPr lang="es-E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bot</a:t>
                      </a: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y cómo se puede utilizar el </a:t>
                      </a:r>
                      <a:r>
                        <a:rPr lang="es-E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bot</a:t>
                      </a: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durante la sesión de orientación</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 </a:t>
                      </a:r>
                      <a:endParaRPr lang="en-I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485312631"/>
                  </a:ext>
                </a:extLst>
              </a:tr>
              <a:tr h="837123">
                <a:tc>
                  <a:txBody>
                    <a:bodyPr/>
                    <a:lstStyle/>
                    <a:p>
                      <a:pP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3.</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s-ES" sz="1600" dirty="0">
                          <a:effectLst/>
                          <a:latin typeface="Calibri" panose="020F0502020204030204" pitchFamily="34" charset="0"/>
                          <a:ea typeface="Calibri" panose="020F0502020204030204" pitchFamily="34" charset="0"/>
                          <a:cs typeface="Arial" panose="020B0604020202020204" pitchFamily="34" charset="0"/>
                        </a:rPr>
                        <a:t>Sé cómo acceder y utilizar la función Entrevista del </a:t>
                      </a:r>
                      <a:r>
                        <a:rPr lang="es-ES" sz="1600" dirty="0" err="1">
                          <a:effectLst/>
                          <a:latin typeface="Calibri" panose="020F0502020204030204" pitchFamily="34" charset="0"/>
                          <a:ea typeface="Calibri" panose="020F0502020204030204" pitchFamily="34" charset="0"/>
                          <a:cs typeface="Arial" panose="020B0604020202020204" pitchFamily="34" charset="0"/>
                        </a:rPr>
                        <a:t>bot</a:t>
                      </a:r>
                      <a:r>
                        <a:rPr lang="es-ES" sz="1600" dirty="0">
                          <a:effectLst/>
                          <a:latin typeface="Calibri" panose="020F0502020204030204" pitchFamily="34" charset="0"/>
                          <a:ea typeface="Calibri" panose="020F0502020204030204" pitchFamily="34" charset="0"/>
                          <a:cs typeface="Arial" panose="020B0604020202020204" pitchFamily="34" charset="0"/>
                        </a:rPr>
                        <a:t> y considerar las formas en que la herramienta </a:t>
                      </a:r>
                      <a:r>
                        <a:rPr lang="es-ES" sz="1600" dirty="0" err="1">
                          <a:effectLst/>
                          <a:latin typeface="Calibri" panose="020F0502020204030204" pitchFamily="34" charset="0"/>
                          <a:ea typeface="Calibri" panose="020F0502020204030204" pitchFamily="34" charset="0"/>
                          <a:cs typeface="Arial" panose="020B0604020202020204" pitchFamily="34" charset="0"/>
                        </a:rPr>
                        <a:t>CareerBot</a:t>
                      </a:r>
                      <a:r>
                        <a:rPr lang="es-ES" sz="1600" dirty="0">
                          <a:effectLst/>
                          <a:latin typeface="Calibri" panose="020F0502020204030204" pitchFamily="34" charset="0"/>
                          <a:ea typeface="Calibri" panose="020F0502020204030204" pitchFamily="34" charset="0"/>
                          <a:cs typeface="Arial" panose="020B0604020202020204" pitchFamily="34" charset="0"/>
                        </a:rPr>
                        <a:t> puede ser utilizada por las personas demandantes de empleo después de la sesión de orientación</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 </a:t>
                      </a:r>
                      <a:endParaRPr lang="en-I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122533463"/>
                  </a:ext>
                </a:extLst>
              </a:tr>
              <a:tr h="412335">
                <a:tc>
                  <a:txBody>
                    <a:bodyPr/>
                    <a:lstStyle/>
                    <a:p>
                      <a:pPr>
                        <a:lnSpc>
                          <a:spcPct val="115000"/>
                        </a:lnSpc>
                        <a:spcAft>
                          <a:spcPts val="10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Puedo utilizar lo aprendido en esta UD en mi práctica diaria con los/as usuarios/as</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endParaRPr lang="en-I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273941640"/>
                  </a:ext>
                </a:extLst>
              </a:tr>
            </a:tbl>
          </a:graphicData>
        </a:graphic>
      </p:graphicFrame>
      <p:grpSp>
        <p:nvGrpSpPr>
          <p:cNvPr id="3" name="Gruppieren 6">
            <a:extLst>
              <a:ext uri="{FF2B5EF4-FFF2-40B4-BE49-F238E27FC236}">
                <a16:creationId xmlns:a16="http://schemas.microsoft.com/office/drawing/2014/main" id="{39953244-FC8E-D957-9533-3263B2720C8D}"/>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411510B9-ECAB-4A54-40BE-CCADB96C2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E699B51-072E-2EBA-AAE6-FCD0FD0F7A29}"/>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2" name="Titel 1">
            <a:extLst>
              <a:ext uri="{FF2B5EF4-FFF2-40B4-BE49-F238E27FC236}">
                <a16:creationId xmlns:a16="http://schemas.microsoft.com/office/drawing/2014/main" id="{4B3A0255-DD67-92F1-7482-79011D282026}"/>
              </a:ext>
            </a:extLst>
          </p:cNvPr>
          <p:cNvSpPr txBox="1">
            <a:spLocks/>
          </p:cNvSpPr>
          <p:nvPr/>
        </p:nvSpPr>
        <p:spPr>
          <a:xfrm>
            <a:off x="505322" y="732678"/>
            <a:ext cx="9405608" cy="6239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3200" b="1" dirty="0"/>
              <a:t>U4: </a:t>
            </a:r>
            <a:r>
              <a:rPr lang="es-ES" sz="2400" dirty="0"/>
              <a:t>Uso de una metodología </a:t>
            </a:r>
            <a:r>
              <a:rPr lang="es-ES" sz="2400" dirty="0" err="1"/>
              <a:t>CareerBot</a:t>
            </a:r>
            <a:r>
              <a:rPr lang="es-ES" sz="2400" dirty="0"/>
              <a:t> durante y después del asesoramiento – Lista de comprobación</a:t>
            </a:r>
            <a:br>
              <a:rPr lang="de-AT" sz="3200" dirty="0"/>
            </a:br>
            <a:endParaRPr lang="en-IE" sz="3200" dirty="0"/>
          </a:p>
        </p:txBody>
      </p:sp>
    </p:spTree>
    <p:extLst>
      <p:ext uri="{BB962C8B-B14F-4D97-AF65-F5344CB8AC3E}">
        <p14:creationId xmlns:p14="http://schemas.microsoft.com/office/powerpoint/2010/main" val="146870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M1-U4: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sp>
        <p:nvSpPr>
          <p:cNvPr id="8" name="TextBox 7">
            <a:extLst>
              <a:ext uri="{FF2B5EF4-FFF2-40B4-BE49-F238E27FC236}">
                <a16:creationId xmlns:a16="http://schemas.microsoft.com/office/drawing/2014/main" id="{42E2A2EF-AE71-2CA0-5285-E5FEAFA6D64A}"/>
              </a:ext>
            </a:extLst>
          </p:cNvPr>
          <p:cNvSpPr txBox="1"/>
          <p:nvPr/>
        </p:nvSpPr>
        <p:spPr>
          <a:xfrm>
            <a:off x="797939" y="1887785"/>
            <a:ext cx="8983146" cy="4283865"/>
          </a:xfrm>
          <a:prstGeom prst="rect">
            <a:avLst/>
          </a:prstGeom>
          <a:noFill/>
        </p:spPr>
        <p:txBody>
          <a:bodyPr wrap="square">
            <a:spAutoFit/>
          </a:bodyPr>
          <a:lstStyle/>
          <a:p>
            <a:pPr marL="342900" lvl="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M3-U4-01 – </a:t>
            </a:r>
            <a:r>
              <a:rPr lang="en-US" sz="2800" dirty="0" err="1">
                <a:effectLst/>
                <a:latin typeface="Calibri" panose="020F0502020204030204" pitchFamily="34" charset="0"/>
                <a:ea typeface="Calibri" panose="020F0502020204030204" pitchFamily="34" charset="0"/>
                <a:cs typeface="Arial" panose="020B0604020202020204" pitchFamily="34" charset="0"/>
              </a:rPr>
              <a:t>Diapositivas</a:t>
            </a:r>
            <a:r>
              <a:rPr lang="en-US" sz="2800" dirty="0">
                <a:effectLst/>
                <a:latin typeface="Calibri" panose="020F0502020204030204" pitchFamily="34" charset="0"/>
                <a:ea typeface="Calibri" panose="020F0502020204030204" pitchFamily="34" charset="0"/>
                <a:cs typeface="Arial" panose="020B0604020202020204" pitchFamily="34" charset="0"/>
              </a:rPr>
              <a:t> y </a:t>
            </a:r>
            <a:r>
              <a:rPr lang="en-US" sz="2800" dirty="0" err="1">
                <a:effectLst/>
                <a:latin typeface="Calibri" panose="020F0502020204030204" pitchFamily="34" charset="0"/>
                <a:ea typeface="Calibri" panose="020F0502020204030204" pitchFamily="34" charset="0"/>
                <a:cs typeface="Arial" panose="020B0604020202020204" pitchFamily="34" charset="0"/>
              </a:rPr>
              <a:t>documento</a:t>
            </a:r>
            <a:r>
              <a:rPr lang="en-US" sz="2800" dirty="0">
                <a:effectLst/>
                <a:latin typeface="Calibri" panose="020F0502020204030204" pitchFamily="34" charset="0"/>
                <a:ea typeface="Calibri" panose="020F0502020204030204" pitchFamily="34" charset="0"/>
                <a:cs typeface="Arial" panose="020B0604020202020204" pitchFamily="34" charset="0"/>
              </a:rPr>
              <a:t> Word de M3</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M3-U4-02 – </a:t>
            </a:r>
            <a:r>
              <a:rPr lang="en-US" sz="2800" dirty="0" err="1">
                <a:effectLst/>
                <a:latin typeface="Calibri" panose="020F0502020204030204" pitchFamily="34" charset="0"/>
                <a:ea typeface="Calibri" panose="020F0502020204030204" pitchFamily="34" charset="0"/>
                <a:cs typeface="Arial" panose="020B0604020202020204" pitchFamily="34" charset="0"/>
              </a:rPr>
              <a:t>Tarjetas</a:t>
            </a:r>
            <a:r>
              <a:rPr lang="en-US" sz="2800" dirty="0">
                <a:effectLst/>
                <a:latin typeface="Calibri" panose="020F0502020204030204" pitchFamily="34" charset="0"/>
                <a:ea typeface="Calibri" panose="020F0502020204030204" pitchFamily="34" charset="0"/>
                <a:cs typeface="Arial" panose="020B0604020202020204" pitchFamily="34" charset="0"/>
              </a:rPr>
              <a:t> de </a:t>
            </a:r>
            <a:r>
              <a:rPr lang="en-US" sz="2800" dirty="0" err="1">
                <a:effectLst/>
                <a:latin typeface="Calibri" panose="020F0502020204030204" pitchFamily="34" charset="0"/>
                <a:ea typeface="Calibri" panose="020F0502020204030204" pitchFamily="34" charset="0"/>
                <a:cs typeface="Arial" panose="020B0604020202020204" pitchFamily="34" charset="0"/>
              </a:rPr>
              <a:t>personajes</a:t>
            </a:r>
            <a:r>
              <a:rPr lang="en-US" sz="2800" dirty="0">
                <a:effectLst/>
                <a:latin typeface="Calibri" panose="020F0502020204030204" pitchFamily="34" charset="0"/>
                <a:ea typeface="Calibri" panose="020F0502020204030204" pitchFamily="34" charset="0"/>
                <a:cs typeface="Arial" panose="020B0604020202020204" pitchFamily="34" charset="0"/>
              </a:rPr>
              <a:t> (Samira, Freda y Pedro)</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M3-U4-03 – </a:t>
            </a:r>
            <a:r>
              <a:rPr lang="en-US" sz="2800" dirty="0" err="1">
                <a:effectLst/>
                <a:latin typeface="Calibri" panose="020F0502020204030204" pitchFamily="34" charset="0"/>
                <a:ea typeface="Calibri" panose="020F0502020204030204" pitchFamily="34" charset="0"/>
                <a:cs typeface="Arial" panose="020B0604020202020204" pitchFamily="34" charset="0"/>
              </a:rPr>
              <a:t>Herramienta</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err="1">
                <a:effectLst/>
                <a:latin typeface="Calibri" panose="020F0502020204030204" pitchFamily="34" charset="0"/>
                <a:ea typeface="Calibri" panose="020F0502020204030204" pitchFamily="34" charset="0"/>
                <a:cs typeface="Arial" panose="020B0604020202020204" pitchFamily="34" charset="0"/>
              </a:rPr>
              <a:t>CareerBot</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M3-U4-04 – </a:t>
            </a:r>
            <a:r>
              <a:rPr lang="en-US" sz="2800" dirty="0" err="1">
                <a:effectLst/>
                <a:latin typeface="Calibri" panose="020F0502020204030204" pitchFamily="34" charset="0"/>
                <a:ea typeface="Calibri" panose="020F0502020204030204" pitchFamily="34" charset="0"/>
                <a:cs typeface="Arial" panose="020B0604020202020204" pitchFamily="34" charset="0"/>
              </a:rPr>
              <a:t>Qualifax</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err="1">
                <a:effectLst/>
                <a:latin typeface="Calibri" panose="020F0502020204030204" pitchFamily="34" charset="0"/>
                <a:ea typeface="Calibri" panose="020F0502020204030204" pitchFamily="34" charset="0"/>
                <a:cs typeface="Arial" panose="020B0604020202020204" pitchFamily="34" charset="0"/>
              </a:rPr>
              <a:t>herramienta</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err="1">
                <a:effectLst/>
                <a:latin typeface="Calibri" panose="020F0502020204030204" pitchFamily="34" charset="0"/>
                <a:ea typeface="Calibri" panose="020F0502020204030204" pitchFamily="34" charset="0"/>
                <a:cs typeface="Arial" panose="020B0604020202020204" pitchFamily="34" charset="0"/>
              </a:rPr>
              <a:t>adicional</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err="1">
                <a:effectLst/>
                <a:latin typeface="Calibri" panose="020F0502020204030204" pitchFamily="34" charset="0"/>
                <a:ea typeface="Calibri" panose="020F0502020204030204" pitchFamily="34" charset="0"/>
                <a:cs typeface="Arial" panose="020B0604020202020204" pitchFamily="34" charset="0"/>
              </a:rPr>
              <a:t>sugerida</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https://www.qualifax.ie/</a:t>
            </a:r>
            <a:r>
              <a:rPr lang="en-US"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s-ES" sz="2800" dirty="0"/>
              <a:t>y plantillas de CV Europass </a:t>
            </a:r>
            <a:r>
              <a:rPr lang="en-IE" sz="2800" dirty="0">
                <a:hlinkClick r:id="rId4"/>
              </a:rPr>
              <a:t>https://europa.eu/europass/es/create-europass-cv</a:t>
            </a:r>
            <a:r>
              <a:rPr lang="en-IE" sz="2800" dirty="0"/>
              <a:t> </a:t>
            </a:r>
          </a:p>
          <a:p>
            <a:pPr marL="342900" lvl="0" indent="-342900">
              <a:lnSpc>
                <a:spcPct val="115000"/>
              </a:lnSpc>
              <a:spcAft>
                <a:spcPts val="500"/>
              </a:spcAft>
              <a:buFont typeface="Wingdings" panose="05000000000000000000" pitchFamily="2" charset="2"/>
              <a:buChar char=""/>
              <a:tabLst>
                <a:tab pos="3562350" algn="l"/>
              </a:tabLst>
            </a:pPr>
            <a:endParaRPr lang="en-IE" sz="2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FBE70426-E7FF-C624-47D5-57D83E3369F1}"/>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6540E2EC-8EAA-4D87-C583-E54B32597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20D6ED11-53A1-D851-1529-B2B857A6264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4562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Unidad didáctica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28698" y="1183182"/>
            <a:ext cx="9218417" cy="275149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Exploremos la Unidad 1</a:t>
            </a:r>
            <a:r>
              <a:rPr lang="de-AT" sz="5400" dirty="0">
                <a:latin typeface="+mj-lt"/>
              </a:rPr>
              <a:t>:</a:t>
            </a:r>
          </a:p>
          <a:p>
            <a:r>
              <a:rPr lang="es-ES" sz="5400" dirty="0">
                <a:latin typeface="+mj-lt"/>
              </a:rPr>
              <a:t>La aplicación práctica de </a:t>
            </a:r>
            <a:r>
              <a:rPr lang="es-ES" sz="5400" i="1" dirty="0" err="1">
                <a:latin typeface="+mj-lt"/>
              </a:rPr>
              <a:t>user</a:t>
            </a:r>
            <a:r>
              <a:rPr lang="es-ES" sz="5400" i="1" dirty="0">
                <a:latin typeface="+mj-lt"/>
              </a:rPr>
              <a:t> personas </a:t>
            </a:r>
            <a:r>
              <a:rPr lang="es-ES" sz="5400" dirty="0">
                <a:latin typeface="+mj-lt"/>
              </a:rPr>
              <a:t>como herramientas de aprendizaje en una metodología </a:t>
            </a:r>
            <a:r>
              <a:rPr lang="es-ES" sz="5400" dirty="0" err="1">
                <a:latin typeface="+mj-lt"/>
              </a:rPr>
              <a:t>CareerBot</a:t>
            </a:r>
            <a:endParaRPr lang="de-AT" sz="5400" dirty="0">
              <a:latin typeface="+mj-lt"/>
            </a:endParaRPr>
          </a:p>
        </p:txBody>
      </p:sp>
      <p:pic>
        <p:nvPicPr>
          <p:cNvPr id="3" name="persona 1.jpg">
            <a:extLst>
              <a:ext uri="{FF2B5EF4-FFF2-40B4-BE49-F238E27FC236}">
                <a16:creationId xmlns:a16="http://schemas.microsoft.com/office/drawing/2014/main" id="{A9FC799C-3329-B27F-1AFC-8B2400CBE9C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1287261" y="4244178"/>
            <a:ext cx="1838893" cy="1720329"/>
          </a:xfrm>
          <a:prstGeom prst="rect">
            <a:avLst/>
          </a:prstGeom>
          <a:ln w="12700">
            <a:miter lim="400000"/>
          </a:ln>
        </p:spPr>
      </p:pic>
      <p:pic>
        <p:nvPicPr>
          <p:cNvPr id="5" name="Imagen 49">
            <a:extLst>
              <a:ext uri="{FF2B5EF4-FFF2-40B4-BE49-F238E27FC236}">
                <a16:creationId xmlns:a16="http://schemas.microsoft.com/office/drawing/2014/main" id="{E64A587C-F520-4E56-6970-77CD63D70927}"/>
              </a:ext>
            </a:extLst>
          </p:cNvPr>
          <p:cNvPicPr>
            <a:picLocks noChangeAspect="1"/>
          </p:cNvPicPr>
          <p:nvPr/>
        </p:nvPicPr>
        <p:blipFill>
          <a:blip r:embed="rId7"/>
          <a:stretch>
            <a:fillRect/>
          </a:stretch>
        </p:blipFill>
        <p:spPr>
          <a:xfrm>
            <a:off x="5554019" y="4217171"/>
            <a:ext cx="1414340" cy="1801372"/>
          </a:xfrm>
          <a:prstGeom prst="rect">
            <a:avLst/>
          </a:prstGeom>
        </p:spPr>
      </p:pic>
      <p:pic>
        <p:nvPicPr>
          <p:cNvPr id="6" name="Picture 4" descr="See the source image">
            <a:extLst>
              <a:ext uri="{FF2B5EF4-FFF2-40B4-BE49-F238E27FC236}">
                <a16:creationId xmlns:a16="http://schemas.microsoft.com/office/drawing/2014/main" id="{48211B04-A8D8-8CB8-7A02-4EF9F99AD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8238" y="4320933"/>
            <a:ext cx="2194519" cy="164357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6">
            <a:extLst>
              <a:ext uri="{FF2B5EF4-FFF2-40B4-BE49-F238E27FC236}">
                <a16:creationId xmlns:a16="http://schemas.microsoft.com/office/drawing/2014/main" id="{5D829867-EFAF-B6D6-2AB8-157A7BF6F61C}"/>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B739512A-7F01-6EFB-23C5-900F8A3A02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B7773D69-BF63-534E-B781-0C27C4DD4EAE}"/>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81647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5</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45964" y="1578742"/>
            <a:ext cx="9410702" cy="28054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4800" b="1" dirty="0">
                <a:latin typeface="+mj-lt"/>
              </a:rPr>
              <a:t>Exploremos la Unidad 5:</a:t>
            </a:r>
          </a:p>
          <a:p>
            <a:r>
              <a:rPr lang="es-ES" sz="4000" dirty="0">
                <a:latin typeface="+mj-lt"/>
              </a:rPr>
              <a:t>Ejercicios de juegos de rol como herramientas de aprendizaje en una metodología </a:t>
            </a:r>
            <a:r>
              <a:rPr lang="es-ES" sz="4000" dirty="0" err="1">
                <a:latin typeface="+mj-lt"/>
              </a:rPr>
              <a:t>CareerBot</a:t>
            </a:r>
            <a:endParaRPr lang="de-AT" sz="40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635099" y="3949761"/>
            <a:ext cx="8171168" cy="1630554"/>
          </a:xfrm>
        </p:spPr>
        <p:txBody>
          <a:bodyPr>
            <a:normAutofit/>
          </a:bodyPr>
          <a:lstStyle/>
          <a:p>
            <a:endParaRPr lang="de-AT" sz="2800" dirty="0"/>
          </a:p>
          <a:p>
            <a:r>
              <a:rPr lang="es-ES" sz="2800" dirty="0"/>
              <a:t>para aplicar de forma práctica lo aprendido en este módulo mediante juegos de rol</a:t>
            </a:r>
            <a:endParaRPr lang="de-AT" sz="2800" dirty="0"/>
          </a:p>
        </p:txBody>
      </p:sp>
      <p:pic>
        <p:nvPicPr>
          <p:cNvPr id="7170" name="Picture 2" descr="Depressed guy and girls holding positive masks on sticks Depressed guy and girls holding positive masks on sticks. Sad people covering unhappy faces. Vector illustration for emotion, personality, psychology, disguise concept Theatrical Performance stock vector">
            <a:extLst>
              <a:ext uri="{FF2B5EF4-FFF2-40B4-BE49-F238E27FC236}">
                <a16:creationId xmlns:a16="http://schemas.microsoft.com/office/drawing/2014/main" id="{5AB89D46-5F28-7F17-A3A8-FBD477E63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62627">
            <a:off x="669048" y="1135921"/>
            <a:ext cx="2314292" cy="13221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6">
            <a:extLst>
              <a:ext uri="{FF2B5EF4-FFF2-40B4-BE49-F238E27FC236}">
                <a16:creationId xmlns:a16="http://schemas.microsoft.com/office/drawing/2014/main" id="{DC39692D-E7D8-E3B8-677E-ADAAD6F96556}"/>
              </a:ext>
            </a:extLst>
          </p:cNvPr>
          <p:cNvGrpSpPr/>
          <p:nvPr/>
        </p:nvGrpSpPr>
        <p:grpSpPr>
          <a:xfrm>
            <a:off x="883941" y="6184787"/>
            <a:ext cx="11211507" cy="600164"/>
            <a:chOff x="797939" y="6184787"/>
            <a:chExt cx="11211507" cy="600164"/>
          </a:xfrm>
        </p:grpSpPr>
        <p:pic>
          <p:nvPicPr>
            <p:cNvPr id="5" name="Grafik 1">
              <a:extLst>
                <a:ext uri="{FF2B5EF4-FFF2-40B4-BE49-F238E27FC236}">
                  <a16:creationId xmlns:a16="http://schemas.microsoft.com/office/drawing/2014/main" id="{4D8B5F47-A3BB-7626-F555-9A1BC5B3E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C8C952B-1D78-4AA7-8B5C-307CA7CDFB47}"/>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025010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U5: </a:t>
            </a:r>
            <a:r>
              <a:rPr lang="de-AT" sz="4000" dirty="0"/>
              <a:t>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54720" y="892268"/>
            <a:ext cx="9233250" cy="1674486"/>
          </a:xfrm>
        </p:spPr>
        <p:txBody>
          <a:bodyPr>
            <a:normAutofit/>
          </a:bodyPr>
          <a:lstStyle/>
          <a:p>
            <a:pPr algn="l"/>
            <a:r>
              <a:rPr lang="es-ES" dirty="0">
                <a:effectLst/>
                <a:latin typeface="Calibri" panose="020F0502020204030204" pitchFamily="34" charset="0"/>
                <a:ea typeface="Calibri" panose="020F0502020204030204" pitchFamily="34" charset="0"/>
                <a:cs typeface="Calibri" panose="020F0502020204030204" pitchFamily="34" charset="0"/>
              </a:rPr>
              <a:t>La unidad didáctica 5 tratará sobre los ejercicios de juegos de rol. Se animará a las personas participantes a considerar el uso de los juegos de rol como ejercicio tanto para la formación de los/as profesionales de la orientación laboral como para las personas demandantes de empleo</a:t>
            </a: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97111" y="755455"/>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968133" y="2318278"/>
            <a:ext cx="8461868" cy="42148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800" dirty="0"/>
              <a:t>Al </a:t>
            </a:r>
            <a:r>
              <a:rPr lang="en-IE" sz="2800" dirty="0" err="1"/>
              <a:t>completar</a:t>
            </a:r>
            <a:r>
              <a:rPr lang="en-IE" sz="2800" dirty="0"/>
              <a:t> </a:t>
            </a:r>
            <a:r>
              <a:rPr lang="en-IE" sz="2800" dirty="0" err="1"/>
              <a:t>esta</a:t>
            </a:r>
            <a:r>
              <a:rPr lang="en-IE" sz="2800" dirty="0"/>
              <a:t> </a:t>
            </a:r>
            <a:r>
              <a:rPr lang="en-IE" sz="2800" dirty="0" err="1"/>
              <a:t>unidad</a:t>
            </a:r>
            <a:r>
              <a:rPr lang="en-IE" sz="2800" dirty="0"/>
              <a:t> </a:t>
            </a:r>
            <a:r>
              <a:rPr lang="en-IE" sz="2800" dirty="0" err="1"/>
              <a:t>aprenderá</a:t>
            </a:r>
            <a:r>
              <a:rPr lang="en-IE" sz="2800" dirty="0"/>
              <a:t>:</a:t>
            </a:r>
          </a:p>
          <a:p>
            <a:pPr marL="457200" indent="-457200" algn="l">
              <a:buFont typeface="Wingdings" panose="05000000000000000000" pitchFamily="2" charset="2"/>
              <a:buChar char="§"/>
            </a:pPr>
            <a:r>
              <a:rPr lang="es-ES" sz="2800" dirty="0"/>
              <a:t>Qué implican los ejercicios de juegos de rol y su propósito en los escenarios de aprendizaje</a:t>
            </a:r>
          </a:p>
          <a:p>
            <a:pPr marL="457200" indent="-457200" algn="l">
              <a:buFont typeface="Wingdings" panose="05000000000000000000" pitchFamily="2" charset="2"/>
              <a:buChar char="§"/>
            </a:pPr>
            <a:r>
              <a:rPr lang="es-ES" sz="2800" dirty="0"/>
              <a:t>Cómo mostrar la herramienta </a:t>
            </a:r>
            <a:r>
              <a:rPr lang="es-ES" sz="2800" dirty="0" err="1"/>
              <a:t>CareerBot</a:t>
            </a:r>
            <a:r>
              <a:rPr lang="es-ES" sz="2800" dirty="0"/>
              <a:t> a otras personas y reflexionar sobre su usabilidad</a:t>
            </a:r>
          </a:p>
          <a:p>
            <a:pPr marL="457200" indent="-457200" algn="l">
              <a:buFont typeface="Wingdings" panose="05000000000000000000" pitchFamily="2" charset="2"/>
              <a:buChar char="§"/>
            </a:pPr>
            <a:r>
              <a:rPr lang="es-ES" sz="2800" dirty="0"/>
              <a:t>Nuevos consejos y trucos de otros/as profesionales sobre cómo guiar a otros a través del </a:t>
            </a:r>
            <a:r>
              <a:rPr lang="es-ES" sz="2800" dirty="0" err="1"/>
              <a:t>bot</a:t>
            </a:r>
            <a:endParaRPr lang="en-IE" sz="2800" dirty="0"/>
          </a:p>
        </p:txBody>
      </p:sp>
      <p:pic>
        <p:nvPicPr>
          <p:cNvPr id="7" name="Picture 2" descr="MAN SITTING IN AN OFFICE">
            <a:extLst>
              <a:ext uri="{FF2B5EF4-FFF2-40B4-BE49-F238E27FC236}">
                <a16:creationId xmlns:a16="http://schemas.microsoft.com/office/drawing/2014/main" id="{1FFB8C4D-F3FF-8661-85CD-DA30F533E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0" y="2622114"/>
            <a:ext cx="2172501" cy="2172501"/>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8" name="Gruppieren 6">
            <a:extLst>
              <a:ext uri="{FF2B5EF4-FFF2-40B4-BE49-F238E27FC236}">
                <a16:creationId xmlns:a16="http://schemas.microsoft.com/office/drawing/2014/main" id="{1F734428-1EEE-16EA-EE49-7331C76A9E4A}"/>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2F9253B4-0C09-98E2-7738-8044379EB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3AF1455-D712-0300-CA13-5FD2DB0E159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906464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124244"/>
            <a:ext cx="8299618" cy="652832"/>
          </a:xfrm>
        </p:spPr>
        <p:txBody>
          <a:bodyPr>
            <a:normAutofit/>
          </a:bodyPr>
          <a:lstStyle/>
          <a:p>
            <a:pPr algn="l"/>
            <a:r>
              <a:rPr lang="de-AT" sz="2000" b="1" dirty="0"/>
              <a:t>U5: </a:t>
            </a:r>
            <a:r>
              <a:rPr lang="de-AT" sz="2000" dirty="0"/>
              <a:t>E</a:t>
            </a:r>
            <a:r>
              <a:rPr lang="es-ES" sz="2000" dirty="0" err="1">
                <a:latin typeface="+mj-lt"/>
              </a:rPr>
              <a:t>jercicios</a:t>
            </a:r>
            <a:r>
              <a:rPr lang="es-ES" sz="2000" dirty="0">
                <a:latin typeface="+mj-lt"/>
              </a:rPr>
              <a:t> de juegos de rol como herramientas de aprendizaje en una metodología </a:t>
            </a:r>
            <a:r>
              <a:rPr lang="es-ES" sz="2000" dirty="0" err="1">
                <a:latin typeface="+mj-lt"/>
              </a:rPr>
              <a:t>CareerBot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27876" y="816756"/>
            <a:ext cx="8924339" cy="546754"/>
          </a:xfrm>
        </p:spPr>
        <p:txBody>
          <a:bodyPr>
            <a:normAutofit/>
          </a:bodyPr>
          <a:lstStyle/>
          <a:p>
            <a:pPr algn="l"/>
            <a:r>
              <a:rPr lang="de-AT" sz="2800" b="1" dirty="0"/>
              <a:t>¿Qué son los juegos de rol?</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27876" y="1660662"/>
            <a:ext cx="8206524" cy="331559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s-ES" dirty="0">
                <a:effectLst/>
                <a:latin typeface="Calibri" panose="020F0502020204030204" pitchFamily="34" charset="0"/>
                <a:ea typeface="Calibri" panose="020F0502020204030204" pitchFamily="34" charset="0"/>
              </a:rPr>
              <a:t>Los ejercicios de juego de rol son «una técnica de aprendizaje en la que las personas participantes representan situaciones hipotéticas bajo la dirección de una persona formadora» </a:t>
            </a:r>
            <a:r>
              <a:rPr lang="en-GB" dirty="0">
                <a:effectLst/>
                <a:latin typeface="Calibri" panose="020F0502020204030204" pitchFamily="34" charset="0"/>
                <a:ea typeface="Calibri" panose="020F0502020204030204" pitchFamily="34" charset="0"/>
              </a:rPr>
              <a:t>(Indeed). </a:t>
            </a:r>
          </a:p>
          <a:p>
            <a:pPr marL="342900" indent="-342900" algn="l">
              <a:buFont typeface="Wingdings" panose="05000000000000000000" pitchFamily="2" charset="2"/>
              <a:buChar char="§"/>
            </a:pPr>
            <a:r>
              <a:rPr lang="es-ES" dirty="0"/>
              <a:t>Las oportunidades de formación y aprendizaje con juegos de rol pueden ayudar a los/as profesionales a comprender mejor a sus usuarios/as y a empatizar con ellos/as.</a:t>
            </a:r>
          </a:p>
          <a:p>
            <a:pPr marL="342900" indent="-342900" algn="l">
              <a:buFont typeface="Wingdings" panose="05000000000000000000" pitchFamily="2" charset="2"/>
              <a:buChar char="§"/>
            </a:pPr>
            <a:r>
              <a:rPr lang="es-ES" dirty="0"/>
              <a:t>Los juegos de rol ponen a las personas participantes en el lugar metafórico de otras y les permiten ver las cosas desde una perspectiva diferente y generar empatía.</a:t>
            </a:r>
            <a:endParaRPr lang="en-GB" dirty="0">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endParaRPr lang="de-AT" dirty="0"/>
          </a:p>
          <a:p>
            <a:pPr algn="l"/>
            <a:endParaRPr lang="de-AT" dirty="0"/>
          </a:p>
        </p:txBody>
      </p:sp>
      <p:pic>
        <p:nvPicPr>
          <p:cNvPr id="8" name="Picture 2" descr="Depressed guy and girls holding positive masks on sticks Depressed guy and girls holding positive masks on sticks. Sad people covering unhappy faces. Vector illustration for emotion, personality, psychology, disguise concept Theatrical Performance stock vector">
            <a:extLst>
              <a:ext uri="{FF2B5EF4-FFF2-40B4-BE49-F238E27FC236}">
                <a16:creationId xmlns:a16="http://schemas.microsoft.com/office/drawing/2014/main" id="{935D00C1-280F-BFE7-6C95-387835426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5872">
            <a:off x="8779833" y="3308428"/>
            <a:ext cx="2314292" cy="132213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6">
            <a:extLst>
              <a:ext uri="{FF2B5EF4-FFF2-40B4-BE49-F238E27FC236}">
                <a16:creationId xmlns:a16="http://schemas.microsoft.com/office/drawing/2014/main" id="{0A6BD14A-FEBC-EEA7-5730-8F8D79F32277}"/>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67424D57-C8CB-1C3B-9C19-CC62AD7BC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468B081B-7BE0-B312-B179-D8879A3FA06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388658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124244"/>
            <a:ext cx="8299618" cy="652832"/>
          </a:xfrm>
        </p:spPr>
        <p:txBody>
          <a:bodyPr>
            <a:normAutofit/>
          </a:bodyPr>
          <a:lstStyle/>
          <a:p>
            <a:pPr algn="l"/>
            <a:r>
              <a:rPr lang="de-AT" sz="2000" b="1" dirty="0"/>
              <a:t>U5: </a:t>
            </a:r>
            <a:r>
              <a:rPr lang="de-AT" sz="2000" dirty="0"/>
              <a:t>E</a:t>
            </a:r>
            <a:r>
              <a:rPr lang="es-ES" sz="2000" dirty="0" err="1">
                <a:latin typeface="+mj-lt"/>
              </a:rPr>
              <a:t>jercicios</a:t>
            </a:r>
            <a:r>
              <a:rPr lang="es-ES" sz="2000" dirty="0">
                <a:latin typeface="+mj-lt"/>
              </a:rPr>
              <a:t> de juegos de rol como herramientas de aprendizaje en una metodología </a:t>
            </a:r>
            <a:r>
              <a:rPr lang="es-ES" sz="2000" dirty="0" err="1">
                <a:latin typeface="+mj-lt"/>
              </a:rPr>
              <a:t>CareerBot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27876" y="816756"/>
            <a:ext cx="8924339" cy="546754"/>
          </a:xfrm>
        </p:spPr>
        <p:txBody>
          <a:bodyPr>
            <a:normAutofit/>
          </a:bodyPr>
          <a:lstStyle/>
          <a:p>
            <a:pPr algn="l"/>
            <a:r>
              <a:rPr lang="es-ES" sz="2800" b="1" dirty="0"/>
              <a:t>Juegos de rol y orientación laboral</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27876" y="1479417"/>
            <a:ext cx="9422418" cy="427592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100" dirty="0">
                <a:effectLst/>
                <a:latin typeface="Calibri" panose="020F0502020204030204" pitchFamily="34" charset="0"/>
                <a:ea typeface="Calibri" panose="020F0502020204030204" pitchFamily="34" charset="0"/>
              </a:rPr>
              <a:t>En el contexto de la orientación laboral, los ejercicios de juegos de rol implican representar un escenario como demandante de empleo o profesional con el propósito de «permitirse comprender su lugar y su papel en el mundo de las profesiones, así como contribuir a la prevención de las barreras socio-psicológicas y superar los obstáculos externos e internos a los objetivos profesionales y vitales» </a:t>
            </a:r>
            <a:r>
              <a:rPr lang="en-GB" sz="3100" dirty="0">
                <a:effectLst/>
                <a:latin typeface="Calibri" panose="020F0502020204030204" pitchFamily="34" charset="0"/>
                <a:ea typeface="Calibri" panose="020F0502020204030204" pitchFamily="34" charset="0"/>
              </a:rPr>
              <a:t>(</a:t>
            </a:r>
            <a:r>
              <a:rPr lang="en-GB" sz="3100" dirty="0" err="1">
                <a:effectLst/>
                <a:latin typeface="Calibri" panose="020F0502020204030204" pitchFamily="34" charset="0"/>
                <a:ea typeface="Calibri" panose="020F0502020204030204" pitchFamily="34" charset="0"/>
              </a:rPr>
              <a:t>Sibgatova</a:t>
            </a:r>
            <a:r>
              <a:rPr lang="en-GB" sz="3100" dirty="0">
                <a:latin typeface="Calibri" panose="020F0502020204030204" pitchFamily="34" charset="0"/>
                <a:ea typeface="Calibri" panose="020F0502020204030204" pitchFamily="34" charset="0"/>
              </a:rPr>
              <a:t>, et.al).</a:t>
            </a:r>
          </a:p>
          <a:p>
            <a:pPr algn="l"/>
            <a:endParaRPr lang="en-GB" sz="3100" dirty="0">
              <a:latin typeface="Calibri" panose="020F0502020204030204" pitchFamily="34" charset="0"/>
              <a:ea typeface="Calibri" panose="020F0502020204030204" pitchFamily="34" charset="0"/>
            </a:endParaRPr>
          </a:p>
          <a:p>
            <a:pPr algn="l"/>
            <a:r>
              <a:rPr lang="es-ES" sz="3100" dirty="0">
                <a:latin typeface="Calibri" panose="020F0502020204030204" pitchFamily="34" charset="0"/>
                <a:ea typeface="Calibri" panose="020F0502020204030204" pitchFamily="34" charset="0"/>
              </a:rPr>
              <a:t>Los ejercicios de juego de rol pueden ayudar tanto a los/as profesionales como a las personas usuarias a prepararse para situaciones hipotéticas. Algunos ejemplos son la preparación para entrevistas o el lugar de trabajo, o el trabajo con las necesidades específicas de las personas usuarias</a:t>
            </a:r>
            <a:r>
              <a:rPr lang="en-GB" sz="3100" dirty="0">
                <a:latin typeface="Calibri" panose="020F050202020403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endParaRPr lang="de-AT" dirty="0"/>
          </a:p>
          <a:p>
            <a:pPr algn="l"/>
            <a:endParaRPr lang="de-AT" dirty="0"/>
          </a:p>
        </p:txBody>
      </p:sp>
      <p:grpSp>
        <p:nvGrpSpPr>
          <p:cNvPr id="7" name="Gruppieren 6">
            <a:extLst>
              <a:ext uri="{FF2B5EF4-FFF2-40B4-BE49-F238E27FC236}">
                <a16:creationId xmlns:a16="http://schemas.microsoft.com/office/drawing/2014/main" id="{6BBAA7CB-FAAA-4091-C026-2C0AEDC18C36}"/>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ECF17181-66C3-D248-935F-6620BDFF6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61F062B-1EDD-4CA7-6863-0851A44FB90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469668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96765"/>
            <a:ext cx="9392152" cy="908590"/>
          </a:xfrm>
        </p:spPr>
        <p:txBody>
          <a:bodyPr>
            <a:noAutofit/>
          </a:bodyPr>
          <a:lstStyle/>
          <a:p>
            <a:pPr algn="l"/>
            <a:r>
              <a:rPr lang="de-AT" sz="2000" b="1" dirty="0"/>
              <a:t>U5: </a:t>
            </a:r>
            <a:r>
              <a:rPr lang="de-AT" sz="2000" dirty="0"/>
              <a:t>E</a:t>
            </a:r>
            <a:r>
              <a:rPr lang="es-ES" sz="2000" dirty="0" err="1">
                <a:latin typeface="+mj-lt"/>
              </a:rPr>
              <a:t>jercicios</a:t>
            </a:r>
            <a:r>
              <a:rPr lang="es-ES" sz="2000" dirty="0">
                <a:latin typeface="+mj-lt"/>
              </a:rPr>
              <a:t> de juegos de rol como herramientas de aprendizaje en una metodología </a:t>
            </a:r>
            <a:r>
              <a:rPr lang="es-ES" sz="2000" dirty="0" err="1">
                <a:latin typeface="+mj-lt"/>
              </a:rPr>
              <a:t>CareerBot</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Ejercicio: Juego de rol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s-ES" sz="2600" dirty="0">
                <a:effectLst/>
                <a:latin typeface="Calibri" panose="020F0502020204030204" pitchFamily="34" charset="0"/>
                <a:ea typeface="Calibri" panose="020F0502020204030204" pitchFamily="34" charset="0"/>
                <a:cs typeface="Calibri" panose="020F0502020204030204" pitchFamily="34" charset="0"/>
              </a:rPr>
              <a:t>Este ejercicio involucrará a las personas participantes en un juego de rol utilizando </a:t>
            </a:r>
            <a:r>
              <a:rPr lang="es-ES" sz="2600" dirty="0" err="1">
                <a:effectLst/>
                <a:latin typeface="Calibri" panose="020F0502020204030204" pitchFamily="34" charset="0"/>
                <a:ea typeface="Calibri" panose="020F0502020204030204" pitchFamily="34" charset="0"/>
                <a:cs typeface="Calibri" panose="020F0502020204030204" pitchFamily="34" charset="0"/>
              </a:rPr>
              <a:t>CareerBot</a:t>
            </a:r>
            <a:r>
              <a:rPr lang="es-ES" sz="2600" dirty="0">
                <a:effectLst/>
                <a:latin typeface="Calibri" panose="020F0502020204030204" pitchFamily="34" charset="0"/>
                <a:ea typeface="Calibri" panose="020F0502020204030204" pitchFamily="34" charset="0"/>
                <a:cs typeface="Calibri" panose="020F0502020204030204" pitchFamily="34" charset="0"/>
              </a:rPr>
              <a:t>. Los objetivos de este ejercicio son promover el compromiso con </a:t>
            </a:r>
            <a:r>
              <a:rPr lang="es-ES" sz="2600" dirty="0" err="1">
                <a:effectLst/>
                <a:latin typeface="Calibri" panose="020F0502020204030204" pitchFamily="34" charset="0"/>
                <a:ea typeface="Calibri" panose="020F0502020204030204" pitchFamily="34" charset="0"/>
                <a:cs typeface="Calibri" panose="020F0502020204030204" pitchFamily="34" charset="0"/>
              </a:rPr>
              <a:t>CareerBot</a:t>
            </a:r>
            <a:r>
              <a:rPr lang="es-ES" sz="2600" dirty="0">
                <a:effectLst/>
                <a:latin typeface="Calibri" panose="020F0502020204030204" pitchFamily="34" charset="0"/>
                <a:ea typeface="Calibri" panose="020F0502020204030204" pitchFamily="34" charset="0"/>
                <a:cs typeface="Calibri" panose="020F0502020204030204" pitchFamily="34" charset="0"/>
              </a:rPr>
              <a:t>, practicar su uso con las personas usuarias y mostrarles </a:t>
            </a:r>
            <a:r>
              <a:rPr lang="es-ES" sz="2600" dirty="0" err="1">
                <a:effectLst/>
                <a:latin typeface="Calibri" panose="020F0502020204030204" pitchFamily="34" charset="0"/>
                <a:ea typeface="Calibri" panose="020F0502020204030204" pitchFamily="34" charset="0"/>
                <a:cs typeface="Calibri" panose="020F0502020204030204" pitchFamily="34" charset="0"/>
              </a:rPr>
              <a:t>CareerBot</a:t>
            </a:r>
            <a:r>
              <a:rPr lang="es-ES" sz="2600" dirty="0">
                <a:effectLst/>
                <a:latin typeface="Calibri" panose="020F0502020204030204" pitchFamily="34" charset="0"/>
                <a:ea typeface="Calibri" panose="020F0502020204030204" pitchFamily="34" charset="0"/>
                <a:cs typeface="Calibri" panose="020F0502020204030204" pitchFamily="34" charset="0"/>
              </a:rPr>
              <a:t> y familiarizarse mejor con la plataforma</a:t>
            </a:r>
            <a:r>
              <a:rPr lang="en-GB" sz="2600" dirty="0">
                <a:effectLst/>
                <a:latin typeface="Calibri" panose="020F0502020204030204" pitchFamily="34" charset="0"/>
                <a:ea typeface="Calibri" panose="020F0502020204030204" pitchFamily="34" charset="0"/>
                <a:cs typeface="Calibri" panose="020F0502020204030204" pitchFamily="34" charset="0"/>
              </a:rPr>
              <a:t>. </a:t>
            </a:r>
          </a:p>
          <a:p>
            <a:pPr algn="l">
              <a:lnSpc>
                <a:spcPct val="115000"/>
              </a:lnSpc>
              <a:spcAft>
                <a:spcPts val="1000"/>
              </a:spcAft>
            </a:pPr>
            <a:r>
              <a:rPr lang="es-ES" dirty="0">
                <a:effectLst/>
                <a:latin typeface="Calibri" panose="020F0502020204030204" pitchFamily="34" charset="0"/>
                <a:ea typeface="Calibri" panose="020F0502020204030204" pitchFamily="34" charset="0"/>
              </a:rPr>
              <a:t>La actividad de juego de rol requerirá equipos de 3-4 personas con al menos una persona participante actuando </a:t>
            </a:r>
            <a:r>
              <a:rPr lang="es-ES" b="1" dirty="0">
                <a:effectLst/>
                <a:latin typeface="Calibri" panose="020F0502020204030204" pitchFamily="34" charset="0"/>
                <a:ea typeface="Calibri" panose="020F0502020204030204" pitchFamily="34" charset="0"/>
              </a:rPr>
              <a:t>como profesional</a:t>
            </a:r>
            <a:r>
              <a:rPr lang="es-ES" dirty="0">
                <a:effectLst/>
                <a:latin typeface="Calibri" panose="020F0502020204030204" pitchFamily="34" charset="0"/>
                <a:ea typeface="Calibri" panose="020F0502020204030204" pitchFamily="34" charset="0"/>
              </a:rPr>
              <a:t>, una </a:t>
            </a:r>
            <a:r>
              <a:rPr lang="es-ES" b="1" dirty="0">
                <a:effectLst/>
                <a:latin typeface="Calibri" panose="020F0502020204030204" pitchFamily="34" charset="0"/>
                <a:ea typeface="Calibri" panose="020F0502020204030204" pitchFamily="34" charset="0"/>
              </a:rPr>
              <a:t>actuando como usuaria </a:t>
            </a:r>
            <a:r>
              <a:rPr lang="es-ES" dirty="0">
                <a:effectLst/>
                <a:latin typeface="Calibri" panose="020F0502020204030204" pitchFamily="34" charset="0"/>
                <a:ea typeface="Calibri" panose="020F0502020204030204" pitchFamily="34" charset="0"/>
              </a:rPr>
              <a:t>y el resto cumpliendo el </a:t>
            </a:r>
            <a:r>
              <a:rPr lang="es-ES" b="1" dirty="0">
                <a:effectLst/>
                <a:latin typeface="Calibri" panose="020F0502020204030204" pitchFamily="34" charset="0"/>
                <a:ea typeface="Calibri" panose="020F0502020204030204" pitchFamily="34" charset="0"/>
              </a:rPr>
              <a:t>papel de observadoras</a:t>
            </a:r>
            <a:r>
              <a:rPr lang="es-ES" dirty="0">
                <a:effectLst/>
                <a:latin typeface="Calibri" panose="020F0502020204030204" pitchFamily="34" charset="0"/>
                <a:ea typeface="Calibri" panose="020F0502020204030204" pitchFamily="34" charset="0"/>
              </a:rPr>
              <a:t>. Durará entre </a:t>
            </a:r>
            <a:r>
              <a:rPr lang="es-ES" b="1" dirty="0">
                <a:effectLst/>
                <a:latin typeface="Calibri" panose="020F0502020204030204" pitchFamily="34" charset="0"/>
                <a:ea typeface="Calibri" panose="020F0502020204030204" pitchFamily="34" charset="0"/>
              </a:rPr>
              <a:t>45 y 60 minutos.</a:t>
            </a:r>
            <a:endParaRPr lang="en-IE" sz="32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824CEB8-71C9-5227-7352-DF07DFF76F06}"/>
              </a:ext>
            </a:extLst>
          </p:cNvPr>
          <p:cNvPicPr>
            <a:picLocks noChangeAspect="1"/>
          </p:cNvPicPr>
          <p:nvPr/>
        </p:nvPicPr>
        <p:blipFill>
          <a:blip r:embed="rId3"/>
          <a:stretch>
            <a:fillRect/>
          </a:stretch>
        </p:blipFill>
        <p:spPr>
          <a:xfrm rot="666347">
            <a:off x="10164572" y="2466772"/>
            <a:ext cx="1640894" cy="16408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7" name="Gruppieren 6">
            <a:extLst>
              <a:ext uri="{FF2B5EF4-FFF2-40B4-BE49-F238E27FC236}">
                <a16:creationId xmlns:a16="http://schemas.microsoft.com/office/drawing/2014/main" id="{778CB8B1-924E-381F-517F-BF2461F82CE4}"/>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B8C036E7-5065-B4D9-4DB1-9B746ECAE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3CE8C36-4B00-7CF5-003D-F3E39DCE3DE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14094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20031"/>
            <a:ext cx="8924337" cy="613068"/>
          </a:xfrm>
        </p:spPr>
        <p:txBody>
          <a:bodyPr>
            <a:normAutofit fontScale="90000"/>
          </a:bodyPr>
          <a:lstStyle/>
          <a:p>
            <a:pPr algn="l"/>
            <a:r>
              <a:rPr lang="de-AT" sz="2000" b="1" dirty="0"/>
              <a:t>U5: </a:t>
            </a:r>
            <a:r>
              <a:rPr lang="de-AT" sz="2000" dirty="0"/>
              <a:t>E</a:t>
            </a:r>
            <a:r>
              <a:rPr lang="es-ES" sz="2000" dirty="0" err="1">
                <a:latin typeface="+mj-lt"/>
              </a:rPr>
              <a:t>jercicios</a:t>
            </a:r>
            <a:r>
              <a:rPr lang="es-ES" sz="2000" dirty="0">
                <a:latin typeface="+mj-lt"/>
              </a:rPr>
              <a:t> de juegos de rol como herramientas de aprendizaje en una metodología </a:t>
            </a:r>
            <a:r>
              <a:rPr lang="es-ES" sz="2000" dirty="0" err="1">
                <a:latin typeface="+mj-lt"/>
              </a:rPr>
              <a:t>CareerBot</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47235" y="749441"/>
            <a:ext cx="8924339" cy="546754"/>
          </a:xfrm>
        </p:spPr>
        <p:txBody>
          <a:bodyPr>
            <a:normAutofit/>
          </a:bodyPr>
          <a:lstStyle/>
          <a:p>
            <a:pPr algn="l"/>
            <a:r>
              <a:rPr lang="de-AT" sz="2800" b="1" dirty="0"/>
              <a:t>Ejercicio: Juego de rol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p:txBody>
      </p:sp>
      <p:sp>
        <p:nvSpPr>
          <p:cNvPr id="8" name="Untertitel 2">
            <a:extLst>
              <a:ext uri="{FF2B5EF4-FFF2-40B4-BE49-F238E27FC236}">
                <a16:creationId xmlns:a16="http://schemas.microsoft.com/office/drawing/2014/main" id="{A3C1FE87-5DE2-8400-3420-79EC1F364ED1}"/>
              </a:ext>
            </a:extLst>
          </p:cNvPr>
          <p:cNvSpPr txBox="1">
            <a:spLocks/>
          </p:cNvSpPr>
          <p:nvPr/>
        </p:nvSpPr>
        <p:spPr>
          <a:xfrm>
            <a:off x="747236" y="1369165"/>
            <a:ext cx="8924339" cy="2197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a:t>El personal facilitador le proporcionará instrucciones y un paquete de juegos de rol para este ejercicio. Preste atención a las instrucciones y disfrute de esta actividad interactiva.</a:t>
            </a:r>
            <a:endParaRPr lang="de-AT" dirty="0"/>
          </a:p>
        </p:txBody>
      </p:sp>
      <p:sp>
        <p:nvSpPr>
          <p:cNvPr id="9" name="TextBox 8">
            <a:extLst>
              <a:ext uri="{FF2B5EF4-FFF2-40B4-BE49-F238E27FC236}">
                <a16:creationId xmlns:a16="http://schemas.microsoft.com/office/drawing/2014/main" id="{334E8C18-5301-1655-1CEF-B3A423F6F0D9}"/>
              </a:ext>
            </a:extLst>
          </p:cNvPr>
          <p:cNvSpPr txBox="1"/>
          <p:nvPr/>
        </p:nvSpPr>
        <p:spPr>
          <a:xfrm>
            <a:off x="747236" y="2495763"/>
            <a:ext cx="9300870" cy="3785652"/>
          </a:xfrm>
          <a:prstGeom prst="rect">
            <a:avLst/>
          </a:prstGeom>
          <a:noFill/>
        </p:spPr>
        <p:txBody>
          <a:bodyPr wrap="square">
            <a:spAutoFit/>
          </a:bodyPr>
          <a:lstStyle/>
          <a:p>
            <a:pPr algn="just"/>
            <a:r>
              <a:rPr lang="de-AT" sz="2400" b="1" dirty="0"/>
              <a:t>Reflexiones:</a:t>
            </a:r>
          </a:p>
          <a:p>
            <a:pPr algn="just"/>
            <a:r>
              <a:rPr lang="de-AT" sz="2400" dirty="0"/>
              <a:t>1. </a:t>
            </a:r>
            <a:r>
              <a:rPr lang="de-AT" sz="2400" b="1" dirty="0"/>
              <a:t>Para los/as profesionales: </a:t>
            </a:r>
            <a:r>
              <a:rPr lang="es-ES" sz="2400" dirty="0"/>
              <a:t>¿Ha tenido que adaptar su enfoque a la persona usuaria específica? ¿Cree que el juego de rol puede ser útil para probar nuevos enfoques de la orientación profesional? ¿Utilizaría ejercicios de juegos de rol con usuarios/as para, por ejemplo, preparar entrevistas de trabajo</a:t>
            </a:r>
            <a:r>
              <a:rPr lang="en-US" sz="2400" dirty="0"/>
              <a:t>? </a:t>
            </a:r>
            <a:endParaRPr lang="de-AT" sz="2400" dirty="0"/>
          </a:p>
          <a:p>
            <a:pPr algn="just"/>
            <a:r>
              <a:rPr lang="de-AT" sz="2400" dirty="0"/>
              <a:t>2. </a:t>
            </a:r>
            <a:r>
              <a:rPr lang="de-AT" sz="2400" b="1" dirty="0"/>
              <a:t>Para las personas usuarias: </a:t>
            </a:r>
            <a:r>
              <a:rPr lang="es-ES" sz="2400" dirty="0"/>
              <a:t>¿Le ha aportado el juego de rol alguna visión adicional de la perspectiva de la persona demandante de empleo? ¿Le ha enseñado el juego de rol algo diferente sobre cómo ofrecer orientación laboral</a:t>
            </a:r>
            <a:r>
              <a:rPr lang="en-US" sz="2400" dirty="0"/>
              <a:t>?</a:t>
            </a:r>
            <a:endParaRPr lang="de-AT" sz="2400" dirty="0"/>
          </a:p>
        </p:txBody>
      </p:sp>
      <p:grpSp>
        <p:nvGrpSpPr>
          <p:cNvPr id="7" name="Gruppieren 6">
            <a:extLst>
              <a:ext uri="{FF2B5EF4-FFF2-40B4-BE49-F238E27FC236}">
                <a16:creationId xmlns:a16="http://schemas.microsoft.com/office/drawing/2014/main" id="{C89E1B4D-9D67-63B3-85A1-ED77E52DE06E}"/>
              </a:ext>
            </a:extLst>
          </p:cNvPr>
          <p:cNvGrpSpPr/>
          <p:nvPr/>
        </p:nvGrpSpPr>
        <p:grpSpPr>
          <a:xfrm>
            <a:off x="883941" y="6184787"/>
            <a:ext cx="11211507" cy="600164"/>
            <a:chOff x="797939" y="6184787"/>
            <a:chExt cx="11211507" cy="600164"/>
          </a:xfrm>
        </p:grpSpPr>
        <p:pic>
          <p:nvPicPr>
            <p:cNvPr id="10" name="Grafik 1">
              <a:extLst>
                <a:ext uri="{FF2B5EF4-FFF2-40B4-BE49-F238E27FC236}">
                  <a16:creationId xmlns:a16="http://schemas.microsoft.com/office/drawing/2014/main" id="{126DF654-2733-710D-C24A-D9F9D3DB0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9D0A54EE-51B7-D37A-38BC-8BA838A8C3A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3371444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51390" y="226011"/>
            <a:ext cx="9146678" cy="623902"/>
          </a:xfrm>
        </p:spPr>
        <p:txBody>
          <a:bodyPr>
            <a:noAutofit/>
          </a:bodyPr>
          <a:lstStyle/>
          <a:p>
            <a:pPr algn="l">
              <a:lnSpc>
                <a:spcPct val="90000"/>
              </a:lnSpc>
              <a:spcBef>
                <a:spcPct val="0"/>
              </a:spcBef>
            </a:pPr>
            <a:r>
              <a:rPr lang="de-AT" sz="2400" b="1" dirty="0"/>
              <a:t>U5: </a:t>
            </a:r>
            <a:r>
              <a:rPr lang="de-AT" sz="2400" dirty="0"/>
              <a:t>E</a:t>
            </a:r>
            <a:r>
              <a:rPr lang="es-ES" sz="2400" dirty="0" err="1">
                <a:latin typeface="+mj-lt"/>
              </a:rPr>
              <a:t>jercicios</a:t>
            </a:r>
            <a:r>
              <a:rPr lang="es-ES" sz="2400" dirty="0">
                <a:latin typeface="+mj-lt"/>
              </a:rPr>
              <a:t> de juegos de rol como herramientas de aprendizaje en una metodología </a:t>
            </a:r>
            <a:r>
              <a:rPr lang="es-ES" sz="2400" dirty="0" err="1">
                <a:latin typeface="+mj-lt"/>
              </a:rPr>
              <a:t>CareerBot</a:t>
            </a:r>
            <a:r>
              <a:rPr lang="es-ES" sz="2400" dirty="0">
                <a:latin typeface="+mj-lt"/>
              </a:rPr>
              <a:t> – Lista de comprobación</a:t>
            </a:r>
            <a:endParaRPr lang="en-IE" sz="24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51461" y="10199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72EC7C0-3F23-980F-A43C-2978FB6F7679}"/>
              </a:ext>
            </a:extLst>
          </p:cNvPr>
          <p:cNvGraphicFramePr>
            <a:graphicFrameLocks noGrp="1"/>
          </p:cNvGraphicFramePr>
          <p:nvPr>
            <p:extLst>
              <p:ext uri="{D42A27DB-BD31-4B8C-83A1-F6EECF244321}">
                <p14:modId xmlns:p14="http://schemas.microsoft.com/office/powerpoint/2010/main" val="1138984744"/>
              </p:ext>
            </p:extLst>
          </p:nvPr>
        </p:nvGraphicFramePr>
        <p:xfrm>
          <a:off x="1249094" y="1321714"/>
          <a:ext cx="7551270" cy="3851791"/>
        </p:xfrm>
        <a:graphic>
          <a:graphicData uri="http://schemas.openxmlformats.org/drawingml/2006/table">
            <a:tbl>
              <a:tblPr firstRow="1" firstCol="1" bandRow="1"/>
              <a:tblGrid>
                <a:gridCol w="628527">
                  <a:extLst>
                    <a:ext uri="{9D8B030D-6E8A-4147-A177-3AD203B41FA5}">
                      <a16:colId xmlns:a16="http://schemas.microsoft.com/office/drawing/2014/main" val="2360307645"/>
                    </a:ext>
                  </a:extLst>
                </a:gridCol>
                <a:gridCol w="5077424">
                  <a:extLst>
                    <a:ext uri="{9D8B030D-6E8A-4147-A177-3AD203B41FA5}">
                      <a16:colId xmlns:a16="http://schemas.microsoft.com/office/drawing/2014/main" val="3317363983"/>
                    </a:ext>
                  </a:extLst>
                </a:gridCol>
                <a:gridCol w="1845319">
                  <a:extLst>
                    <a:ext uri="{9D8B030D-6E8A-4147-A177-3AD203B41FA5}">
                      <a16:colId xmlns:a16="http://schemas.microsoft.com/office/drawing/2014/main" val="2193152480"/>
                    </a:ext>
                  </a:extLst>
                </a:gridCol>
              </a:tblGrid>
              <a:tr h="951142">
                <a:tc gridSpan="3">
                  <a:txBody>
                    <a:bodyPr/>
                    <a:lstStyle/>
                    <a:p>
                      <a:pPr algn="ctr">
                        <a:lnSpc>
                          <a:spcPct val="115000"/>
                        </a:lnSpc>
                        <a:spcAft>
                          <a:spcPts val="1000"/>
                        </a:spcAft>
                      </a:pP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 que sé sobre el tema «Ejercicios de juegos de rol como herramientas de aprendizaje en una metodología </a:t>
                      </a:r>
                      <a:r>
                        <a:rPr lang="es-ES"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s-E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649046074"/>
                  </a:ext>
                </a:extLst>
              </a:tr>
              <a:tr h="243010">
                <a:tc>
                  <a:txBody>
                    <a:bodyPr/>
                    <a:lstStyle/>
                    <a:p>
                      <a:pPr>
                        <a:lnSpc>
                          <a:spcPct val="115000"/>
                        </a:lnSpc>
                        <a:spcAft>
                          <a:spcPts val="1000"/>
                        </a:spcAft>
                      </a:pPr>
                      <a:r>
                        <a:rPr lang="en-GB"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Tema/</a:t>
                      </a:r>
                      <a:r>
                        <a:rPr lang="en-GB" sz="1600" b="1" dirty="0" err="1">
                          <a:solidFill>
                            <a:srgbClr val="FFFFFF"/>
                          </a:solidFill>
                          <a:effectLst/>
                          <a:latin typeface="Calibri" panose="020F0502020204030204" pitchFamily="34" charset="0"/>
                          <a:ea typeface="Calibri" panose="020F0502020204030204" pitchFamily="34" charset="0"/>
                          <a:cs typeface="Arial" panose="020B0604020202020204" pitchFamily="34" charset="0"/>
                        </a:rPr>
                        <a:t>Pregunta</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gn="ct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SÍ / NO</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533528888"/>
                  </a:ext>
                </a:extLst>
              </a:tr>
              <a:tr h="477434">
                <a:tc>
                  <a:txBody>
                    <a:bodyPr/>
                    <a:lstStyle/>
                    <a:p>
                      <a:pPr>
                        <a:lnSpc>
                          <a:spcPct val="115000"/>
                        </a:lnSpc>
                        <a:spcAft>
                          <a:spcPts val="1000"/>
                        </a:spcAft>
                      </a:pPr>
                      <a:r>
                        <a:rPr lang="en-GB" sz="1400">
                          <a:effectLst/>
                          <a:latin typeface="Calibri" panose="020F0502020204030204" pitchFamily="34" charset="0"/>
                          <a:ea typeface="Calibri" panose="020F0502020204030204" pitchFamily="34" charset="0"/>
                          <a:cs typeface="Arial" panose="020B0604020202020204" pitchFamily="34" charset="0"/>
                        </a:rPr>
                        <a:t>1</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s-ES" sz="1600" dirty="0">
                          <a:effectLst/>
                          <a:latin typeface="Calibri" panose="020F0502020204030204" pitchFamily="34" charset="0"/>
                          <a:ea typeface="Calibri" panose="020F0502020204030204" pitchFamily="34" charset="0"/>
                          <a:cs typeface="Arial" panose="020B0604020202020204" pitchFamily="34" charset="0"/>
                        </a:rPr>
                        <a:t>Sé en qué consisten los ejercicios de juego de rol y para qué sirven</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SÍ</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337850069"/>
                  </a:ext>
                </a:extLst>
              </a:tr>
              <a:tr h="477434">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Sé lo que es una herramienta </a:t>
                      </a:r>
                      <a:r>
                        <a:rPr lang="es-E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Chatbot</a:t>
                      </a: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y la estructura general de la herramienta </a:t>
                      </a:r>
                      <a:r>
                        <a:rPr lang="es-ES" sz="16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 </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43070615"/>
                  </a:ext>
                </a:extLst>
              </a:tr>
              <a:tr h="723361">
                <a:tc>
                  <a:txBody>
                    <a:bodyPr/>
                    <a:lstStyle/>
                    <a:p>
                      <a:pPr>
                        <a:lnSpc>
                          <a:spcPct val="115000"/>
                        </a:lnSpc>
                        <a:spcAft>
                          <a:spcPts val="1000"/>
                        </a:spcAft>
                      </a:pPr>
                      <a:r>
                        <a:rPr lang="en-GB" sz="1400">
                          <a:effectLst/>
                          <a:latin typeface="Calibri" panose="020F0502020204030204" pitchFamily="34" charset="0"/>
                          <a:ea typeface="Calibri" panose="020F0502020204030204" pitchFamily="34" charset="0"/>
                          <a:cs typeface="Arial" panose="020B0604020202020204" pitchFamily="34" charset="0"/>
                        </a:rPr>
                        <a:t>3.</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s-ES" sz="1600" dirty="0">
                          <a:effectLst/>
                          <a:latin typeface="Calibri" panose="020F0502020204030204" pitchFamily="34" charset="0"/>
                          <a:ea typeface="Calibri" panose="020F0502020204030204" pitchFamily="34" charset="0"/>
                          <a:cs typeface="Arial" panose="020B0604020202020204" pitchFamily="34" charset="0"/>
                        </a:rPr>
                        <a:t>Sé cómo los ejercicios de juegos de rol pueden aplicarse de forma práctica en escenarios de aprendizaje y con usuarios/as</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 </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596291093"/>
                  </a:ext>
                </a:extLst>
              </a:tr>
              <a:tr h="723361">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 aprendido nuevos consejos y trucos de mis compañeros/as durante el ejercicio de juego de rol</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276790464"/>
                  </a:ext>
                </a:extLst>
              </a:tr>
            </a:tbl>
          </a:graphicData>
        </a:graphic>
      </p:graphicFrame>
      <p:grpSp>
        <p:nvGrpSpPr>
          <p:cNvPr id="3" name="Gruppieren 6">
            <a:extLst>
              <a:ext uri="{FF2B5EF4-FFF2-40B4-BE49-F238E27FC236}">
                <a16:creationId xmlns:a16="http://schemas.microsoft.com/office/drawing/2014/main" id="{46252990-F946-465B-0B4B-CD07EC3FF370}"/>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F6DDF274-5272-E1EC-1CDF-323EFC990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42CF0ED-A7E0-3B4D-7100-3BE75E5ED8E8}"/>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833045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err="1"/>
              <a:t>Recursos</a:t>
            </a:r>
            <a:r>
              <a:rPr lang="en-IE" sz="4000" dirty="0"/>
              <a:t> para M1-U5: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s-ES" sz="2800" dirty="0"/>
              <a:t>Se proporciona el siguiente material didáctico</a:t>
            </a:r>
            <a:r>
              <a:rPr lang="en-IE" sz="2800"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934" y="202615"/>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IE" dirty="0"/>
          </a:p>
          <a:p>
            <a:pPr algn="l"/>
            <a:endParaRPr lang="en-IE" dirty="0"/>
          </a:p>
        </p:txBody>
      </p:sp>
      <p:sp>
        <p:nvSpPr>
          <p:cNvPr id="8" name="TextBox 7">
            <a:extLst>
              <a:ext uri="{FF2B5EF4-FFF2-40B4-BE49-F238E27FC236}">
                <a16:creationId xmlns:a16="http://schemas.microsoft.com/office/drawing/2014/main" id="{421522A2-74B6-8A9B-DBB0-613393945E4F}"/>
              </a:ext>
            </a:extLst>
          </p:cNvPr>
          <p:cNvSpPr txBox="1"/>
          <p:nvPr/>
        </p:nvSpPr>
        <p:spPr>
          <a:xfrm>
            <a:off x="756302" y="1429957"/>
            <a:ext cx="10795118" cy="4635308"/>
          </a:xfrm>
          <a:prstGeom prst="rect">
            <a:avLst/>
          </a:prstGeom>
          <a:noFill/>
        </p:spPr>
        <p:txBody>
          <a:bodyPr wrap="square">
            <a:spAutoFit/>
          </a:bodyPr>
          <a:lstStyle/>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M3-U5-01 – </a:t>
            </a:r>
            <a:r>
              <a:rPr lang="en-US" sz="2400" dirty="0" err="1">
                <a:effectLst/>
                <a:latin typeface="Calibri" panose="020F0502020204030204" pitchFamily="34" charset="0"/>
                <a:ea typeface="Calibri" panose="020F0502020204030204" pitchFamily="34" charset="0"/>
                <a:cs typeface="Arial" panose="020B0604020202020204" pitchFamily="34" charset="0"/>
              </a:rPr>
              <a:t>Diapositivas</a:t>
            </a:r>
            <a:r>
              <a:rPr lang="en-US" sz="2400" dirty="0">
                <a:effectLst/>
                <a:latin typeface="Calibri" panose="020F0502020204030204" pitchFamily="34" charset="0"/>
                <a:ea typeface="Calibri" panose="020F0502020204030204" pitchFamily="34" charset="0"/>
                <a:cs typeface="Arial" panose="020B0604020202020204" pitchFamily="34" charset="0"/>
              </a:rPr>
              <a:t> y </a:t>
            </a:r>
            <a:r>
              <a:rPr lang="en-US" sz="2400" dirty="0" err="1">
                <a:effectLst/>
                <a:latin typeface="Calibri" panose="020F0502020204030204" pitchFamily="34" charset="0"/>
                <a:ea typeface="Calibri" panose="020F0502020204030204" pitchFamily="34" charset="0"/>
                <a:cs typeface="Arial" panose="020B0604020202020204" pitchFamily="34" charset="0"/>
              </a:rPr>
              <a:t>documento</a:t>
            </a:r>
            <a:r>
              <a:rPr lang="en-US" sz="2400" dirty="0">
                <a:effectLst/>
                <a:latin typeface="Calibri" panose="020F0502020204030204" pitchFamily="34" charset="0"/>
                <a:ea typeface="Calibri" panose="020F0502020204030204" pitchFamily="34" charset="0"/>
                <a:cs typeface="Arial" panose="020B0604020202020204" pitchFamily="34" charset="0"/>
              </a:rPr>
              <a:t> M3</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M3-U5-02 – </a:t>
            </a:r>
            <a:r>
              <a:rPr lang="en-US" sz="2400" dirty="0" err="1">
                <a:effectLst/>
                <a:latin typeface="Calibri" panose="020F0502020204030204" pitchFamily="34" charset="0"/>
                <a:ea typeface="Calibri" panose="020F0502020204030204" pitchFamily="34" charset="0"/>
                <a:cs typeface="Arial" panose="020B0604020202020204" pitchFamily="34" charset="0"/>
              </a:rPr>
              <a:t>Tarjetas</a:t>
            </a:r>
            <a:r>
              <a:rPr lang="en-US" sz="2400" dirty="0">
                <a:effectLst/>
                <a:latin typeface="Calibri" panose="020F0502020204030204" pitchFamily="34" charset="0"/>
                <a:ea typeface="Calibri" panose="020F0502020204030204" pitchFamily="34" charset="0"/>
                <a:cs typeface="Arial" panose="020B0604020202020204" pitchFamily="34" charset="0"/>
              </a:rPr>
              <a:t> de </a:t>
            </a:r>
            <a:r>
              <a:rPr lang="en-US" sz="2400" dirty="0" err="1">
                <a:effectLst/>
                <a:latin typeface="Calibri" panose="020F0502020204030204" pitchFamily="34" charset="0"/>
                <a:ea typeface="Calibri" panose="020F0502020204030204" pitchFamily="34" charset="0"/>
                <a:cs typeface="Arial" panose="020B0604020202020204" pitchFamily="34" charset="0"/>
              </a:rPr>
              <a:t>personajes</a:t>
            </a:r>
            <a:r>
              <a:rPr lang="en-US" sz="2400" dirty="0">
                <a:effectLst/>
                <a:latin typeface="Calibri" panose="020F0502020204030204" pitchFamily="34" charset="0"/>
                <a:ea typeface="Calibri" panose="020F0502020204030204" pitchFamily="34" charset="0"/>
                <a:cs typeface="Arial" panose="020B0604020202020204" pitchFamily="34" charset="0"/>
              </a:rPr>
              <a:t> (Samira, Freda y Pedro)</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M3-U5-03 – </a:t>
            </a:r>
            <a:r>
              <a:rPr lang="en-US" sz="2400" dirty="0" err="1">
                <a:effectLst/>
                <a:latin typeface="Calibri" panose="020F0502020204030204" pitchFamily="34" charset="0"/>
                <a:ea typeface="Calibri" panose="020F0502020204030204" pitchFamily="34" charset="0"/>
                <a:cs typeface="Arial" panose="020B0604020202020204" pitchFamily="34" charset="0"/>
              </a:rPr>
              <a:t>Herramienta</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CareerBot</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M3-U5-04 – </a:t>
            </a:r>
            <a:r>
              <a:rPr lang="en-US" sz="2400" dirty="0" err="1">
                <a:effectLst/>
                <a:latin typeface="Calibri" panose="020F0502020204030204" pitchFamily="34" charset="0"/>
                <a:ea typeface="Calibri" panose="020F0502020204030204" pitchFamily="34" charset="0"/>
                <a:cs typeface="Arial" panose="020B0604020202020204" pitchFamily="34" charset="0"/>
              </a:rPr>
              <a:t>Paquete</a:t>
            </a:r>
            <a:r>
              <a:rPr lang="en-US" sz="2400" dirty="0">
                <a:effectLst/>
                <a:latin typeface="Calibri" panose="020F0502020204030204" pitchFamily="34" charset="0"/>
                <a:ea typeface="Calibri" panose="020F0502020204030204" pitchFamily="34" charset="0"/>
                <a:cs typeface="Arial" panose="020B0604020202020204" pitchFamily="34" charset="0"/>
              </a:rPr>
              <a:t> de </a:t>
            </a:r>
            <a:r>
              <a:rPr lang="en-US" sz="2400" dirty="0" err="1">
                <a:effectLst/>
                <a:latin typeface="Calibri" panose="020F0502020204030204" pitchFamily="34" charset="0"/>
                <a:ea typeface="Calibri" panose="020F0502020204030204" pitchFamily="34" charset="0"/>
                <a:cs typeface="Arial" panose="020B0604020202020204" pitchFamily="34" charset="0"/>
              </a:rPr>
              <a:t>juegos</a:t>
            </a:r>
            <a:r>
              <a:rPr lang="en-US" sz="2400" dirty="0">
                <a:effectLst/>
                <a:latin typeface="Calibri" panose="020F0502020204030204" pitchFamily="34" charset="0"/>
                <a:ea typeface="Calibri" panose="020F0502020204030204" pitchFamily="34" charset="0"/>
                <a:cs typeface="Arial" panose="020B0604020202020204" pitchFamily="34" charset="0"/>
              </a:rPr>
              <a:t> de </a:t>
            </a:r>
            <a:r>
              <a:rPr lang="en-US" sz="2400" dirty="0" err="1">
                <a:effectLst/>
                <a:latin typeface="Calibri" panose="020F0502020204030204" pitchFamily="34" charset="0"/>
                <a:ea typeface="Calibri" panose="020F0502020204030204" pitchFamily="34" charset="0"/>
                <a:cs typeface="Arial" panose="020B0604020202020204" pitchFamily="34" charset="0"/>
              </a:rPr>
              <a:t>rol</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500"/>
              </a:spcAft>
              <a:buFont typeface="Wingdings" panose="05000000000000000000" pitchFamily="2" charset="2"/>
              <a:buChar char=""/>
              <a:tabLst>
                <a:tab pos="3562350" algn="l"/>
              </a:tabLst>
            </a:pP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Indeed Editorial Team. (2023) ‘</a:t>
            </a:r>
            <a:r>
              <a:rPr lang="de-AT" sz="2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How to Conduct Role-Play Training in 5 Steps’</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[Acceso 21 de septiembre</a:t>
            </a:r>
            <a:r>
              <a:rPr lang="de-AT" sz="2400" dirty="0">
                <a:solidFill>
                  <a:srgbClr val="000000"/>
                </a:solidFill>
                <a:latin typeface="Calibri" panose="020F0502020204030204" pitchFamily="34" charset="0"/>
                <a:ea typeface="Calibri" panose="020F0502020204030204" pitchFamily="34" charset="0"/>
                <a:cs typeface="Arial" panose="020B0604020202020204" pitchFamily="34" charset="0"/>
              </a:rPr>
              <a:t> de</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2023]</a:t>
            </a:r>
          </a:p>
          <a:p>
            <a:pPr marL="342900" indent="-342900">
              <a:lnSpc>
                <a:spcPct val="115000"/>
              </a:lnSpc>
              <a:spcAft>
                <a:spcPts val="500"/>
              </a:spcAft>
              <a:buFont typeface="Wingdings" panose="05000000000000000000" pitchFamily="2" charset="2"/>
              <a:buChar char=""/>
              <a:tabLst>
                <a:tab pos="3562350" algn="l"/>
              </a:tabLst>
            </a:pP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Sibgatova, K., Ilchinskaya, E., Bastrikova, E., Kuramshina, L., Makarov, A., Chernova, N., Khairullina, E. and Murugova, V. (2016) ‘The Traditional and Innovative Technologies of Vocational Guidance Work with Pupils and Students’. </a:t>
            </a:r>
            <a:r>
              <a:rPr lang="de-AT" sz="2400" i="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International Review of Marketing and Managing</a:t>
            </a:r>
            <a:r>
              <a:rPr lang="de-AT"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6(S2) [Acceso 27 de junio de 2023]</a:t>
            </a:r>
            <a:endParaRPr lang="en-IE" sz="2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BB6F593F-B14F-6909-12C4-D140C511477B}"/>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68BCDF95-BEA5-BA14-16C0-5BC038FF35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0DA594F-504B-087F-995F-0CCA43C5A6FC}"/>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422302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n-IE" sz="4000" dirty="0"/>
              <a:t>¡</a:t>
            </a:r>
            <a:r>
              <a:rPr lang="en-IE" sz="4000" dirty="0" err="1"/>
              <a:t>Sigamos</a:t>
            </a:r>
            <a:r>
              <a:rPr lang="en-IE" sz="4000" dirty="0"/>
              <a:t> </a:t>
            </a:r>
            <a:r>
              <a:rPr lang="en-IE" sz="4000" dirty="0" err="1"/>
              <a:t>en</a:t>
            </a:r>
            <a:r>
              <a:rPr lang="en-IE" sz="4000" dirty="0"/>
              <a:t> </a:t>
            </a:r>
            <a:r>
              <a:rPr lang="en-IE" sz="4000" dirty="0" err="1"/>
              <a:t>contacto</a:t>
            </a:r>
            <a:r>
              <a:rPr lang="en-IE" sz="4000" dirty="0"/>
              <a: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de-AT" sz="2000" dirty="0">
                <a:latin typeface="+mj-lt"/>
              </a:rPr>
              <a:t>Web: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de-AT" sz="2000" dirty="0">
                <a:latin typeface="+mj-lt"/>
              </a:rPr>
              <a:t>Vídeos: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de-AT" sz="2000" dirty="0">
                <a:latin typeface="+mj-lt"/>
              </a:rPr>
              <a:t>Formación en línea: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307015" y="5960854"/>
            <a:ext cx="2030665" cy="4255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873713"/>
            <a:ext cx="5467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0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 </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a:extLst>
              <a:ext uri="{FF2B5EF4-FFF2-40B4-BE49-F238E27FC236}">
                <a16:creationId xmlns:a16="http://schemas.microsoft.com/office/drawing/2014/main" id="{F58D87F1-B948-ED50-53A8-80D3F1D53DD0}"/>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ORGANIZACIÓN LÍDER Y COORDINADORA DEL PROYECTO</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DURACIÓN DEL PROYECTO</a:t>
            </a:r>
          </a:p>
          <a:p>
            <a:pPr marL="0" indent="0">
              <a:lnSpc>
                <a:spcPct val="100000"/>
              </a:lnSpc>
              <a:spcBef>
                <a:spcPts val="300"/>
              </a:spcBef>
              <a:buFont typeface="Arial" panose="020B0604020202020204" pitchFamily="34" charset="0"/>
              <a:buNone/>
            </a:pPr>
            <a:r>
              <a:rPr lang="en-GB" sz="1100" dirty="0" err="1"/>
              <a:t>Desde</a:t>
            </a:r>
            <a:r>
              <a:rPr lang="en-GB" sz="1100" dirty="0"/>
              <a:t> </a:t>
            </a:r>
            <a:r>
              <a:rPr lang="en-GB" sz="1100" dirty="0" err="1"/>
              <a:t>noviembre</a:t>
            </a:r>
            <a:r>
              <a:rPr lang="en-GB" sz="1100" dirty="0"/>
              <a:t> de 2021 hasta </a:t>
            </a:r>
            <a:r>
              <a:rPr lang="en-GB" sz="1100"/>
              <a:t>agosto</a:t>
            </a:r>
            <a:r>
              <a:rPr lang="en-GB" sz="1100" dirty="0"/>
              <a:t> de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err="1"/>
              <a:t>ProGRAMA</a:t>
            </a:r>
            <a:endParaRPr lang="en-GB" sz="1100" cap="all" dirty="0"/>
          </a:p>
          <a:p>
            <a:pPr marL="0" indent="0">
              <a:lnSpc>
                <a:spcPct val="100000"/>
              </a:lnSpc>
              <a:spcBef>
                <a:spcPts val="300"/>
              </a:spcBef>
              <a:buFont typeface="Arial" panose="020B0604020202020204" pitchFamily="34" charset="0"/>
              <a:buNone/>
            </a:pPr>
            <a:r>
              <a:rPr lang="en-GB" sz="1100" dirty="0" err="1"/>
              <a:t>Asociación</a:t>
            </a:r>
            <a:r>
              <a:rPr lang="en-GB" sz="1100" dirty="0"/>
              <a:t> </a:t>
            </a:r>
            <a:r>
              <a:rPr lang="en-GB" sz="1100" dirty="0" err="1"/>
              <a:t>estratégica</a:t>
            </a:r>
            <a:r>
              <a:rPr lang="en-GB" sz="1100" dirty="0"/>
              <a:t> Erasmus+</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err="1"/>
              <a:t>Contacto</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ORGANIZACIONES SOCIAS</a:t>
            </a:r>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10">
                  <a:extLst>
                    <a:ext uri="{A12FA001-AC4F-418D-AE19-62706E023703}">
                      <ahyp:hlinkClr xmlns:ahyp="http://schemas.microsoft.com/office/drawing/2018/hyperlinkcolor" val="tx"/>
                    </a:ext>
                  </a:extLst>
                </a:hlinkClick>
              </a:rPr>
              <a:t>Synergasia</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Enegon</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Politon</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2" name="Untertitel 2">
            <a:extLst>
              <a:ext uri="{FF2B5EF4-FFF2-40B4-BE49-F238E27FC236}">
                <a16:creationId xmlns:a16="http://schemas.microsoft.com/office/drawing/2014/main" id="{E72B7406-10BF-701D-4EF1-9F4AF49F2F16}"/>
              </a:ext>
            </a:extLst>
          </p:cNvPr>
          <p:cNvSpPr txBox="1">
            <a:spLocks/>
          </p:cNvSpPr>
          <p:nvPr/>
        </p:nvSpPr>
        <p:spPr>
          <a:xfrm>
            <a:off x="4297753" y="4706998"/>
            <a:ext cx="7524510" cy="12693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s-ES" altLang="de-DE" sz="1200" dirty="0">
                <a:solidFill>
                  <a:srgbClr val="464646"/>
                </a:solidFill>
                <a:ea typeface="Times New Roman" panose="02020603050405020304" pitchFamily="18" charset="0"/>
                <a:cs typeface="Times New Roman" panose="02020603050405020304" pitchFamily="18" charset="0"/>
              </a:rPr>
              <a:t>Este documento está bajo licencia CC BY-NC-ND. Véase</a:t>
            </a:r>
            <a:r>
              <a:rPr lang="de-AT" altLang="de-DE" sz="1200" dirty="0">
                <a:solidFill>
                  <a:srgbClr val="464646"/>
                </a:solidFill>
                <a:ea typeface="Times New Roman" panose="02020603050405020304" pitchFamily="18" charset="0"/>
                <a:cs typeface="Times New Roman" panose="02020603050405020304" pitchFamily="18" charset="0"/>
              </a:rPr>
              <a:t>: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endParaRPr lang="de-AT" altLang="de-DE" sz="1200" dirty="0"/>
          </a:p>
        </p:txBody>
      </p:sp>
    </p:spTree>
    <p:extLst>
      <p:ext uri="{BB962C8B-B14F-4D97-AF65-F5344CB8AC3E}">
        <p14:creationId xmlns:p14="http://schemas.microsoft.com/office/powerpoint/2010/main" val="329960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U1: </a:t>
            </a:r>
            <a:r>
              <a:rPr lang="de-AT" sz="4000" dirty="0"/>
              <a:t>Resultados de aprendizaje</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84483" y="2508648"/>
            <a:ext cx="7923317" cy="546754"/>
          </a:xfrm>
        </p:spPr>
        <p:txBody>
          <a:bodyPr>
            <a:normAutofit/>
          </a:bodyPr>
          <a:lstStyle/>
          <a:p>
            <a:pPr algn="just"/>
            <a:r>
              <a:rPr lang="de-AT" sz="2800" dirty="0"/>
              <a:t>Al completar esta unidad aprenderá: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46846" y="3345190"/>
            <a:ext cx="8475417" cy="228201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s-ES" dirty="0"/>
              <a:t>Cómo definir qué es un personaje o </a:t>
            </a:r>
            <a:r>
              <a:rPr lang="es-ES" i="1" dirty="0" err="1"/>
              <a:t>user</a:t>
            </a:r>
            <a:r>
              <a:rPr lang="es-ES" i="1" dirty="0"/>
              <a:t> persona</a:t>
            </a:r>
            <a:r>
              <a:rPr lang="es-ES" dirty="0"/>
              <a:t>, cómo informan el desarrollo de tecnología/servicios y la información clave que necesita para reflejar una </a:t>
            </a:r>
            <a:r>
              <a:rPr lang="es-ES" i="1" dirty="0" err="1"/>
              <a:t>user</a:t>
            </a:r>
            <a:r>
              <a:rPr lang="es-ES" i="1" dirty="0"/>
              <a:t> persona </a:t>
            </a:r>
            <a:r>
              <a:rPr lang="es-ES" dirty="0"/>
              <a:t>típica de los/as usuarios/as de su servicio. </a:t>
            </a:r>
          </a:p>
          <a:p>
            <a:pPr marL="342900" indent="-342900" algn="just">
              <a:buFont typeface="Wingdings" panose="05000000000000000000" pitchFamily="2" charset="2"/>
              <a:buChar char="§"/>
            </a:pPr>
            <a:endParaRPr lang="es-ES" dirty="0"/>
          </a:p>
          <a:p>
            <a:pPr marL="342900" indent="-342900" algn="just">
              <a:buFont typeface="Wingdings" panose="05000000000000000000" pitchFamily="2" charset="2"/>
              <a:buChar char="§"/>
            </a:pPr>
            <a:r>
              <a:rPr lang="es-ES" dirty="0"/>
              <a:t>Cómo los personajes pueden ser aplicados en la práctica como herramientas de aprendizaje para ayudar en las experiencias de formación y aprendizaje de los/as profesionales de la orientación laboral.</a:t>
            </a:r>
            <a:endParaRPr lang="de-AT" dirty="0"/>
          </a:p>
          <a:p>
            <a:pPr algn="l"/>
            <a:endParaRPr lang="de-AT" dirty="0"/>
          </a:p>
        </p:txBody>
      </p:sp>
      <p:sp>
        <p:nvSpPr>
          <p:cNvPr id="8" name="TextBox 7">
            <a:extLst>
              <a:ext uri="{FF2B5EF4-FFF2-40B4-BE49-F238E27FC236}">
                <a16:creationId xmlns:a16="http://schemas.microsoft.com/office/drawing/2014/main" id="{F9ECEA0B-47F6-62DD-7627-00BE4BE1D8D3}"/>
              </a:ext>
            </a:extLst>
          </p:cNvPr>
          <p:cNvSpPr txBox="1"/>
          <p:nvPr/>
        </p:nvSpPr>
        <p:spPr>
          <a:xfrm>
            <a:off x="864251" y="928258"/>
            <a:ext cx="8287256" cy="1631216"/>
          </a:xfrm>
          <a:prstGeom prst="rect">
            <a:avLst/>
          </a:prstGeom>
          <a:noFill/>
        </p:spPr>
        <p:txBody>
          <a:bodyPr wrap="square">
            <a:spAutoFit/>
          </a:bodyPr>
          <a:lstStyle/>
          <a:p>
            <a:r>
              <a:rPr lang="es-ES" sz="2000" dirty="0">
                <a:effectLst/>
                <a:latin typeface="Calibri" panose="020F0502020204030204" pitchFamily="34" charset="0"/>
                <a:ea typeface="Calibri" panose="020F0502020204030204" pitchFamily="34" charset="0"/>
              </a:rPr>
              <a:t>Tres ejemplos de </a:t>
            </a:r>
            <a:r>
              <a:rPr lang="es-ES" sz="2000" i="1" dirty="0" err="1">
                <a:effectLst/>
                <a:latin typeface="Calibri" panose="020F0502020204030204" pitchFamily="34" charset="0"/>
                <a:ea typeface="Calibri" panose="020F0502020204030204" pitchFamily="34" charset="0"/>
              </a:rPr>
              <a:t>user</a:t>
            </a:r>
            <a:r>
              <a:rPr lang="es-ES" sz="2000" dirty="0">
                <a:effectLst/>
                <a:latin typeface="Calibri" panose="020F0502020204030204" pitchFamily="34" charset="0"/>
                <a:ea typeface="Calibri" panose="020F0502020204030204" pitchFamily="34" charset="0"/>
              </a:rPr>
              <a:t> </a:t>
            </a:r>
            <a:r>
              <a:rPr lang="es-ES" sz="2000" i="1" dirty="0">
                <a:latin typeface="Calibri" panose="020F0502020204030204" pitchFamily="34" charset="0"/>
                <a:ea typeface="Calibri" panose="020F0502020204030204" pitchFamily="34" charset="0"/>
              </a:rPr>
              <a:t>p</a:t>
            </a:r>
            <a:r>
              <a:rPr lang="es-ES" sz="2000" i="1" dirty="0">
                <a:effectLst/>
                <a:latin typeface="Calibri" panose="020F0502020204030204" pitchFamily="34" charset="0"/>
                <a:ea typeface="Calibri" panose="020F0502020204030204" pitchFamily="34" charset="0"/>
              </a:rPr>
              <a:t>ersonas</a:t>
            </a:r>
            <a:r>
              <a:rPr lang="es-ES" sz="2000" dirty="0">
                <a:effectLst/>
                <a:latin typeface="Calibri" panose="020F0502020204030204" pitchFamily="34" charset="0"/>
                <a:ea typeface="Calibri" panose="020F0502020204030204" pitchFamily="34" charset="0"/>
              </a:rPr>
              <a:t> o personajes </a:t>
            </a:r>
            <a:r>
              <a:rPr lang="es-ES" sz="2000" b="1" dirty="0">
                <a:effectLst/>
                <a:latin typeface="Calibri" panose="020F0502020204030204" pitchFamily="34" charset="0"/>
                <a:ea typeface="Calibri" panose="020F0502020204030204" pitchFamily="34" charset="0"/>
              </a:rPr>
              <a:t>(Samira, Freda, Pedro) </a:t>
            </a:r>
            <a:r>
              <a:rPr lang="es-ES" sz="2000" dirty="0">
                <a:effectLst/>
                <a:latin typeface="Calibri" panose="020F0502020204030204" pitchFamily="34" charset="0"/>
                <a:ea typeface="Calibri" panose="020F0502020204030204" pitchFamily="34" charset="0"/>
              </a:rPr>
              <a:t>constituyen la base de esta unidad; </a:t>
            </a:r>
            <a:r>
              <a:rPr lang="es-ES" sz="2000" dirty="0">
                <a:latin typeface="Calibri" panose="020F0502020204030204" pitchFamily="34" charset="0"/>
                <a:ea typeface="Calibri" panose="020F0502020204030204" pitchFamily="34" charset="0"/>
              </a:rPr>
              <a:t>r</a:t>
            </a:r>
            <a:r>
              <a:rPr lang="es-ES" sz="2000" dirty="0">
                <a:effectLst/>
                <a:latin typeface="Calibri" panose="020F0502020204030204" pitchFamily="34" charset="0"/>
                <a:ea typeface="Calibri" panose="020F0502020204030204" pitchFamily="34" charset="0"/>
              </a:rPr>
              <a:t>eflexionar sobre los diferentes aspectos del perfil de la persona usuaria, incluidos sus </a:t>
            </a:r>
            <a:r>
              <a:rPr lang="es-ES" sz="2000" b="1" dirty="0">
                <a:effectLst/>
                <a:latin typeface="Calibri" panose="020F0502020204030204" pitchFamily="34" charset="0"/>
                <a:ea typeface="Calibri" panose="020F0502020204030204" pitchFamily="34" charset="0"/>
              </a:rPr>
              <a:t>objetivos</a:t>
            </a:r>
            <a:r>
              <a:rPr lang="es-ES" sz="2000" dirty="0">
                <a:effectLst/>
                <a:latin typeface="Calibri" panose="020F0502020204030204" pitchFamily="34" charset="0"/>
                <a:ea typeface="Calibri" panose="020F0502020204030204" pitchFamily="34" charset="0"/>
              </a:rPr>
              <a:t>, los </a:t>
            </a:r>
            <a:r>
              <a:rPr lang="es-ES" sz="2000" b="1" dirty="0">
                <a:effectLst/>
                <a:latin typeface="Calibri" panose="020F0502020204030204" pitchFamily="34" charset="0"/>
                <a:ea typeface="Calibri" panose="020F0502020204030204" pitchFamily="34" charset="0"/>
              </a:rPr>
              <a:t>factores desencadenantes</a:t>
            </a:r>
            <a:r>
              <a:rPr lang="es-ES" sz="2000" dirty="0">
                <a:effectLst/>
                <a:latin typeface="Calibri" panose="020F0502020204030204" pitchFamily="34" charset="0"/>
                <a:ea typeface="Calibri" panose="020F0502020204030204" pitchFamily="34" charset="0"/>
              </a:rPr>
              <a:t>, las cosas sobre las que quieren saber más y por qué están </a:t>
            </a:r>
            <a:r>
              <a:rPr lang="es-ES" sz="2000" b="1" dirty="0">
                <a:effectLst/>
                <a:latin typeface="Calibri" panose="020F0502020204030204" pitchFamily="34" charset="0"/>
                <a:ea typeface="Calibri" panose="020F0502020204030204" pitchFamily="34" charset="0"/>
              </a:rPr>
              <a:t>motivadas</a:t>
            </a:r>
            <a:r>
              <a:rPr lang="es-ES" sz="2000" dirty="0">
                <a:effectLst/>
                <a:latin typeface="Calibri" panose="020F0502020204030204" pitchFamily="34" charset="0"/>
                <a:ea typeface="Calibri" panose="020F0502020204030204" pitchFamily="34" charset="0"/>
              </a:rPr>
              <a:t> para buscar empleo.</a:t>
            </a:r>
            <a:endParaRPr lang="en-GB" sz="2000" dirty="0">
              <a:effectLst/>
              <a:latin typeface="Calibri" panose="020F0502020204030204" pitchFamily="34" charset="0"/>
              <a:ea typeface="Calibri" panose="020F0502020204030204" pitchFamily="34" charset="0"/>
            </a:endParaRPr>
          </a:p>
        </p:txBody>
      </p:sp>
      <p:pic>
        <p:nvPicPr>
          <p:cNvPr id="1026" name="Picture 2" descr="MAN SITTING IN AN OFFICE">
            <a:extLst>
              <a:ext uri="{FF2B5EF4-FFF2-40B4-BE49-F238E27FC236}">
                <a16:creationId xmlns:a16="http://schemas.microsoft.com/office/drawing/2014/main" id="{E7AD9816-5703-C53E-2902-4704A2741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0" y="3243054"/>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7" name="Gruppieren 6">
            <a:extLst>
              <a:ext uri="{FF2B5EF4-FFF2-40B4-BE49-F238E27FC236}">
                <a16:creationId xmlns:a16="http://schemas.microsoft.com/office/drawing/2014/main" id="{C202F96B-A88D-8FFF-FD43-68FDAE437B1A}"/>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1B3723D8-57B2-F8D9-576F-7D6161623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3254FD6-E532-E03C-C6D8-3887CD56B6BB}"/>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389122"/>
            <a:ext cx="8924337" cy="613068"/>
          </a:xfrm>
        </p:spPr>
        <p:txBody>
          <a:bodyPr>
            <a:noAutofit/>
          </a:bodyPr>
          <a:lstStyle/>
          <a:p>
            <a:pPr algn="l"/>
            <a:r>
              <a:rPr lang="de-AT" sz="2800" b="1" dirty="0"/>
              <a:t>U1: </a:t>
            </a:r>
            <a:r>
              <a:rPr lang="es-ES" sz="2800" dirty="0"/>
              <a:t>La aplicación práctica de </a:t>
            </a:r>
            <a:r>
              <a:rPr lang="es-ES" sz="2800" i="1" dirty="0" err="1"/>
              <a:t>user</a:t>
            </a:r>
            <a:r>
              <a:rPr lang="es-ES" sz="2800" i="1" dirty="0"/>
              <a:t> personas </a:t>
            </a:r>
            <a:r>
              <a:rPr lang="es-ES" sz="2800" dirty="0"/>
              <a:t>como herramientas de aprendizaje en una metodología </a:t>
            </a:r>
            <a:r>
              <a:rPr lang="es-ES" sz="2800" dirty="0" err="1"/>
              <a:t>CareerBot</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254" y="120125"/>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108430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79636" y="1743336"/>
            <a:ext cx="8527484" cy="43006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sz="1800" b="1" dirty="0" err="1"/>
              <a:t>Personaje</a:t>
            </a:r>
            <a:r>
              <a:rPr lang="en-US" sz="1800" b="1" dirty="0"/>
              <a:t> 1: </a:t>
            </a:r>
            <a:r>
              <a:rPr lang="es-ES" sz="1800" dirty="0"/>
              <a:t>«Samira, desea trabajar y sustentar a su familia». Se eligió a Samira como ejemplo de personaje porque representa a una clienta de origen migrante que acaba de llegar a Austria y quiere encontrar un trabajo como peluquera en un país nuevo</a:t>
            </a:r>
            <a:r>
              <a:rPr lang="en-US" sz="1800" dirty="0"/>
              <a:t>. </a:t>
            </a:r>
          </a:p>
          <a:p>
            <a:pPr marL="342900" indent="-342900" algn="just">
              <a:buFont typeface="Wingdings" panose="05000000000000000000" pitchFamily="2" charset="2"/>
              <a:buChar char="§"/>
            </a:pPr>
            <a:endParaRPr lang="en-US" sz="1800" dirty="0"/>
          </a:p>
          <a:p>
            <a:pPr marL="342900" indent="-342900" algn="just">
              <a:buFont typeface="Wingdings" panose="05000000000000000000" pitchFamily="2" charset="2"/>
              <a:buChar char="§"/>
            </a:pPr>
            <a:r>
              <a:rPr lang="en-US" sz="1800" b="1" dirty="0" err="1"/>
              <a:t>Personaje</a:t>
            </a:r>
            <a:r>
              <a:rPr lang="en-US" sz="1800" b="1" dirty="0"/>
              <a:t> 2: </a:t>
            </a:r>
            <a:r>
              <a:rPr lang="es-ES" sz="1800" dirty="0"/>
              <a:t>«Freda, persona centrada en su carrera profesional y que se siente mayor». Se eligió a Freda como ejemplo de personaje, ya que representa a una usuaria que necesita más información sobre los puestos de trabajo y las cualificaciones que se demandan en el mercado laboral actual. Necesita ayuda para prepararse para solicitar un empleo. Freda se reincorpora a la vida laboral en Irlanda tras una interrupción</a:t>
            </a:r>
            <a:r>
              <a:rPr lang="en-US" sz="1800" dirty="0"/>
              <a:t>. </a:t>
            </a:r>
          </a:p>
          <a:p>
            <a:pPr marL="342900" indent="-342900" algn="just">
              <a:buFont typeface="Wingdings" panose="05000000000000000000" pitchFamily="2" charset="2"/>
              <a:buChar char="§"/>
            </a:pPr>
            <a:endParaRPr lang="en-US" sz="1800" dirty="0"/>
          </a:p>
          <a:p>
            <a:pPr marL="342900" indent="-342900" algn="just">
              <a:buFont typeface="Wingdings" panose="05000000000000000000" pitchFamily="2" charset="2"/>
              <a:buChar char="§"/>
            </a:pPr>
            <a:r>
              <a:rPr lang="en-US" sz="1800" b="1" dirty="0" err="1"/>
              <a:t>Personaje</a:t>
            </a:r>
            <a:r>
              <a:rPr lang="en-US" sz="1800" b="1" dirty="0"/>
              <a:t> 3: </a:t>
            </a:r>
            <a:r>
              <a:rPr lang="es-ES" sz="1800" dirty="0"/>
              <a:t>«Pedro, autoestima estable». Pedro fue elegido como ejemplo porque representa a un joven demandante de empleo en España que no tiene empleo, ni educación académica, ni recibe formación y quiere mejorar sus habilidades de entrevista para alcanzar su objetivo de acceder a un empleo y mudarse de casa de sus padres</a:t>
            </a:r>
            <a:r>
              <a:rPr lang="en-US" sz="1800" dirty="0"/>
              <a:t>.</a:t>
            </a:r>
            <a:endParaRPr lang="de-AT" sz="1800" dirty="0"/>
          </a:p>
        </p:txBody>
      </p:sp>
      <p:pic>
        <p:nvPicPr>
          <p:cNvPr id="7" name="persona 1.jpg">
            <a:extLst>
              <a:ext uri="{FF2B5EF4-FFF2-40B4-BE49-F238E27FC236}">
                <a16:creationId xmlns:a16="http://schemas.microsoft.com/office/drawing/2014/main" id="{4890CC04-9FA2-8004-F380-09917C251C5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060516" y="1930087"/>
            <a:ext cx="1141944" cy="1097280"/>
          </a:xfrm>
          <a:prstGeom prst="rect">
            <a:avLst/>
          </a:prstGeom>
          <a:ln w="12700">
            <a:miter lim="400000"/>
          </a:ln>
        </p:spPr>
      </p:pic>
      <p:pic>
        <p:nvPicPr>
          <p:cNvPr id="9" name="Picture 4" descr="See the source image">
            <a:extLst>
              <a:ext uri="{FF2B5EF4-FFF2-40B4-BE49-F238E27FC236}">
                <a16:creationId xmlns:a16="http://schemas.microsoft.com/office/drawing/2014/main" id="{AD4BFDBD-8C2C-CA0E-B8B2-5FE840AFE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074" y="3293981"/>
            <a:ext cx="1348404" cy="109728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9">
            <a:extLst>
              <a:ext uri="{FF2B5EF4-FFF2-40B4-BE49-F238E27FC236}">
                <a16:creationId xmlns:a16="http://schemas.microsoft.com/office/drawing/2014/main" id="{2C6EEC31-BFEF-5ADE-F8CA-897E7FEB0F24}"/>
              </a:ext>
            </a:extLst>
          </p:cNvPr>
          <p:cNvPicPr>
            <a:picLocks noChangeAspect="1"/>
          </p:cNvPicPr>
          <p:nvPr/>
        </p:nvPicPr>
        <p:blipFill>
          <a:blip r:embed="rId6"/>
          <a:stretch>
            <a:fillRect/>
          </a:stretch>
        </p:blipFill>
        <p:spPr>
          <a:xfrm>
            <a:off x="9060516" y="4677678"/>
            <a:ext cx="1072738" cy="1366291"/>
          </a:xfrm>
          <a:prstGeom prst="rect">
            <a:avLst/>
          </a:prstGeom>
        </p:spPr>
      </p:pic>
      <p:grpSp>
        <p:nvGrpSpPr>
          <p:cNvPr id="3" name="Gruppieren 6">
            <a:extLst>
              <a:ext uri="{FF2B5EF4-FFF2-40B4-BE49-F238E27FC236}">
                <a16:creationId xmlns:a16="http://schemas.microsoft.com/office/drawing/2014/main" id="{F20F6B8E-7D90-EA2A-6326-4A37C48D1873}"/>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24E9FA47-0DBC-C7CD-0F7C-0C71B4B28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E6264DE9-BE08-54CB-FF83-59E6E144AFF6}"/>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Tree>
    <p:extLst>
      <p:ext uri="{BB962C8B-B14F-4D97-AF65-F5344CB8AC3E}">
        <p14:creationId xmlns:p14="http://schemas.microsoft.com/office/powerpoint/2010/main" val="294680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42594" y="1214422"/>
            <a:ext cx="8924339" cy="546754"/>
          </a:xfrm>
        </p:spPr>
        <p:txBody>
          <a:bodyPr>
            <a:normAutofit/>
          </a:bodyPr>
          <a:lstStyle/>
          <a:p>
            <a:pPr algn="l"/>
            <a:r>
              <a:rPr lang="de-AT" sz="2800" b="1" dirty="0"/>
              <a:t>¿Qué son </a:t>
            </a:r>
            <a:r>
              <a:rPr lang="de-AT" sz="2800" b="1" i="1" dirty="0"/>
              <a:t>user personas </a:t>
            </a:r>
            <a:r>
              <a:rPr lang="de-AT" sz="2800" b="1" dirty="0"/>
              <a:t>o personajes?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1071712" y="103948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41937"/>
            <a:ext cx="9258483" cy="482686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de-AT" sz="2600" dirty="0"/>
          </a:p>
          <a:p>
            <a:pPr algn="just">
              <a:lnSpc>
                <a:spcPct val="100000"/>
              </a:lnSpc>
            </a:pPr>
            <a:r>
              <a:rPr lang="es-ES" sz="3100" dirty="0"/>
              <a:t>Los </a:t>
            </a:r>
            <a:r>
              <a:rPr lang="es-ES" sz="3100" i="1" dirty="0" err="1"/>
              <a:t>user</a:t>
            </a:r>
            <a:r>
              <a:rPr lang="es-ES" sz="3100" i="1" dirty="0"/>
              <a:t> personas </a:t>
            </a:r>
            <a:r>
              <a:rPr lang="es-ES" sz="3100" dirty="0"/>
              <a:t>son personajes ficticios creados para representar a los distintos tipos de personas usuarias dentro de un grupo demográfico, de actitud o de comportamiento que podrían utilizar un sitio, una marca o un producto de forma similar.</a:t>
            </a:r>
            <a:r>
              <a:rPr lang="en-US" sz="3100" dirty="0"/>
              <a:t> </a:t>
            </a:r>
          </a:p>
          <a:p>
            <a:pPr marL="342900" indent="-342900" algn="just">
              <a:lnSpc>
                <a:spcPct val="100000"/>
              </a:lnSpc>
              <a:buFont typeface="Wingdings" panose="05000000000000000000" pitchFamily="2" charset="2"/>
              <a:buChar char="§"/>
            </a:pPr>
            <a:r>
              <a:rPr lang="es-ES" sz="3100" dirty="0"/>
              <a:t>Alan Cooper, diseñador de software, inventó los </a:t>
            </a:r>
            <a:r>
              <a:rPr lang="es-ES" sz="3100" i="1" dirty="0" err="1"/>
              <a:t>user</a:t>
            </a:r>
            <a:r>
              <a:rPr lang="es-ES" sz="3100" i="1" dirty="0"/>
              <a:t> personas </a:t>
            </a:r>
            <a:r>
              <a:rPr lang="es-ES" sz="3100" dirty="0"/>
              <a:t>en los años ochenta. Originalmente se diseñaron para asemejarse al/a la usuario/a medio/a esperado/a de una tecnología determinada</a:t>
            </a:r>
            <a:r>
              <a:rPr lang="en-US" sz="3100" dirty="0"/>
              <a:t>. </a:t>
            </a:r>
          </a:p>
          <a:p>
            <a:pPr marL="342900" indent="-342900" algn="just">
              <a:lnSpc>
                <a:spcPct val="100000"/>
              </a:lnSpc>
              <a:buFont typeface="Wingdings" panose="05000000000000000000" pitchFamily="2" charset="2"/>
              <a:buChar char="§"/>
            </a:pPr>
            <a:r>
              <a:rPr lang="es-ES" sz="3100" dirty="0"/>
              <a:t>Los personajes pueden emplearse como herramienta o método de diseño basado en la narración de historias.</a:t>
            </a:r>
          </a:p>
          <a:p>
            <a:pPr marL="342900" indent="-342900" algn="just">
              <a:lnSpc>
                <a:spcPct val="100000"/>
              </a:lnSpc>
              <a:buFont typeface="Wingdings" panose="05000000000000000000" pitchFamily="2" charset="2"/>
              <a:buChar char="§"/>
            </a:pPr>
            <a:r>
              <a:rPr lang="es-ES" sz="3100" dirty="0"/>
              <a:t>El objetivo es implicar a las personas usuarias en el proceso de diseño de tecnologías, crear un entorno digital que sea acogedor y atractivo para el grupo demográfico al que va dirigido y se utiliza habitualmente en marketing.</a:t>
            </a:r>
            <a:r>
              <a:rPr lang="en-US" sz="3100" dirty="0"/>
              <a:t> </a:t>
            </a:r>
          </a:p>
          <a:p>
            <a:pPr marL="342900" indent="-342900" algn="just">
              <a:lnSpc>
                <a:spcPct val="100000"/>
              </a:lnSpc>
              <a:buFont typeface="Wingdings" panose="05000000000000000000" pitchFamily="2" charset="2"/>
              <a:buChar char="§"/>
            </a:pPr>
            <a:endParaRPr lang="en-US" dirty="0"/>
          </a:p>
          <a:p>
            <a:pPr algn="l"/>
            <a:endParaRPr lang="de-AT" dirty="0"/>
          </a:p>
        </p:txBody>
      </p:sp>
      <p:pic>
        <p:nvPicPr>
          <p:cNvPr id="8" name="Picture 7">
            <a:extLst>
              <a:ext uri="{FF2B5EF4-FFF2-40B4-BE49-F238E27FC236}">
                <a16:creationId xmlns:a16="http://schemas.microsoft.com/office/drawing/2014/main" id="{90B3EE70-1A98-A6A9-D082-73CE1549BC23}"/>
              </a:ext>
            </a:extLst>
          </p:cNvPr>
          <p:cNvPicPr>
            <a:picLocks noChangeAspect="1"/>
          </p:cNvPicPr>
          <p:nvPr/>
        </p:nvPicPr>
        <p:blipFill>
          <a:blip r:embed="rId3"/>
          <a:stretch>
            <a:fillRect/>
          </a:stretch>
        </p:blipFill>
        <p:spPr>
          <a:xfrm rot="666347">
            <a:off x="10303382" y="4075392"/>
            <a:ext cx="1789647" cy="17896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7" name="Gruppieren 6">
            <a:extLst>
              <a:ext uri="{FF2B5EF4-FFF2-40B4-BE49-F238E27FC236}">
                <a16:creationId xmlns:a16="http://schemas.microsoft.com/office/drawing/2014/main" id="{6D8BC06E-42E8-C1E0-DB17-B237F6AEB835}"/>
              </a:ext>
            </a:extLst>
          </p:cNvPr>
          <p:cNvGrpSpPr/>
          <p:nvPr/>
        </p:nvGrpSpPr>
        <p:grpSpPr>
          <a:xfrm>
            <a:off x="883941" y="6184787"/>
            <a:ext cx="11211507" cy="600164"/>
            <a:chOff x="797939" y="6184787"/>
            <a:chExt cx="11211507" cy="600164"/>
          </a:xfrm>
        </p:grpSpPr>
        <p:pic>
          <p:nvPicPr>
            <p:cNvPr id="9" name="Grafik 1">
              <a:extLst>
                <a:ext uri="{FF2B5EF4-FFF2-40B4-BE49-F238E27FC236}">
                  <a16:creationId xmlns:a16="http://schemas.microsoft.com/office/drawing/2014/main" id="{9FF74564-0BBC-CD07-C300-1859BBB06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6FD2F141-A182-88A4-3DD1-D77F74B44BBD}"/>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5" name="Titel 1">
            <a:extLst>
              <a:ext uri="{FF2B5EF4-FFF2-40B4-BE49-F238E27FC236}">
                <a16:creationId xmlns:a16="http://schemas.microsoft.com/office/drawing/2014/main" id="{82A4BE05-5839-D474-E565-99C8012BE120}"/>
              </a:ext>
            </a:extLst>
          </p:cNvPr>
          <p:cNvSpPr txBox="1">
            <a:spLocks/>
          </p:cNvSpPr>
          <p:nvPr/>
        </p:nvSpPr>
        <p:spPr>
          <a:xfrm>
            <a:off x="797939" y="3891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U1: </a:t>
            </a:r>
            <a:r>
              <a:rPr lang="es-ES" sz="2800" dirty="0"/>
              <a:t>La aplicación práctica de </a:t>
            </a:r>
            <a:r>
              <a:rPr lang="es-ES" sz="2800" i="1" dirty="0" err="1"/>
              <a:t>user</a:t>
            </a:r>
            <a:r>
              <a:rPr lang="es-ES" sz="2800" i="1" dirty="0"/>
              <a:t> personas </a:t>
            </a:r>
            <a:r>
              <a:rPr lang="es-ES" sz="2800" dirty="0"/>
              <a:t>como herramientas de aprendizaje en una metodología </a:t>
            </a:r>
            <a:r>
              <a:rPr lang="es-ES" sz="2800" dirty="0" err="1"/>
              <a:t>CareerBot</a:t>
            </a:r>
            <a:endParaRPr lang="de-AT" sz="2800" dirty="0"/>
          </a:p>
        </p:txBody>
      </p:sp>
    </p:spTree>
    <p:extLst>
      <p:ext uri="{BB962C8B-B14F-4D97-AF65-F5344CB8AC3E}">
        <p14:creationId xmlns:p14="http://schemas.microsoft.com/office/powerpoint/2010/main" val="200437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633831" y="1207345"/>
            <a:ext cx="7942246" cy="546754"/>
          </a:xfrm>
        </p:spPr>
        <p:txBody>
          <a:bodyPr>
            <a:normAutofit fontScale="85000" lnSpcReduction="10000"/>
          </a:bodyPr>
          <a:lstStyle/>
          <a:p>
            <a:pPr algn="l"/>
            <a:r>
              <a:rPr lang="es-ES" sz="2800" b="1" dirty="0"/>
              <a:t>¿Cómo pueden actuar como herramientas de aprendizaje?</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186" y="15407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02820" y="100570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517666" y="2106907"/>
            <a:ext cx="7942246" cy="407788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s-ES" dirty="0"/>
              <a:t>Los </a:t>
            </a:r>
            <a:r>
              <a:rPr lang="es-ES" i="1" dirty="0" err="1"/>
              <a:t>user</a:t>
            </a:r>
            <a:r>
              <a:rPr lang="es-ES" i="1" dirty="0"/>
              <a:t> personas </a:t>
            </a:r>
            <a:r>
              <a:rPr lang="es-ES" dirty="0"/>
              <a:t>pueden utilizarse como herramientas de aprendizaje y formación para representar a usuarios/as de servicios típicos en un contexto de orientación.</a:t>
            </a:r>
          </a:p>
          <a:p>
            <a:pPr marL="342900" indent="-342900" algn="just">
              <a:buFont typeface="Wingdings" panose="05000000000000000000" pitchFamily="2" charset="2"/>
              <a:buChar char="§"/>
            </a:pPr>
            <a:r>
              <a:rPr lang="es-ES" dirty="0"/>
              <a:t>Mediante la representación de </a:t>
            </a:r>
            <a:r>
              <a:rPr lang="es-ES" i="1" dirty="0" err="1"/>
              <a:t>user</a:t>
            </a:r>
            <a:r>
              <a:rPr lang="es-ES" i="1" dirty="0"/>
              <a:t> personas </a:t>
            </a:r>
            <a:r>
              <a:rPr lang="es-ES" dirty="0"/>
              <a:t>esperados, y las narraciones que imitan sus historias, los/as profesionales pueden desarrollar aún más sus habilidades relacionando los ejemplos dados con su vida laboral cotidiana.</a:t>
            </a:r>
          </a:p>
          <a:p>
            <a:pPr marL="342900" indent="-342900" algn="just">
              <a:buFont typeface="Wingdings" panose="05000000000000000000" pitchFamily="2" charset="2"/>
              <a:buChar char="§"/>
            </a:pPr>
            <a:r>
              <a:rPr lang="es-ES" dirty="0"/>
              <a:t>La narración de historias puede ser una herramienta poderosa, ya que conecta a las personas con las historias de los demás, en contraposición a las experiencias de uno/a mismo/a; en este caso, los personajes pueden utilizarse como vehículo para transmitir una narración al alumnado.</a:t>
            </a:r>
            <a:endParaRPr lang="de-AT" dirty="0"/>
          </a:p>
        </p:txBody>
      </p:sp>
      <p:pic>
        <p:nvPicPr>
          <p:cNvPr id="2052"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49799D1F-131E-DE8A-EDB7-521F53AF9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04" y="2513570"/>
            <a:ext cx="2924079" cy="2193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grpSp>
        <p:nvGrpSpPr>
          <p:cNvPr id="2" name="Gruppieren 6">
            <a:extLst>
              <a:ext uri="{FF2B5EF4-FFF2-40B4-BE49-F238E27FC236}">
                <a16:creationId xmlns:a16="http://schemas.microsoft.com/office/drawing/2014/main" id="{A0E6026F-AF4F-2EE8-29A2-DEAD9443BDF3}"/>
              </a:ext>
            </a:extLst>
          </p:cNvPr>
          <p:cNvGrpSpPr/>
          <p:nvPr/>
        </p:nvGrpSpPr>
        <p:grpSpPr>
          <a:xfrm>
            <a:off x="883941" y="6184787"/>
            <a:ext cx="11211507" cy="600164"/>
            <a:chOff x="797939" y="6184787"/>
            <a:chExt cx="11211507" cy="600164"/>
          </a:xfrm>
        </p:grpSpPr>
        <p:pic>
          <p:nvPicPr>
            <p:cNvPr id="7" name="Grafik 1">
              <a:extLst>
                <a:ext uri="{FF2B5EF4-FFF2-40B4-BE49-F238E27FC236}">
                  <a16:creationId xmlns:a16="http://schemas.microsoft.com/office/drawing/2014/main" id="{A8719E4F-9975-A699-0F47-3539FB661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273A595-A86A-02CF-9E91-7BB2DF21C6A0}"/>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3" name="Titel 1">
            <a:extLst>
              <a:ext uri="{FF2B5EF4-FFF2-40B4-BE49-F238E27FC236}">
                <a16:creationId xmlns:a16="http://schemas.microsoft.com/office/drawing/2014/main" id="{90B4148B-EAAF-F957-DE53-7D75EAAB79D8}"/>
              </a:ext>
            </a:extLst>
          </p:cNvPr>
          <p:cNvSpPr txBox="1">
            <a:spLocks/>
          </p:cNvSpPr>
          <p:nvPr/>
        </p:nvSpPr>
        <p:spPr>
          <a:xfrm>
            <a:off x="797939" y="3891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U1: </a:t>
            </a:r>
            <a:r>
              <a:rPr lang="es-ES" sz="2800" dirty="0"/>
              <a:t>La aplicación práctica de </a:t>
            </a:r>
            <a:r>
              <a:rPr lang="es-ES" sz="2800" i="1" dirty="0" err="1"/>
              <a:t>user</a:t>
            </a:r>
            <a:r>
              <a:rPr lang="es-ES" sz="2800" i="1" dirty="0"/>
              <a:t> personas </a:t>
            </a:r>
            <a:r>
              <a:rPr lang="es-ES" sz="2800" dirty="0"/>
              <a:t>como herramientas de aprendizaje en una metodología </a:t>
            </a:r>
            <a:r>
              <a:rPr lang="es-ES" sz="2800" dirty="0" err="1"/>
              <a:t>CareerBot</a:t>
            </a:r>
            <a:endParaRPr lang="de-AT" sz="2800" dirty="0"/>
          </a:p>
        </p:txBody>
      </p:sp>
    </p:spTree>
    <p:extLst>
      <p:ext uri="{BB962C8B-B14F-4D97-AF65-F5344CB8AC3E}">
        <p14:creationId xmlns:p14="http://schemas.microsoft.com/office/powerpoint/2010/main" val="425082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86591" y="1169571"/>
            <a:ext cx="8924339" cy="546754"/>
          </a:xfrm>
        </p:spPr>
        <p:txBody>
          <a:bodyPr>
            <a:normAutofit/>
          </a:bodyPr>
          <a:lstStyle/>
          <a:p>
            <a:pPr algn="l"/>
            <a:r>
              <a:rPr lang="es-ES" sz="2800" b="1" dirty="0"/>
              <a:t>Ejercicio de acción: Los personajes en la práctica</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849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76446" y="1892250"/>
            <a:ext cx="8439148"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b="1" dirty="0"/>
              <a:t>Paso 1: </a:t>
            </a:r>
            <a:r>
              <a:rPr lang="es-ES" dirty="0"/>
              <a:t>Se divide a las personas en grupos pequeños y se asigna a cada grupo una tarjeta de personaje (Samira, Freda, Pedro). En este punto, se les pide que revisen la tarjeta en grupos y se familiaricen con su diseño y propósito</a:t>
            </a:r>
            <a:r>
              <a:rPr lang="en-GB" dirty="0"/>
              <a:t>. </a:t>
            </a:r>
          </a:p>
          <a:p>
            <a:pPr algn="just"/>
            <a:endParaRPr lang="en-GB" dirty="0"/>
          </a:p>
          <a:p>
            <a:pPr algn="just"/>
            <a:r>
              <a:rPr lang="es-ES" dirty="0"/>
              <a:t>Una vez familiarizadas, se pedirá a las personas participantes que tomen nota de la información clave de la tarjeta</a:t>
            </a:r>
            <a:r>
              <a:rPr lang="en-GB" dirty="0"/>
              <a:t>:</a:t>
            </a:r>
          </a:p>
          <a:p>
            <a:pPr algn="just"/>
            <a:endParaRPr lang="de-AT" dirty="0"/>
          </a:p>
          <a:p>
            <a:pPr marL="457200" indent="-457200" algn="just">
              <a:buFont typeface="+mj-lt"/>
              <a:buAutoNum type="arabicPeriod"/>
            </a:pPr>
            <a:r>
              <a:rPr lang="es-ES" dirty="0"/>
              <a:t>¿Qué información es más relevante a la hora de proporcionar orientación laboral</a:t>
            </a:r>
            <a:r>
              <a:rPr lang="en-US" dirty="0"/>
              <a:t>? </a:t>
            </a:r>
          </a:p>
          <a:p>
            <a:pPr marL="457200" indent="-457200" algn="just">
              <a:buFont typeface="+mj-lt"/>
              <a:buAutoNum type="arabicPeriod"/>
            </a:pPr>
            <a:r>
              <a:rPr lang="es-ES" dirty="0"/>
              <a:t>¿Cómo aconsejaría a esta persona como profesional de la orientación</a:t>
            </a:r>
            <a:r>
              <a:rPr lang="en-US" dirty="0"/>
              <a:t>? </a:t>
            </a:r>
          </a:p>
        </p:txBody>
      </p:sp>
      <p:pic>
        <p:nvPicPr>
          <p:cNvPr id="4102"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900F7CB9-9FFE-EA85-709F-CF1967408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0" y="3398304"/>
            <a:ext cx="2089929" cy="1567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 name="Gruppieren 6">
            <a:extLst>
              <a:ext uri="{FF2B5EF4-FFF2-40B4-BE49-F238E27FC236}">
                <a16:creationId xmlns:a16="http://schemas.microsoft.com/office/drawing/2014/main" id="{D4CF077C-958F-2360-1DCA-8D96C163FC86}"/>
              </a:ext>
            </a:extLst>
          </p:cNvPr>
          <p:cNvGrpSpPr/>
          <p:nvPr/>
        </p:nvGrpSpPr>
        <p:grpSpPr>
          <a:xfrm>
            <a:off x="883941" y="6184787"/>
            <a:ext cx="11211507" cy="600164"/>
            <a:chOff x="797939" y="6184787"/>
            <a:chExt cx="11211507" cy="600164"/>
          </a:xfrm>
        </p:grpSpPr>
        <p:pic>
          <p:nvPicPr>
            <p:cNvPr id="8" name="Grafik 1">
              <a:extLst>
                <a:ext uri="{FF2B5EF4-FFF2-40B4-BE49-F238E27FC236}">
                  <a16:creationId xmlns:a16="http://schemas.microsoft.com/office/drawing/2014/main" id="{C6AD7CC5-75C4-4097-A995-0E22336A9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7939" y="6265492"/>
              <a:ext cx="2021382" cy="42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D7F5C13-D846-AB3A-5B82-0594A8248295}"/>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Financiado por la Unión Europea. No obstante, las opiniones y puntos de vista expresados son exclusivamente los de su(s) autor(es) y no reflejan necesariamente los de la Unión Europea ni los de </a:t>
              </a:r>
              <a:r>
                <a:rPr kumimoji="0" lang="es-E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OeAD-GmbH</a:t>
              </a:r>
              <a:r>
                <a:rPr kumimoji="0" lang="es-E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Ni la Unión Europea ni la autoridad que concede la subvención pueden ser consideradas responsables de los mismos</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p>
          </p:txBody>
        </p:sp>
      </p:grpSp>
      <p:sp>
        <p:nvSpPr>
          <p:cNvPr id="12" name="Titel 1">
            <a:extLst>
              <a:ext uri="{FF2B5EF4-FFF2-40B4-BE49-F238E27FC236}">
                <a16:creationId xmlns:a16="http://schemas.microsoft.com/office/drawing/2014/main" id="{9A3AC5E6-9435-2FB7-0A09-BA278F7BE068}"/>
              </a:ext>
            </a:extLst>
          </p:cNvPr>
          <p:cNvSpPr txBox="1">
            <a:spLocks/>
          </p:cNvSpPr>
          <p:nvPr/>
        </p:nvSpPr>
        <p:spPr>
          <a:xfrm>
            <a:off x="797939" y="389122"/>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2800" b="1" dirty="0"/>
              <a:t>U1: </a:t>
            </a:r>
            <a:r>
              <a:rPr lang="es-ES" sz="2800" dirty="0"/>
              <a:t>La aplicación práctica de </a:t>
            </a:r>
            <a:r>
              <a:rPr lang="es-ES" sz="2800" i="1" dirty="0" err="1"/>
              <a:t>user</a:t>
            </a:r>
            <a:r>
              <a:rPr lang="es-ES" sz="2800" i="1" dirty="0"/>
              <a:t> personas </a:t>
            </a:r>
            <a:r>
              <a:rPr lang="es-ES" sz="2800" dirty="0"/>
              <a:t>como herramientas de aprendizaje en una metodología </a:t>
            </a:r>
            <a:r>
              <a:rPr lang="es-ES" sz="2800" dirty="0" err="1"/>
              <a:t>CareerBot</a:t>
            </a:r>
            <a:endParaRPr lang="de-AT" sz="2800" dirty="0"/>
          </a:p>
        </p:txBody>
      </p:sp>
    </p:spTree>
    <p:extLst>
      <p:ext uri="{BB962C8B-B14F-4D97-AF65-F5344CB8AC3E}">
        <p14:creationId xmlns:p14="http://schemas.microsoft.com/office/powerpoint/2010/main" val="17325961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3773</TotalTime>
  <Words>8814</Words>
  <Application>Microsoft Office PowerPoint</Application>
  <PresentationFormat>Panorámica</PresentationFormat>
  <Paragraphs>449</Paragraphs>
  <Slides>48</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Calibri</vt:lpstr>
      <vt:lpstr>Calibri Light</vt:lpstr>
      <vt:lpstr>Noto Sans Symbols</vt:lpstr>
      <vt:lpstr>Times New Roman</vt:lpstr>
      <vt:lpstr>Wingdings</vt:lpstr>
      <vt:lpstr>Office</vt:lpstr>
      <vt:lpstr>Formación semipresencial de CareerBOT</vt:lpstr>
      <vt:lpstr>Presentación de PowerPoint</vt:lpstr>
      <vt:lpstr>Presentación de PowerPoint</vt:lpstr>
      <vt:lpstr>Unidad didáctica 1</vt:lpstr>
      <vt:lpstr>U1: Resultados de aprendizaje</vt:lpstr>
      <vt:lpstr>U1: La aplicación práctica de user personas como herramientas de aprendizaje en una metodología CareerBot</vt:lpstr>
      <vt:lpstr>Presentación de PowerPoint</vt:lpstr>
      <vt:lpstr>Presentación de PowerPoint</vt:lpstr>
      <vt:lpstr>Presentación de PowerPoint</vt:lpstr>
      <vt:lpstr>Presentación de PowerPoint</vt:lpstr>
      <vt:lpstr>Presentación de PowerPoint</vt:lpstr>
      <vt:lpstr>Recursos para M1-U1: </vt:lpstr>
      <vt:lpstr>Unidad didáctica 2</vt:lpstr>
      <vt:lpstr>U2: Resultados de aprendizaje</vt:lpstr>
      <vt:lpstr>U2: Chatbots en orientación laboral e introducción a la herramienta CareerBot </vt:lpstr>
      <vt:lpstr>Presentación de PowerPoint</vt:lpstr>
      <vt:lpstr>Presentación de PowerPoint</vt:lpstr>
      <vt:lpstr>Presentación de PowerPoint</vt:lpstr>
      <vt:lpstr>Presentación de PowerPoint</vt:lpstr>
      <vt:lpstr>U2: Chatbots en orientación laboral e introducción a la herramienta CareerBot: Lista de comprobación</vt:lpstr>
      <vt:lpstr>Recursos para M1-U2: </vt:lpstr>
      <vt:lpstr>Unidad didáctica 3</vt:lpstr>
      <vt:lpstr>U3: Resultados de aprendizaje</vt:lpstr>
      <vt:lpstr>U3: Presentación de la herramienta CareerBot a las personas beneficiarias y uso de una metodología CareerBot antes del asesoramiento  </vt:lpstr>
      <vt:lpstr>U3: Presentación de la herramienta CareerBot a las personas beneficiarias y uso de una metodología CareerBot antes del asesoramiento</vt:lpstr>
      <vt:lpstr>U3: Presentación de la herramienta CareerBot a las personas beneficiarias y uso de una metodología CareerBot antes del asesoramiento</vt:lpstr>
      <vt:lpstr>Presentación de PowerPoint</vt:lpstr>
      <vt:lpstr>Presentación de PowerPoint</vt:lpstr>
      <vt:lpstr>Presentación de PowerPoint</vt:lpstr>
      <vt:lpstr>Presentación de PowerPoint</vt:lpstr>
      <vt:lpstr>Presentación de PowerPoint</vt:lpstr>
      <vt:lpstr>Recursos para M1-U3: </vt:lpstr>
      <vt:lpstr>Unidad didáctica 4</vt:lpstr>
      <vt:lpstr>U4: Resultados de aprendizaje</vt:lpstr>
      <vt:lpstr>U4: Uso de una metodología CareerBot durante y después del asesoramiento </vt:lpstr>
      <vt:lpstr>U4: Uso de una metodología CareerBot durante y después del asesoramiento </vt:lpstr>
      <vt:lpstr>U4: Uso de una metodología CareerBot durante y después del asesoramiento </vt:lpstr>
      <vt:lpstr>Presentación de PowerPoint</vt:lpstr>
      <vt:lpstr>Recursos para M1-U4: </vt:lpstr>
      <vt:lpstr>Learning Unit 5</vt:lpstr>
      <vt:lpstr>U5: Resultados de aprendizaje</vt:lpstr>
      <vt:lpstr>U5: Ejercicios de juegos de rol como herramientas de aprendizaje en una metodología CareerBot</vt:lpstr>
      <vt:lpstr>U5: Ejercicios de juegos de rol como herramientas de aprendizaje en una metodología CareerBot</vt:lpstr>
      <vt:lpstr>U5: Ejercicios de juegos de rol como herramientas de aprendizaje en una metodología CareerBot</vt:lpstr>
      <vt:lpstr>U5: Ejercicios de juegos de rol como herramientas de aprendizaje en una metodología CareerBot</vt:lpstr>
      <vt:lpstr>U5: Ejercicios de juegos de rol como herramientas de aprendizaje en una metodología CareerBot – Lista de comprobación</vt:lpstr>
      <vt:lpstr>Recursos para M1-U5: </vt:lpstr>
      <vt:lpstr>¡Sigamos en 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Carmen Lancha Montes</cp:lastModifiedBy>
  <cp:revision>16</cp:revision>
  <dcterms:created xsi:type="dcterms:W3CDTF">2023-06-22T11:29:26Z</dcterms:created>
  <dcterms:modified xsi:type="dcterms:W3CDTF">2024-02-21T12:34:43Z</dcterms:modified>
</cp:coreProperties>
</file>