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0" r:id="rId4"/>
    <p:sldId id="265" r:id="rId5"/>
    <p:sldId id="271" r:id="rId6"/>
    <p:sldId id="274" r:id="rId7"/>
    <p:sldId id="275" r:id="rId8"/>
    <p:sldId id="276" r:id="rId9"/>
    <p:sldId id="277" r:id="rId10"/>
    <p:sldId id="278" r:id="rId11"/>
    <p:sldId id="272" r:id="rId12"/>
    <p:sldId id="279" r:id="rId13"/>
    <p:sldId id="280" r:id="rId14"/>
    <p:sldId id="281" r:id="rId15"/>
    <p:sldId id="293" r:id="rId16"/>
    <p:sldId id="294" r:id="rId17"/>
    <p:sldId id="296" r:id="rId18"/>
    <p:sldId id="290" r:id="rId19"/>
    <p:sldId id="288" r:id="rId20"/>
    <p:sldId id="287" r:id="rId21"/>
    <p:sldId id="283" r:id="rId22"/>
    <p:sldId id="284" r:id="rId23"/>
    <p:sldId id="292" r:id="rId24"/>
    <p:sldId id="295" r:id="rId25"/>
    <p:sldId id="297" r:id="rId26"/>
    <p:sldId id="291" r:id="rId27"/>
    <p:sldId id="289" r:id="rId28"/>
    <p:sldId id="269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DC75E-A5D5-48AB-AA4B-AB603E6A126F}" v="86" dt="2023-06-29T19:45:54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" userId="bb03972ebf2a2bf0" providerId="LiveId" clId="{BAADC75E-A5D5-48AB-AA4B-AB603E6A126F}"/>
    <pc:docChg chg="undo redo custSel addSld delSld modSld sldOrd">
      <pc:chgData name="Karin" userId="bb03972ebf2a2bf0" providerId="LiveId" clId="{BAADC75E-A5D5-48AB-AA4B-AB603E6A126F}" dt="2023-06-29T19:46:05.502" v="1880" actId="1036"/>
      <pc:docMkLst>
        <pc:docMk/>
      </pc:docMkLst>
      <pc:sldChg chg="addSp delSp modSp del mod">
        <pc:chgData name="Karin" userId="bb03972ebf2a2bf0" providerId="LiveId" clId="{BAADC75E-A5D5-48AB-AA4B-AB603E6A126F}" dt="2023-06-22T13:29:56.139" v="395" actId="47"/>
        <pc:sldMkLst>
          <pc:docMk/>
          <pc:sldMk cId="365877035" sldId="256"/>
        </pc:sldMkLst>
        <pc:spChg chg="mod">
          <ac:chgData name="Karin" userId="bb03972ebf2a2bf0" providerId="LiveId" clId="{BAADC75E-A5D5-48AB-AA4B-AB603E6A126F}" dt="2023-06-22T12:36:11.072" v="183" actId="20577"/>
          <ac:spMkLst>
            <pc:docMk/>
            <pc:sldMk cId="365877035" sldId="256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2T12:38:31.574" v="240" actId="20577"/>
          <ac:spMkLst>
            <pc:docMk/>
            <pc:sldMk cId="365877035" sldId="256"/>
            <ac:spMk id="3" creationId="{80433860-22A2-D39F-8D9D-4E16CEE1ED04}"/>
          </ac:spMkLst>
        </pc:spChg>
        <pc:picChg chg="mod">
          <ac:chgData name="Karin" userId="bb03972ebf2a2bf0" providerId="LiveId" clId="{BAADC75E-A5D5-48AB-AA4B-AB603E6A126F}" dt="2023-06-22T12:39:12.979" v="246" actId="1076"/>
          <ac:picMkLst>
            <pc:docMk/>
            <pc:sldMk cId="365877035" sldId="256"/>
            <ac:picMk id="11" creationId="{BCED41F0-0671-06C3-89DB-4B9251B05F87}"/>
          </ac:picMkLst>
        </pc:picChg>
        <pc:picChg chg="mod">
          <ac:chgData name="Karin" userId="bb03972ebf2a2bf0" providerId="LiveId" clId="{BAADC75E-A5D5-48AB-AA4B-AB603E6A126F}" dt="2023-06-22T12:18:43.564" v="9" actId="1076"/>
          <ac:picMkLst>
            <pc:docMk/>
            <pc:sldMk cId="365877035" sldId="256"/>
            <ac:picMk id="13" creationId="{F7CB52AA-3F81-7AF8-DF93-8CB95B2AE942}"/>
          </ac:picMkLst>
        </pc:picChg>
        <pc:picChg chg="mod">
          <ac:chgData name="Karin" userId="bb03972ebf2a2bf0" providerId="LiveId" clId="{BAADC75E-A5D5-48AB-AA4B-AB603E6A126F}" dt="2023-06-22T13:15:38.305" v="349" actId="1076"/>
          <ac:picMkLst>
            <pc:docMk/>
            <pc:sldMk cId="365877035" sldId="256"/>
            <ac:picMk id="25" creationId="{642AAECF-2A79-9FDD-97B2-ED6B83A59400}"/>
          </ac:picMkLst>
        </pc:picChg>
        <pc:picChg chg="mod">
          <ac:chgData name="Karin" userId="bb03972ebf2a2bf0" providerId="LiveId" clId="{BAADC75E-A5D5-48AB-AA4B-AB603E6A126F}" dt="2023-06-22T12:39:09.435" v="245" actId="1076"/>
          <ac:picMkLst>
            <pc:docMk/>
            <pc:sldMk cId="365877035" sldId="256"/>
            <ac:picMk id="26" creationId="{3FEE1980-66C1-EE2A-3190-15C9D80CB717}"/>
          </ac:picMkLst>
        </pc:picChg>
        <pc:picChg chg="add del mod">
          <ac:chgData name="Karin" userId="bb03972ebf2a2bf0" providerId="LiveId" clId="{BAADC75E-A5D5-48AB-AA4B-AB603E6A126F}" dt="2023-06-22T13:14:53.208" v="346" actId="478"/>
          <ac:picMkLst>
            <pc:docMk/>
            <pc:sldMk cId="365877035" sldId="256"/>
            <ac:picMk id="28" creationId="{F73DD373-4D17-005E-D35E-71091C6001C0}"/>
          </ac:picMkLst>
        </pc:picChg>
      </pc:sldChg>
      <pc:sldChg chg="del">
        <pc:chgData name="Karin" userId="bb03972ebf2a2bf0" providerId="LiveId" clId="{BAADC75E-A5D5-48AB-AA4B-AB603E6A126F}" dt="2023-06-22T13:30:20.144" v="397" actId="47"/>
        <pc:sldMkLst>
          <pc:docMk/>
          <pc:sldMk cId="786060684" sldId="257"/>
        </pc:sldMkLst>
      </pc:sldChg>
      <pc:sldChg chg="del">
        <pc:chgData name="Karin" userId="bb03972ebf2a2bf0" providerId="LiveId" clId="{BAADC75E-A5D5-48AB-AA4B-AB603E6A126F}" dt="2023-06-22T13:30:21.357" v="398" actId="47"/>
        <pc:sldMkLst>
          <pc:docMk/>
          <pc:sldMk cId="1129494901" sldId="258"/>
        </pc:sldMkLst>
      </pc:sldChg>
      <pc:sldChg chg="delSp add del setBg delDesignElem">
        <pc:chgData name="Karin" userId="bb03972ebf2a2bf0" providerId="LiveId" clId="{BAADC75E-A5D5-48AB-AA4B-AB603E6A126F}" dt="2023-06-22T12:23:14.152" v="20" actId="47"/>
        <pc:sldMkLst>
          <pc:docMk/>
          <pc:sldMk cId="2444030461" sldId="259"/>
        </pc:sldMkLst>
        <pc:spChg chg="del">
          <ac:chgData name="Karin" userId="bb03972ebf2a2bf0" providerId="LiveId" clId="{BAADC75E-A5D5-48AB-AA4B-AB603E6A126F}" dt="2023-06-22T12:22:37.385" v="18"/>
          <ac:spMkLst>
            <pc:docMk/>
            <pc:sldMk cId="2444030461" sldId="259"/>
            <ac:spMk id="31" creationId="{4FF67069-F593-46DA-9C27-B6A20473CFE5}"/>
          </ac:spMkLst>
        </pc:spChg>
        <pc:spChg chg="del">
          <ac:chgData name="Karin" userId="bb03972ebf2a2bf0" providerId="LiveId" clId="{BAADC75E-A5D5-48AB-AA4B-AB603E6A126F}" dt="2023-06-22T12:22:37.385" v="18"/>
          <ac:spMkLst>
            <pc:docMk/>
            <pc:sldMk cId="2444030461" sldId="259"/>
            <ac:spMk id="33" creationId="{72CAE5C1-9A13-4174-B170-9D66BE7B9EAA}"/>
          </ac:spMkLst>
        </pc:spChg>
        <pc:spChg chg="del">
          <ac:chgData name="Karin" userId="bb03972ebf2a2bf0" providerId="LiveId" clId="{BAADC75E-A5D5-48AB-AA4B-AB603E6A126F}" dt="2023-06-22T12:22:37.385" v="18"/>
          <ac:spMkLst>
            <pc:docMk/>
            <pc:sldMk cId="2444030461" sldId="259"/>
            <ac:spMk id="37" creationId="{3852AA7B-18D0-4DE7-9364-A11ECCD8AF33}"/>
          </ac:spMkLst>
        </pc:spChg>
        <pc:picChg chg="del">
          <ac:chgData name="Karin" userId="bb03972ebf2a2bf0" providerId="LiveId" clId="{BAADC75E-A5D5-48AB-AA4B-AB603E6A126F}" dt="2023-06-22T12:22:37.385" v="18"/>
          <ac:picMkLst>
            <pc:docMk/>
            <pc:sldMk cId="2444030461" sldId="259"/>
            <ac:picMk id="35" creationId="{162D4572-9A7D-4F5C-8592-71CEDD98A2E7}"/>
          </ac:picMkLst>
        </pc:picChg>
      </pc:sldChg>
      <pc:sldChg chg="addSp delSp modSp add mod">
        <pc:chgData name="Karin" userId="bb03972ebf2a2bf0" providerId="LiveId" clId="{BAADC75E-A5D5-48AB-AA4B-AB603E6A126F}" dt="2023-06-29T19:33:12.404" v="1783" actId="20577"/>
        <pc:sldMkLst>
          <pc:docMk/>
          <pc:sldMk cId="1816476530" sldId="260"/>
        </pc:sldMkLst>
        <pc:spChg chg="add del mod">
          <ac:chgData name="Karin" userId="bb03972ebf2a2bf0" providerId="LiveId" clId="{BAADC75E-A5D5-48AB-AA4B-AB603E6A126F}" dt="2023-06-29T17:08:40.666" v="1588" actId="20577"/>
          <ac:spMkLst>
            <pc:docMk/>
            <pc:sldMk cId="1816476530" sldId="260"/>
            <ac:spMk id="2" creationId="{147C68C8-2735-85B8-28E6-3061670648D8}"/>
          </ac:spMkLst>
        </pc:spChg>
        <pc:spChg chg="del mod">
          <ac:chgData name="Karin" userId="bb03972ebf2a2bf0" providerId="LiveId" clId="{BAADC75E-A5D5-48AB-AA4B-AB603E6A126F}" dt="2023-06-27T13:30:55.844" v="905" actId="478"/>
          <ac:spMkLst>
            <pc:docMk/>
            <pc:sldMk cId="1816476530" sldId="260"/>
            <ac:spMk id="3" creationId="{80433860-22A2-D39F-8D9D-4E16CEE1ED04}"/>
          </ac:spMkLst>
        </pc:spChg>
        <pc:spChg chg="add mod">
          <ac:chgData name="Karin" userId="bb03972ebf2a2bf0" providerId="LiveId" clId="{BAADC75E-A5D5-48AB-AA4B-AB603E6A126F}" dt="2023-06-29T17:28:39.382" v="1656" actId="20577"/>
          <ac:spMkLst>
            <pc:docMk/>
            <pc:sldMk cId="1816476530" sldId="260"/>
            <ac:spMk id="4" creationId="{465CA490-62F6-2EE3-7875-C415203E3144}"/>
          </ac:spMkLst>
        </pc:spChg>
        <pc:spChg chg="add del mod">
          <ac:chgData name="Karin" userId="bb03972ebf2a2bf0" providerId="LiveId" clId="{BAADC75E-A5D5-48AB-AA4B-AB603E6A126F}" dt="2023-06-27T13:40:40.529" v="1103" actId="478"/>
          <ac:spMkLst>
            <pc:docMk/>
            <pc:sldMk cId="1816476530" sldId="260"/>
            <ac:spMk id="6" creationId="{F51EB41C-3954-73A4-EAB8-9FBD92C1ECC6}"/>
          </ac:spMkLst>
        </pc:spChg>
        <pc:spChg chg="add del mod">
          <ac:chgData name="Karin" userId="bb03972ebf2a2bf0" providerId="LiveId" clId="{BAADC75E-A5D5-48AB-AA4B-AB603E6A126F}" dt="2023-06-27T13:40:39.223" v="1101"/>
          <ac:spMkLst>
            <pc:docMk/>
            <pc:sldMk cId="1816476530" sldId="260"/>
            <ac:spMk id="7" creationId="{22CC436A-6C17-545A-D2D1-3673C73B7568}"/>
          </ac:spMkLst>
        </pc:spChg>
        <pc:spChg chg="add del mod ord">
          <ac:chgData name="Karin" userId="bb03972ebf2a2bf0" providerId="LiveId" clId="{BAADC75E-A5D5-48AB-AA4B-AB603E6A126F}" dt="2023-06-22T13:41:06.931" v="504" actId="478"/>
          <ac:spMkLst>
            <pc:docMk/>
            <pc:sldMk cId="1816476530" sldId="260"/>
            <ac:spMk id="10" creationId="{D0C0A0B8-AB8B-9061-C2BE-919B2FB8DEE5}"/>
          </ac:spMkLst>
        </pc:spChg>
        <pc:spChg chg="mod">
          <ac:chgData name="Karin" userId="bb03972ebf2a2bf0" providerId="LiveId" clId="{BAADC75E-A5D5-48AB-AA4B-AB603E6A126F}" dt="2023-06-29T16:21:19.697" v="1150"/>
          <ac:spMkLst>
            <pc:docMk/>
            <pc:sldMk cId="1816476530" sldId="260"/>
            <ac:spMk id="11" creationId="{A06E857E-73EA-667B-145C-B0EBF5E87BDE}"/>
          </ac:spMkLst>
        </pc:spChg>
        <pc:spChg chg="add del mod">
          <ac:chgData name="Karin" userId="bb03972ebf2a2bf0" providerId="LiveId" clId="{BAADC75E-A5D5-48AB-AA4B-AB603E6A126F}" dt="2023-06-27T13:30:50.341" v="904" actId="478"/>
          <ac:spMkLst>
            <pc:docMk/>
            <pc:sldMk cId="1816476530" sldId="260"/>
            <ac:spMk id="17" creationId="{9896352D-EF8F-53DF-D7FC-3E876E93561F}"/>
          </ac:spMkLst>
        </pc:spChg>
        <pc:spChg chg="add mod">
          <ac:chgData name="Karin" userId="bb03972ebf2a2bf0" providerId="LiveId" clId="{BAADC75E-A5D5-48AB-AA4B-AB603E6A126F}" dt="2023-06-29T19:33:12.404" v="1783" actId="20577"/>
          <ac:spMkLst>
            <pc:docMk/>
            <pc:sldMk cId="1816476530" sldId="260"/>
            <ac:spMk id="18" creationId="{6A51FBA4-71F3-CBFF-FCFE-2A5351B4EC9D}"/>
          </ac:spMkLst>
        </pc:spChg>
        <pc:grpChg chg="add mod">
          <ac:chgData name="Karin" userId="bb03972ebf2a2bf0" providerId="LiveId" clId="{BAADC75E-A5D5-48AB-AA4B-AB603E6A126F}" dt="2023-06-29T16:21:19.697" v="1150"/>
          <ac:grpSpMkLst>
            <pc:docMk/>
            <pc:sldMk cId="1816476530" sldId="260"/>
            <ac:grpSpMk id="9" creationId="{9506D4FF-F188-83D7-EF92-BDE2BD7218A8}"/>
          </ac:grpSpMkLst>
        </pc:grpChg>
        <pc:picChg chg="mod">
          <ac:chgData name="Karin" userId="bb03972ebf2a2bf0" providerId="LiveId" clId="{BAADC75E-A5D5-48AB-AA4B-AB603E6A126F}" dt="2023-06-29T16:21:19.697" v="1150"/>
          <ac:picMkLst>
            <pc:docMk/>
            <pc:sldMk cId="1816476530" sldId="260"/>
            <ac:picMk id="10" creationId="{995EF181-2156-217A-19FC-FECDCED983DF}"/>
          </ac:picMkLst>
        </pc:picChg>
        <pc:picChg chg="del">
          <ac:chgData name="Karin" userId="bb03972ebf2a2bf0" providerId="LiveId" clId="{BAADC75E-A5D5-48AB-AA4B-AB603E6A126F}" dt="2023-06-22T12:23:40.257" v="24" actId="478"/>
          <ac:picMkLst>
            <pc:docMk/>
            <pc:sldMk cId="1816476530" sldId="260"/>
            <ac:picMk id="11" creationId="{BCED41F0-0671-06C3-89DB-4B9251B05F87}"/>
          </ac:picMkLst>
        </pc:picChg>
        <pc:picChg chg="del mod">
          <ac:chgData name="Karin" userId="bb03972ebf2a2bf0" providerId="LiveId" clId="{BAADC75E-A5D5-48AB-AA4B-AB603E6A126F}" dt="2023-06-29T16:21:18.616" v="1149" actId="478"/>
          <ac:picMkLst>
            <pc:docMk/>
            <pc:sldMk cId="1816476530" sldId="260"/>
            <ac:picMk id="13" creationId="{F7CB52AA-3F81-7AF8-DF93-8CB95B2AE942}"/>
          </ac:picMkLst>
        </pc:picChg>
        <pc:picChg chg="del mod ord">
          <ac:chgData name="Karin" userId="bb03972ebf2a2bf0" providerId="LiveId" clId="{BAADC75E-A5D5-48AB-AA4B-AB603E6A126F}" dt="2023-06-22T12:33:46.446" v="150" actId="478"/>
          <ac:picMkLst>
            <pc:docMk/>
            <pc:sldMk cId="1816476530" sldId="260"/>
            <ac:picMk id="25" creationId="{642AAECF-2A79-9FDD-97B2-ED6B83A59400}"/>
          </ac:picMkLst>
        </pc:picChg>
        <pc:picChg chg="mod">
          <ac:chgData name="Karin" userId="bb03972ebf2a2bf0" providerId="LiveId" clId="{BAADC75E-A5D5-48AB-AA4B-AB603E6A126F}" dt="2023-06-22T13:25:05.498" v="365" actId="1076"/>
          <ac:picMkLst>
            <pc:docMk/>
            <pc:sldMk cId="1816476530" sldId="260"/>
            <ac:picMk id="26" creationId="{3FEE1980-66C1-EE2A-3190-15C9D80CB717}"/>
          </ac:picMkLst>
        </pc:picChg>
        <pc:inkChg chg="add del">
          <ac:chgData name="Karin" userId="bb03972ebf2a2bf0" providerId="LiveId" clId="{BAADC75E-A5D5-48AB-AA4B-AB603E6A126F}" dt="2023-06-22T13:23:25.318" v="360" actId="9405"/>
          <ac:inkMkLst>
            <pc:docMk/>
            <pc:sldMk cId="1816476530" sldId="260"/>
            <ac:inkMk id="4" creationId="{56C73F6B-D466-D505-F2BC-A77AA9F6F080}"/>
          </ac:inkMkLst>
        </pc:inkChg>
        <pc:cxnChg chg="add del mod">
          <ac:chgData name="Karin" userId="bb03972ebf2a2bf0" providerId="LiveId" clId="{BAADC75E-A5D5-48AB-AA4B-AB603E6A126F}" dt="2023-06-22T13:32:30.774" v="406" actId="478"/>
          <ac:cxnSpMkLst>
            <pc:docMk/>
            <pc:sldMk cId="1816476530" sldId="260"/>
            <ac:cxnSpMk id="6" creationId="{A979928D-3B74-A7F2-1EE3-F90642169053}"/>
          </ac:cxnSpMkLst>
        </pc:cxnChg>
        <pc:cxnChg chg="add del mod">
          <ac:chgData name="Karin" userId="bb03972ebf2a2bf0" providerId="LiveId" clId="{BAADC75E-A5D5-48AB-AA4B-AB603E6A126F}" dt="2023-06-27T13:40:39.223" v="1101"/>
          <ac:cxnSpMkLst>
            <pc:docMk/>
            <pc:sldMk cId="1816476530" sldId="260"/>
            <ac:cxnSpMk id="8" creationId="{B62D1C9A-E163-2DB2-66DE-E747B16A6463}"/>
          </ac:cxnSpMkLst>
        </pc:cxnChg>
        <pc:cxnChg chg="add del mod">
          <ac:chgData name="Karin" userId="bb03972ebf2a2bf0" providerId="LiveId" clId="{BAADC75E-A5D5-48AB-AA4B-AB603E6A126F}" dt="2023-06-27T13:40:39.960" v="1102" actId="478"/>
          <ac:cxnSpMkLst>
            <pc:docMk/>
            <pc:sldMk cId="1816476530" sldId="260"/>
            <ac:cxnSpMk id="14" creationId="{08E4EFE3-7876-E227-E6A3-2DCF7EFEFD2D}"/>
          </ac:cxnSpMkLst>
        </pc:cxnChg>
      </pc:sldChg>
      <pc:sldChg chg="delSp modSp add del mod setBg delDesignElem">
        <pc:chgData name="Karin" userId="bb03972ebf2a2bf0" providerId="LiveId" clId="{BAADC75E-A5D5-48AB-AA4B-AB603E6A126F}" dt="2023-06-22T13:22:42.909" v="358" actId="47"/>
        <pc:sldMkLst>
          <pc:docMk/>
          <pc:sldMk cId="1519940949" sldId="261"/>
        </pc:sldMkLst>
        <pc:spChg chg="del">
          <ac:chgData name="Karin" userId="bb03972ebf2a2bf0" providerId="LiveId" clId="{BAADC75E-A5D5-48AB-AA4B-AB603E6A126F}" dt="2023-06-22T12:52:29.846" v="265"/>
          <ac:spMkLst>
            <pc:docMk/>
            <pc:sldMk cId="1519940949" sldId="261"/>
            <ac:spMk id="31" creationId="{4FF67069-F593-46DA-9C27-B6A20473CFE5}"/>
          </ac:spMkLst>
        </pc:spChg>
        <pc:spChg chg="del">
          <ac:chgData name="Karin" userId="bb03972ebf2a2bf0" providerId="LiveId" clId="{BAADC75E-A5D5-48AB-AA4B-AB603E6A126F}" dt="2023-06-22T12:52:29.846" v="265"/>
          <ac:spMkLst>
            <pc:docMk/>
            <pc:sldMk cId="1519940949" sldId="261"/>
            <ac:spMk id="33" creationId="{72CAE5C1-9A13-4174-B170-9D66BE7B9EAA}"/>
          </ac:spMkLst>
        </pc:spChg>
        <pc:spChg chg="del">
          <ac:chgData name="Karin" userId="bb03972ebf2a2bf0" providerId="LiveId" clId="{BAADC75E-A5D5-48AB-AA4B-AB603E6A126F}" dt="2023-06-22T12:52:29.846" v="265"/>
          <ac:spMkLst>
            <pc:docMk/>
            <pc:sldMk cId="1519940949" sldId="261"/>
            <ac:spMk id="37" creationId="{3852AA7B-18D0-4DE7-9364-A11ECCD8AF33}"/>
          </ac:spMkLst>
        </pc:spChg>
        <pc:picChg chg="mod modCrop">
          <ac:chgData name="Karin" userId="bb03972ebf2a2bf0" providerId="LiveId" clId="{BAADC75E-A5D5-48AB-AA4B-AB603E6A126F}" dt="2023-06-22T12:53:10.938" v="271" actId="1076"/>
          <ac:picMkLst>
            <pc:docMk/>
            <pc:sldMk cId="1519940949" sldId="261"/>
            <ac:picMk id="26" creationId="{3FEE1980-66C1-EE2A-3190-15C9D80CB717}"/>
          </ac:picMkLst>
        </pc:picChg>
        <pc:picChg chg="del">
          <ac:chgData name="Karin" userId="bb03972ebf2a2bf0" providerId="LiveId" clId="{BAADC75E-A5D5-48AB-AA4B-AB603E6A126F}" dt="2023-06-22T12:52:29.846" v="265"/>
          <ac:picMkLst>
            <pc:docMk/>
            <pc:sldMk cId="1519940949" sldId="261"/>
            <ac:picMk id="35" creationId="{162D4572-9A7D-4F5C-8592-71CEDD98A2E7}"/>
          </ac:picMkLst>
        </pc:picChg>
      </pc:sldChg>
      <pc:sldChg chg="new del">
        <pc:chgData name="Karin" userId="bb03972ebf2a2bf0" providerId="LiveId" clId="{BAADC75E-A5D5-48AB-AA4B-AB603E6A126F}" dt="2023-06-22T12:53:25.525" v="273" actId="47"/>
        <pc:sldMkLst>
          <pc:docMk/>
          <pc:sldMk cId="2256452674" sldId="262"/>
        </pc:sldMkLst>
      </pc:sldChg>
      <pc:sldChg chg="addSp delSp modSp add del mod">
        <pc:chgData name="Karin" userId="bb03972ebf2a2bf0" providerId="LiveId" clId="{BAADC75E-A5D5-48AB-AA4B-AB603E6A126F}" dt="2023-06-22T13:30:14.959" v="396" actId="47"/>
        <pc:sldMkLst>
          <pc:docMk/>
          <pc:sldMk cId="2730849310" sldId="262"/>
        </pc:sldMkLst>
        <pc:spChg chg="mod">
          <ac:chgData name="Karin" userId="bb03972ebf2a2bf0" providerId="LiveId" clId="{BAADC75E-A5D5-48AB-AA4B-AB603E6A126F}" dt="2023-06-22T13:16:42.116" v="354" actId="2711"/>
          <ac:spMkLst>
            <pc:docMk/>
            <pc:sldMk cId="2730849310" sldId="262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2T13:20:23.441" v="356" actId="2711"/>
          <ac:spMkLst>
            <pc:docMk/>
            <pc:sldMk cId="2730849310" sldId="262"/>
            <ac:spMk id="3" creationId="{80433860-22A2-D39F-8D9D-4E16CEE1ED04}"/>
          </ac:spMkLst>
        </pc:spChg>
        <pc:picChg chg="add mod">
          <ac:chgData name="Karin" userId="bb03972ebf2a2bf0" providerId="LiveId" clId="{BAADC75E-A5D5-48AB-AA4B-AB603E6A126F}" dt="2023-06-22T13:16:30.512" v="353" actId="14100"/>
          <ac:picMkLst>
            <pc:docMk/>
            <pc:sldMk cId="2730849310" sldId="262"/>
            <ac:picMk id="4" creationId="{C119D391-ADB6-B5AA-948F-18CC8DE6ECB9}"/>
          </ac:picMkLst>
        </pc:picChg>
        <pc:picChg chg="add del mod">
          <ac:chgData name="Karin" userId="bb03972ebf2a2bf0" providerId="LiveId" clId="{BAADC75E-A5D5-48AB-AA4B-AB603E6A126F}" dt="2023-06-22T12:56:31.411" v="284" actId="478"/>
          <ac:picMkLst>
            <pc:docMk/>
            <pc:sldMk cId="2730849310" sldId="262"/>
            <ac:picMk id="6" creationId="{5EB6A5AF-AC7A-CE0F-F6FB-9B1F90D222AE}"/>
          </ac:picMkLst>
        </pc:picChg>
        <pc:picChg chg="add mod">
          <ac:chgData name="Karin" userId="bb03972ebf2a2bf0" providerId="LiveId" clId="{BAADC75E-A5D5-48AB-AA4B-AB603E6A126F}" dt="2023-06-22T13:21:34.353" v="357" actId="1076"/>
          <ac:picMkLst>
            <pc:docMk/>
            <pc:sldMk cId="2730849310" sldId="262"/>
            <ac:picMk id="8" creationId="{3E7BFDCF-28D4-2744-E0F8-5A155E7F2273}"/>
          </ac:picMkLst>
        </pc:picChg>
        <pc:picChg chg="add del mod">
          <ac:chgData name="Karin" userId="bb03972ebf2a2bf0" providerId="LiveId" clId="{BAADC75E-A5D5-48AB-AA4B-AB603E6A126F}" dt="2023-06-22T13:04:22.433" v="298" actId="478"/>
          <ac:picMkLst>
            <pc:docMk/>
            <pc:sldMk cId="2730849310" sldId="262"/>
            <ac:picMk id="10" creationId="{D2343583-9DE8-F73C-64B7-130F4FF01963}"/>
          </ac:picMkLst>
        </pc:picChg>
        <pc:picChg chg="mod ord">
          <ac:chgData name="Karin" userId="bb03972ebf2a2bf0" providerId="LiveId" clId="{BAADC75E-A5D5-48AB-AA4B-AB603E6A126F}" dt="2023-06-22T13:11:31.001" v="334" actId="1076"/>
          <ac:picMkLst>
            <pc:docMk/>
            <pc:sldMk cId="2730849310" sldId="262"/>
            <ac:picMk id="11" creationId="{BCED41F0-0671-06C3-89DB-4B9251B05F87}"/>
          </ac:picMkLst>
        </pc:picChg>
        <pc:picChg chg="del">
          <ac:chgData name="Karin" userId="bb03972ebf2a2bf0" providerId="LiveId" clId="{BAADC75E-A5D5-48AB-AA4B-AB603E6A126F}" dt="2023-06-22T12:57:48.928" v="290" actId="478"/>
          <ac:picMkLst>
            <pc:docMk/>
            <pc:sldMk cId="2730849310" sldId="262"/>
            <ac:picMk id="25" creationId="{642AAECF-2A79-9FDD-97B2-ED6B83A59400}"/>
          </ac:picMkLst>
        </pc:picChg>
        <pc:picChg chg="del">
          <ac:chgData name="Karin" userId="bb03972ebf2a2bf0" providerId="LiveId" clId="{BAADC75E-A5D5-48AB-AA4B-AB603E6A126F}" dt="2023-06-22T12:53:50.911" v="275" actId="478"/>
          <ac:picMkLst>
            <pc:docMk/>
            <pc:sldMk cId="2730849310" sldId="262"/>
            <ac:picMk id="26" creationId="{3FEE1980-66C1-EE2A-3190-15C9D80CB717}"/>
          </ac:picMkLst>
        </pc:picChg>
      </pc:sldChg>
      <pc:sldChg chg="addSp delSp modSp add mod">
        <pc:chgData name="Karin" userId="bb03972ebf2a2bf0" providerId="LiveId" clId="{BAADC75E-A5D5-48AB-AA4B-AB603E6A126F}" dt="2023-06-29T16:20:48.438" v="1146" actId="164"/>
        <pc:sldMkLst>
          <pc:docMk/>
          <pc:sldMk cId="1754429837" sldId="263"/>
        </pc:sldMkLst>
        <pc:spChg chg="ord">
          <ac:chgData name="Karin" userId="bb03972ebf2a2bf0" providerId="LiveId" clId="{BAADC75E-A5D5-48AB-AA4B-AB603E6A126F}" dt="2023-06-29T16:17:25.277" v="1142" actId="166"/>
          <ac:spMkLst>
            <pc:docMk/>
            <pc:sldMk cId="1754429837" sldId="263"/>
            <ac:spMk id="2" creationId="{147C68C8-2735-85B8-28E6-3061670648D8}"/>
          </ac:spMkLst>
        </pc:spChg>
        <pc:spChg chg="ord">
          <ac:chgData name="Karin" userId="bb03972ebf2a2bf0" providerId="LiveId" clId="{BAADC75E-A5D5-48AB-AA4B-AB603E6A126F}" dt="2023-06-29T16:17:32.979" v="1143" actId="166"/>
          <ac:spMkLst>
            <pc:docMk/>
            <pc:sldMk cId="1754429837" sldId="263"/>
            <ac:spMk id="3" creationId="{80433860-22A2-D39F-8D9D-4E16CEE1ED04}"/>
          </ac:spMkLst>
        </pc:spChg>
        <pc:spChg chg="add">
          <ac:chgData name="Karin" userId="bb03972ebf2a2bf0" providerId="LiveId" clId="{BAADC75E-A5D5-48AB-AA4B-AB603E6A126F}" dt="2023-06-29T16:15:17.357" v="1122"/>
          <ac:spMkLst>
            <pc:docMk/>
            <pc:sldMk cId="1754429837" sldId="263"/>
            <ac:spMk id="5" creationId="{5022F2C4-B73C-CDB0-D308-F4847F4C439B}"/>
          </ac:spMkLst>
        </pc:spChg>
        <pc:spChg chg="add mod">
          <ac:chgData name="Karin" userId="bb03972ebf2a2bf0" providerId="LiveId" clId="{BAADC75E-A5D5-48AB-AA4B-AB603E6A126F}" dt="2023-06-29T16:20:48.438" v="1146" actId="164"/>
          <ac:spMkLst>
            <pc:docMk/>
            <pc:sldMk cId="1754429837" sldId="263"/>
            <ac:spMk id="6" creationId="{79C61C08-FD56-3794-94D3-A82A49209F04}"/>
          </ac:spMkLst>
        </pc:spChg>
        <pc:grpChg chg="add mod">
          <ac:chgData name="Karin" userId="bb03972ebf2a2bf0" providerId="LiveId" clId="{BAADC75E-A5D5-48AB-AA4B-AB603E6A126F}" dt="2023-06-29T16:20:48.438" v="1146" actId="164"/>
          <ac:grpSpMkLst>
            <pc:docMk/>
            <pc:sldMk cId="1754429837" sldId="263"/>
            <ac:grpSpMk id="7" creationId="{BDBAFDFA-F50D-449C-62DA-9EADE5B60AB2}"/>
          </ac:grpSpMkLst>
        </pc:grpChg>
        <pc:picChg chg="add mod ord">
          <ac:chgData name="Karin" userId="bb03972ebf2a2bf0" providerId="LiveId" clId="{BAADC75E-A5D5-48AB-AA4B-AB603E6A126F}" dt="2023-06-29T16:17:16.274" v="1141" actId="167"/>
          <ac:picMkLst>
            <pc:docMk/>
            <pc:sldMk cId="1754429837" sldId="263"/>
            <ac:picMk id="4" creationId="{B6A05DC6-99F3-713D-1DEC-F430EB6D885E}"/>
          </ac:picMkLst>
        </pc:picChg>
        <pc:picChg chg="add del mod">
          <ac:chgData name="Karin" userId="bb03972ebf2a2bf0" providerId="LiveId" clId="{BAADC75E-A5D5-48AB-AA4B-AB603E6A126F}" dt="2023-06-29T16:15:39.764" v="1126" actId="478"/>
          <ac:picMkLst>
            <pc:docMk/>
            <pc:sldMk cId="1754429837" sldId="263"/>
            <ac:picMk id="13" creationId="{F7CB52AA-3F81-7AF8-DF93-8CB95B2AE942}"/>
          </ac:picMkLst>
        </pc:picChg>
        <pc:picChg chg="del">
          <ac:chgData name="Karin" userId="bb03972ebf2a2bf0" providerId="LiveId" clId="{BAADC75E-A5D5-48AB-AA4B-AB603E6A126F}" dt="2023-06-22T13:12:06.717" v="336" actId="478"/>
          <ac:picMkLst>
            <pc:docMk/>
            <pc:sldMk cId="1754429837" sldId="263"/>
            <ac:picMk id="25" creationId="{642AAECF-2A79-9FDD-97B2-ED6B83A59400}"/>
          </ac:picMkLst>
        </pc:picChg>
        <pc:picChg chg="add mod">
          <ac:chgData name="Karin" userId="bb03972ebf2a2bf0" providerId="LiveId" clId="{BAADC75E-A5D5-48AB-AA4B-AB603E6A126F}" dt="2023-06-29T16:20:48.438" v="1146" actId="164"/>
          <ac:picMkLst>
            <pc:docMk/>
            <pc:sldMk cId="1754429837" sldId="263"/>
            <ac:picMk id="2049" creationId="{164CEFCC-61EB-92BB-6369-DB299F19380B}"/>
          </ac:picMkLst>
        </pc:picChg>
      </pc:sldChg>
      <pc:sldChg chg="modSp add del mod">
        <pc:chgData name="Karin" userId="bb03972ebf2a2bf0" providerId="LiveId" clId="{BAADC75E-A5D5-48AB-AA4B-AB603E6A126F}" dt="2023-06-27T13:42:36.755" v="1105" actId="47"/>
        <pc:sldMkLst>
          <pc:docMk/>
          <pc:sldMk cId="2129363723" sldId="264"/>
        </pc:sldMkLst>
        <pc:spChg chg="mod">
          <ac:chgData name="Karin" userId="bb03972ebf2a2bf0" providerId="LiveId" clId="{BAADC75E-A5D5-48AB-AA4B-AB603E6A126F}" dt="2023-06-22T13:49:55.905" v="664" actId="255"/>
          <ac:spMkLst>
            <pc:docMk/>
            <pc:sldMk cId="2129363723" sldId="264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2T13:50:38.936" v="675" actId="20577"/>
          <ac:spMkLst>
            <pc:docMk/>
            <pc:sldMk cId="2129363723" sldId="264"/>
            <ac:spMk id="3" creationId="{80433860-22A2-D39F-8D9D-4E16CEE1ED04}"/>
          </ac:spMkLst>
        </pc:spChg>
        <pc:spChg chg="mod">
          <ac:chgData name="Karin" userId="bb03972ebf2a2bf0" providerId="LiveId" clId="{BAADC75E-A5D5-48AB-AA4B-AB603E6A126F}" dt="2023-06-22T13:49:56.784" v="665" actId="1076"/>
          <ac:spMkLst>
            <pc:docMk/>
            <pc:sldMk cId="2129363723" sldId="264"/>
            <ac:spMk id="18" creationId="{6A51FBA4-71F3-CBFF-FCFE-2A5351B4EC9D}"/>
          </ac:spMkLst>
        </pc:spChg>
      </pc:sldChg>
      <pc:sldChg chg="addSp delSp modSp add mod setBg delDesignElem">
        <pc:chgData name="Karin" userId="bb03972ebf2a2bf0" providerId="LiveId" clId="{BAADC75E-A5D5-48AB-AA4B-AB603E6A126F}" dt="2023-06-29T17:30:52.801" v="1658" actId="20577"/>
        <pc:sldMkLst>
          <pc:docMk/>
          <pc:sldMk cId="55860883" sldId="265"/>
        </pc:sldMkLst>
        <pc:spChg chg="mod">
          <ac:chgData name="Karin" userId="bb03972ebf2a2bf0" providerId="LiveId" clId="{BAADC75E-A5D5-48AB-AA4B-AB603E6A126F}" dt="2023-06-29T17:09:56.182" v="1590" actId="1076"/>
          <ac:spMkLst>
            <pc:docMk/>
            <pc:sldMk cId="55860883" sldId="265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7T13:33:15.223" v="967" actId="20577"/>
          <ac:spMkLst>
            <pc:docMk/>
            <pc:sldMk cId="55860883" sldId="265"/>
            <ac:spMk id="3" creationId="{80433860-22A2-D39F-8D9D-4E16CEE1ED04}"/>
          </ac:spMkLst>
        </pc:spChg>
        <pc:spChg chg="mod">
          <ac:chgData name="Karin" userId="bb03972ebf2a2bf0" providerId="LiveId" clId="{BAADC75E-A5D5-48AB-AA4B-AB603E6A126F}" dt="2023-06-29T16:21:27.184" v="1152"/>
          <ac:spMkLst>
            <pc:docMk/>
            <pc:sldMk cId="55860883" sldId="265"/>
            <ac:spMk id="6" creationId="{2970EFD8-BFF2-0040-3441-59459BBEBD75}"/>
          </ac:spMkLst>
        </pc:spChg>
        <pc:spChg chg="mod">
          <ac:chgData name="Karin" userId="bb03972ebf2a2bf0" providerId="LiveId" clId="{BAADC75E-A5D5-48AB-AA4B-AB603E6A126F}" dt="2023-06-29T17:30:52.801" v="1658" actId="20577"/>
          <ac:spMkLst>
            <pc:docMk/>
            <pc:sldMk cId="55860883" sldId="265"/>
            <ac:spMk id="17" creationId="{9896352D-EF8F-53DF-D7FC-3E876E93561F}"/>
          </ac:spMkLst>
        </pc:spChg>
        <pc:spChg chg="del">
          <ac:chgData name="Karin" userId="bb03972ebf2a2bf0" providerId="LiveId" clId="{BAADC75E-A5D5-48AB-AA4B-AB603E6A126F}" dt="2023-06-27T13:33:42.039" v="974" actId="478"/>
          <ac:spMkLst>
            <pc:docMk/>
            <pc:sldMk cId="55860883" sldId="265"/>
            <ac:spMk id="18" creationId="{6A51FBA4-71F3-CBFF-FCFE-2A5351B4EC9D}"/>
          </ac:spMkLst>
        </pc:spChg>
        <pc:spChg chg="del">
          <ac:chgData name="Karin" userId="bb03972ebf2a2bf0" providerId="LiveId" clId="{BAADC75E-A5D5-48AB-AA4B-AB603E6A126F}" dt="2023-06-22T14:01:48.114" v="681"/>
          <ac:spMkLst>
            <pc:docMk/>
            <pc:sldMk cId="55860883" sldId="265"/>
            <ac:spMk id="31" creationId="{4FF67069-F593-46DA-9C27-B6A20473CFE5}"/>
          </ac:spMkLst>
        </pc:spChg>
        <pc:spChg chg="del">
          <ac:chgData name="Karin" userId="bb03972ebf2a2bf0" providerId="LiveId" clId="{BAADC75E-A5D5-48AB-AA4B-AB603E6A126F}" dt="2023-06-22T14:01:48.114" v="681"/>
          <ac:spMkLst>
            <pc:docMk/>
            <pc:sldMk cId="55860883" sldId="265"/>
            <ac:spMk id="33" creationId="{72CAE5C1-9A13-4174-B170-9D66BE7B9EAA}"/>
          </ac:spMkLst>
        </pc:spChg>
        <pc:spChg chg="del">
          <ac:chgData name="Karin" userId="bb03972ebf2a2bf0" providerId="LiveId" clId="{BAADC75E-A5D5-48AB-AA4B-AB603E6A126F}" dt="2023-06-22T14:01:48.114" v="681"/>
          <ac:spMkLst>
            <pc:docMk/>
            <pc:sldMk cId="55860883" sldId="265"/>
            <ac:spMk id="37" creationId="{3852AA7B-18D0-4DE7-9364-A11ECCD8AF33}"/>
          </ac:spMkLst>
        </pc:spChg>
        <pc:grpChg chg="add mod">
          <ac:chgData name="Karin" userId="bb03972ebf2a2bf0" providerId="LiveId" clId="{BAADC75E-A5D5-48AB-AA4B-AB603E6A126F}" dt="2023-06-29T16:21:27.184" v="1152"/>
          <ac:grpSpMkLst>
            <pc:docMk/>
            <pc:sldMk cId="55860883" sldId="265"/>
            <ac:grpSpMk id="4" creationId="{D22B7B58-79FC-FD00-46AB-8A22B9EC768A}"/>
          </ac:grpSpMkLst>
        </pc:grpChg>
        <pc:picChg chg="mod">
          <ac:chgData name="Karin" userId="bb03972ebf2a2bf0" providerId="LiveId" clId="{BAADC75E-A5D5-48AB-AA4B-AB603E6A126F}" dt="2023-06-29T16:21:27.184" v="1152"/>
          <ac:picMkLst>
            <pc:docMk/>
            <pc:sldMk cId="55860883" sldId="265"/>
            <ac:picMk id="5" creationId="{F4E93AB4-D557-C65C-4D92-4DF561A02213}"/>
          </ac:picMkLst>
        </pc:picChg>
        <pc:picChg chg="del">
          <ac:chgData name="Karin" userId="bb03972ebf2a2bf0" providerId="LiveId" clId="{BAADC75E-A5D5-48AB-AA4B-AB603E6A126F}" dt="2023-06-29T16:21:25.729" v="1151" actId="478"/>
          <ac:picMkLst>
            <pc:docMk/>
            <pc:sldMk cId="55860883" sldId="265"/>
            <ac:picMk id="13" creationId="{F7CB52AA-3F81-7AF8-DF93-8CB95B2AE942}"/>
          </ac:picMkLst>
        </pc:picChg>
        <pc:picChg chg="del">
          <ac:chgData name="Karin" userId="bb03972ebf2a2bf0" providerId="LiveId" clId="{BAADC75E-A5D5-48AB-AA4B-AB603E6A126F}" dt="2023-06-22T14:01:48.114" v="681"/>
          <ac:picMkLst>
            <pc:docMk/>
            <pc:sldMk cId="55860883" sldId="265"/>
            <ac:picMk id="35" creationId="{162D4572-9A7D-4F5C-8592-71CEDD98A2E7}"/>
          </ac:picMkLst>
        </pc:picChg>
        <pc:cxnChg chg="mod">
          <ac:chgData name="Karin" userId="bb03972ebf2a2bf0" providerId="LiveId" clId="{BAADC75E-A5D5-48AB-AA4B-AB603E6A126F}" dt="2023-06-29T17:10:01.797" v="1591" actId="1076"/>
          <ac:cxnSpMkLst>
            <pc:docMk/>
            <pc:sldMk cId="55860883" sldId="265"/>
            <ac:cxnSpMk id="14" creationId="{08E4EFE3-7876-E227-E6A3-2DCF7EFEFD2D}"/>
          </ac:cxnSpMkLst>
        </pc:cxnChg>
      </pc:sldChg>
      <pc:sldChg chg="addSp delSp modSp add mod">
        <pc:chgData name="Karin" userId="bb03972ebf2a2bf0" providerId="LiveId" clId="{BAADC75E-A5D5-48AB-AA4B-AB603E6A126F}" dt="2023-06-29T17:34:12.512" v="1676" actId="20577"/>
        <pc:sldMkLst>
          <pc:docMk/>
          <pc:sldMk cId="2728863323" sldId="266"/>
        </pc:sldMkLst>
        <pc:spChg chg="del mod">
          <ac:chgData name="Karin" userId="bb03972ebf2a2bf0" providerId="LiveId" clId="{BAADC75E-A5D5-48AB-AA4B-AB603E6A126F}" dt="2023-06-29T17:07:02.022" v="1553" actId="478"/>
          <ac:spMkLst>
            <pc:docMk/>
            <pc:sldMk cId="2728863323" sldId="266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2T14:17:04.977" v="813" actId="255"/>
          <ac:spMkLst>
            <pc:docMk/>
            <pc:sldMk cId="2728863323" sldId="266"/>
            <ac:spMk id="3" creationId="{80433860-22A2-D39F-8D9D-4E16CEE1ED04}"/>
          </ac:spMkLst>
        </pc:spChg>
        <pc:spChg chg="mod">
          <ac:chgData name="Karin" userId="bb03972ebf2a2bf0" providerId="LiveId" clId="{BAADC75E-A5D5-48AB-AA4B-AB603E6A126F}" dt="2023-06-29T16:21:11.789" v="1148"/>
          <ac:spMkLst>
            <pc:docMk/>
            <pc:sldMk cId="2728863323" sldId="266"/>
            <ac:spMk id="6" creationId="{AF1EA20C-75DF-CCCC-20FD-D7E6595233CF}"/>
          </ac:spMkLst>
        </pc:spChg>
        <pc:spChg chg="add del mod">
          <ac:chgData name="Karin" userId="bb03972ebf2a2bf0" providerId="LiveId" clId="{BAADC75E-A5D5-48AB-AA4B-AB603E6A126F}" dt="2023-06-29T17:07:28.711" v="1562" actId="478"/>
          <ac:spMkLst>
            <pc:docMk/>
            <pc:sldMk cId="2728863323" sldId="266"/>
            <ac:spMk id="8" creationId="{3774B387-21B5-8B58-65DE-A0D25E370A71}"/>
          </ac:spMkLst>
        </pc:spChg>
        <pc:spChg chg="add mod">
          <ac:chgData name="Karin" userId="bb03972ebf2a2bf0" providerId="LiveId" clId="{BAADC75E-A5D5-48AB-AA4B-AB603E6A126F}" dt="2023-06-29T17:34:12.512" v="1676" actId="20577"/>
          <ac:spMkLst>
            <pc:docMk/>
            <pc:sldMk cId="2728863323" sldId="266"/>
            <ac:spMk id="9" creationId="{3F2D1D7D-765A-3090-80A1-1E9DA68619CE}"/>
          </ac:spMkLst>
        </pc:spChg>
        <pc:spChg chg="mod">
          <ac:chgData name="Karin" userId="bb03972ebf2a2bf0" providerId="LiveId" clId="{BAADC75E-A5D5-48AB-AA4B-AB603E6A126F}" dt="2023-06-22T14:21:06.870" v="892" actId="1076"/>
          <ac:spMkLst>
            <pc:docMk/>
            <pc:sldMk cId="2728863323" sldId="266"/>
            <ac:spMk id="17" creationId="{9896352D-EF8F-53DF-D7FC-3E876E93561F}"/>
          </ac:spMkLst>
        </pc:spChg>
        <pc:spChg chg="del">
          <ac:chgData name="Karin" userId="bb03972ebf2a2bf0" providerId="LiveId" clId="{BAADC75E-A5D5-48AB-AA4B-AB603E6A126F}" dt="2023-06-22T14:15:23.505" v="797" actId="478"/>
          <ac:spMkLst>
            <pc:docMk/>
            <pc:sldMk cId="2728863323" sldId="266"/>
            <ac:spMk id="18" creationId="{6A51FBA4-71F3-CBFF-FCFE-2A5351B4EC9D}"/>
          </ac:spMkLst>
        </pc:spChg>
        <pc:grpChg chg="add mod">
          <ac:chgData name="Karin" userId="bb03972ebf2a2bf0" providerId="LiveId" clId="{BAADC75E-A5D5-48AB-AA4B-AB603E6A126F}" dt="2023-06-29T16:21:11.789" v="1148"/>
          <ac:grpSpMkLst>
            <pc:docMk/>
            <pc:sldMk cId="2728863323" sldId="266"/>
            <ac:grpSpMk id="4" creationId="{9F416AD8-1844-E50D-4A02-79ACE5EF7372}"/>
          </ac:grpSpMkLst>
        </pc:grpChg>
        <pc:picChg chg="mod">
          <ac:chgData name="Karin" userId="bb03972ebf2a2bf0" providerId="LiveId" clId="{BAADC75E-A5D5-48AB-AA4B-AB603E6A126F}" dt="2023-06-29T16:21:11.789" v="1148"/>
          <ac:picMkLst>
            <pc:docMk/>
            <pc:sldMk cId="2728863323" sldId="266"/>
            <ac:picMk id="5" creationId="{909EBB8A-D659-DCE6-024D-0D88E3B27796}"/>
          </ac:picMkLst>
        </pc:picChg>
        <pc:picChg chg="del">
          <ac:chgData name="Karin" userId="bb03972ebf2a2bf0" providerId="LiveId" clId="{BAADC75E-A5D5-48AB-AA4B-AB603E6A126F}" dt="2023-06-29T16:21:10.903" v="1147" actId="478"/>
          <ac:picMkLst>
            <pc:docMk/>
            <pc:sldMk cId="2728863323" sldId="266"/>
            <ac:picMk id="13" creationId="{F7CB52AA-3F81-7AF8-DF93-8CB95B2AE942}"/>
          </ac:picMkLst>
        </pc:picChg>
        <pc:cxnChg chg="add mod">
          <ac:chgData name="Karin" userId="bb03972ebf2a2bf0" providerId="LiveId" clId="{BAADC75E-A5D5-48AB-AA4B-AB603E6A126F}" dt="2023-06-29T17:07:08.921" v="1555"/>
          <ac:cxnSpMkLst>
            <pc:docMk/>
            <pc:sldMk cId="2728863323" sldId="266"/>
            <ac:cxnSpMk id="10" creationId="{688C8822-8B8A-B9DB-D25E-DEC99717273E}"/>
          </ac:cxnSpMkLst>
        </pc:cxnChg>
        <pc:cxnChg chg="del mod">
          <ac:chgData name="Karin" userId="bb03972ebf2a2bf0" providerId="LiveId" clId="{BAADC75E-A5D5-48AB-AA4B-AB603E6A126F}" dt="2023-06-29T17:07:04.826" v="1554" actId="478"/>
          <ac:cxnSpMkLst>
            <pc:docMk/>
            <pc:sldMk cId="2728863323" sldId="266"/>
            <ac:cxnSpMk id="14" creationId="{08E4EFE3-7876-E227-E6A3-2DCF7EFEFD2D}"/>
          </ac:cxnSpMkLst>
        </pc:cxnChg>
      </pc:sldChg>
      <pc:sldChg chg="addSp delSp modSp add mod ord">
        <pc:chgData name="Karin" userId="bb03972ebf2a2bf0" providerId="LiveId" clId="{BAADC75E-A5D5-48AB-AA4B-AB603E6A126F}" dt="2023-06-29T17:10:19.421" v="1593" actId="1076"/>
        <pc:sldMkLst>
          <pc:docMk/>
          <pc:sldMk cId="3388658666" sldId="267"/>
        </pc:sldMkLst>
        <pc:spChg chg="mod">
          <ac:chgData name="Karin" userId="bb03972ebf2a2bf0" providerId="LiveId" clId="{BAADC75E-A5D5-48AB-AA4B-AB603E6A126F}" dt="2023-06-29T17:10:14.782" v="1592" actId="1076"/>
          <ac:spMkLst>
            <pc:docMk/>
            <pc:sldMk cId="3388658666" sldId="267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9T16:21:39.771" v="1156"/>
          <ac:spMkLst>
            <pc:docMk/>
            <pc:sldMk cId="3388658666" sldId="267"/>
            <ac:spMk id="6" creationId="{B125CE93-0C6D-D638-C20B-5104078D0C01}"/>
          </ac:spMkLst>
        </pc:spChg>
        <pc:grpChg chg="add mod">
          <ac:chgData name="Karin" userId="bb03972ebf2a2bf0" providerId="LiveId" clId="{BAADC75E-A5D5-48AB-AA4B-AB603E6A126F}" dt="2023-06-29T16:21:39.771" v="1156"/>
          <ac:grpSpMkLst>
            <pc:docMk/>
            <pc:sldMk cId="3388658666" sldId="267"/>
            <ac:grpSpMk id="4" creationId="{F7087FED-E5C5-0A4A-66B7-B2C1962A4081}"/>
          </ac:grpSpMkLst>
        </pc:grpChg>
        <pc:picChg chg="mod">
          <ac:chgData name="Karin" userId="bb03972ebf2a2bf0" providerId="LiveId" clId="{BAADC75E-A5D5-48AB-AA4B-AB603E6A126F}" dt="2023-06-29T16:21:39.771" v="1156"/>
          <ac:picMkLst>
            <pc:docMk/>
            <pc:sldMk cId="3388658666" sldId="267"/>
            <ac:picMk id="5" creationId="{6BE3B030-7143-6E0E-867F-1BDCDBC49586}"/>
          </ac:picMkLst>
        </pc:picChg>
        <pc:picChg chg="del">
          <ac:chgData name="Karin" userId="bb03972ebf2a2bf0" providerId="LiveId" clId="{BAADC75E-A5D5-48AB-AA4B-AB603E6A126F}" dt="2023-06-29T16:21:39.173" v="1155" actId="478"/>
          <ac:picMkLst>
            <pc:docMk/>
            <pc:sldMk cId="3388658666" sldId="267"/>
            <ac:picMk id="13" creationId="{F7CB52AA-3F81-7AF8-DF93-8CB95B2AE942}"/>
          </ac:picMkLst>
        </pc:picChg>
        <pc:cxnChg chg="mod">
          <ac:chgData name="Karin" userId="bb03972ebf2a2bf0" providerId="LiveId" clId="{BAADC75E-A5D5-48AB-AA4B-AB603E6A126F}" dt="2023-06-29T17:10:19.421" v="1593" actId="1076"/>
          <ac:cxnSpMkLst>
            <pc:docMk/>
            <pc:sldMk cId="3388658666" sldId="267"/>
            <ac:cxnSpMk id="14" creationId="{08E4EFE3-7876-E227-E6A3-2DCF7EFEFD2D}"/>
          </ac:cxnSpMkLst>
        </pc:cxnChg>
      </pc:sldChg>
      <pc:sldChg chg="addSp delSp modSp add mod ord">
        <pc:chgData name="Karin" userId="bb03972ebf2a2bf0" providerId="LiveId" clId="{BAADC75E-A5D5-48AB-AA4B-AB603E6A126F}" dt="2023-06-29T19:33:03.843" v="1781" actId="20577"/>
        <pc:sldMkLst>
          <pc:docMk/>
          <pc:sldMk cId="4004857315" sldId="268"/>
        </pc:sldMkLst>
        <pc:spChg chg="mod">
          <ac:chgData name="Karin" userId="bb03972ebf2a2bf0" providerId="LiveId" clId="{BAADC75E-A5D5-48AB-AA4B-AB603E6A126F}" dt="2023-06-29T19:31:49.256" v="1779" actId="790"/>
          <ac:spMkLst>
            <pc:docMk/>
            <pc:sldMk cId="4004857315" sldId="268"/>
            <ac:spMk id="4" creationId="{465CA490-62F6-2EE3-7875-C415203E3144}"/>
          </ac:spMkLst>
        </pc:spChg>
        <pc:spChg chg="mod">
          <ac:chgData name="Karin" userId="bb03972ebf2a2bf0" providerId="LiveId" clId="{BAADC75E-A5D5-48AB-AA4B-AB603E6A126F}" dt="2023-06-29T16:21:32.366" v="1154"/>
          <ac:spMkLst>
            <pc:docMk/>
            <pc:sldMk cId="4004857315" sldId="268"/>
            <ac:spMk id="6" creationId="{A1043259-BEF3-F454-78BA-82B7A5C35042}"/>
          </ac:spMkLst>
        </pc:spChg>
        <pc:spChg chg="mod">
          <ac:chgData name="Karin" userId="bb03972ebf2a2bf0" providerId="LiveId" clId="{BAADC75E-A5D5-48AB-AA4B-AB603E6A126F}" dt="2023-06-29T19:33:03.843" v="1781" actId="20577"/>
          <ac:spMkLst>
            <pc:docMk/>
            <pc:sldMk cId="4004857315" sldId="268"/>
            <ac:spMk id="18" creationId="{6A51FBA4-71F3-CBFF-FCFE-2A5351B4EC9D}"/>
          </ac:spMkLst>
        </pc:spChg>
        <pc:grpChg chg="add mod">
          <ac:chgData name="Karin" userId="bb03972ebf2a2bf0" providerId="LiveId" clId="{BAADC75E-A5D5-48AB-AA4B-AB603E6A126F}" dt="2023-06-29T16:21:32.366" v="1154"/>
          <ac:grpSpMkLst>
            <pc:docMk/>
            <pc:sldMk cId="4004857315" sldId="268"/>
            <ac:grpSpMk id="3" creationId="{E41BC475-6BD0-6380-25EA-F1E9FC4AABCF}"/>
          </ac:grpSpMkLst>
        </pc:grpChg>
        <pc:picChg chg="mod">
          <ac:chgData name="Karin" userId="bb03972ebf2a2bf0" providerId="LiveId" clId="{BAADC75E-A5D5-48AB-AA4B-AB603E6A126F}" dt="2023-06-29T16:21:32.366" v="1154"/>
          <ac:picMkLst>
            <pc:docMk/>
            <pc:sldMk cId="4004857315" sldId="268"/>
            <ac:picMk id="5" creationId="{9B732766-1A9F-43B3-3C92-2EFF3C8BC3F4}"/>
          </ac:picMkLst>
        </pc:picChg>
        <pc:picChg chg="del">
          <ac:chgData name="Karin" userId="bb03972ebf2a2bf0" providerId="LiveId" clId="{BAADC75E-A5D5-48AB-AA4B-AB603E6A126F}" dt="2023-06-29T16:21:31.577" v="1153" actId="478"/>
          <ac:picMkLst>
            <pc:docMk/>
            <pc:sldMk cId="4004857315" sldId="268"/>
            <ac:picMk id="13" creationId="{F7CB52AA-3F81-7AF8-DF93-8CB95B2AE942}"/>
          </ac:picMkLst>
        </pc:picChg>
      </pc:sldChg>
      <pc:sldChg chg="new del">
        <pc:chgData name="Karin" userId="bb03972ebf2a2bf0" providerId="LiveId" clId="{BAADC75E-A5D5-48AB-AA4B-AB603E6A126F}" dt="2023-06-29T16:21:53.522" v="1158" actId="47"/>
        <pc:sldMkLst>
          <pc:docMk/>
          <pc:sldMk cId="1318553445" sldId="269"/>
        </pc:sldMkLst>
      </pc:sldChg>
      <pc:sldChg chg="addSp delSp modSp add mod">
        <pc:chgData name="Karin" userId="bb03972ebf2a2bf0" providerId="LiveId" clId="{BAADC75E-A5D5-48AB-AA4B-AB603E6A126F}" dt="2023-06-29T19:46:05.502" v="1880" actId="1036"/>
        <pc:sldMkLst>
          <pc:docMk/>
          <pc:sldMk cId="3299603045" sldId="269"/>
        </pc:sldMkLst>
        <pc:spChg chg="mod">
          <ac:chgData name="Karin" userId="bb03972ebf2a2bf0" providerId="LiveId" clId="{BAADC75E-A5D5-48AB-AA4B-AB603E6A126F}" dt="2023-06-29T17:24:05.005" v="1630" actId="1076"/>
          <ac:spMkLst>
            <pc:docMk/>
            <pc:sldMk cId="3299603045" sldId="269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9T19:46:05.502" v="1880" actId="1036"/>
          <ac:spMkLst>
            <pc:docMk/>
            <pc:sldMk cId="3299603045" sldId="269"/>
            <ac:spMk id="3" creationId="{80433860-22A2-D39F-8D9D-4E16CEE1ED04}"/>
          </ac:spMkLst>
        </pc:spChg>
        <pc:spChg chg="add mod">
          <ac:chgData name="Karin" userId="bb03972ebf2a2bf0" providerId="LiveId" clId="{BAADC75E-A5D5-48AB-AA4B-AB603E6A126F}" dt="2023-06-29T19:45:46.694" v="1858" actId="1076"/>
          <ac:spMkLst>
            <pc:docMk/>
            <pc:sldMk cId="3299603045" sldId="269"/>
            <ac:spMk id="4" creationId="{FB5845E2-D6CE-CB09-548C-DAA368A82283}"/>
          </ac:spMkLst>
        </pc:spChg>
        <pc:spChg chg="mod topLvl">
          <ac:chgData name="Karin" userId="bb03972ebf2a2bf0" providerId="LiveId" clId="{BAADC75E-A5D5-48AB-AA4B-AB603E6A126F}" dt="2023-06-29T17:19:40.511" v="1606" actId="255"/>
          <ac:spMkLst>
            <pc:docMk/>
            <pc:sldMk cId="3299603045" sldId="269"/>
            <ac:spMk id="6" creationId="{B125CE93-0C6D-D638-C20B-5104078D0C01}"/>
          </ac:spMkLst>
        </pc:spChg>
        <pc:spChg chg="add mod">
          <ac:chgData name="Karin" userId="bb03972ebf2a2bf0" providerId="LiveId" clId="{BAADC75E-A5D5-48AB-AA4B-AB603E6A126F}" dt="2023-06-29T19:44:02.949" v="1843" actId="1076"/>
          <ac:spMkLst>
            <pc:docMk/>
            <pc:sldMk cId="3299603045" sldId="269"/>
            <ac:spMk id="7" creationId="{F418FB35-8B7D-934E-AD36-8451E6D5482B}"/>
          </ac:spMkLst>
        </pc:spChg>
        <pc:spChg chg="add mod ord">
          <ac:chgData name="Karin" userId="bb03972ebf2a2bf0" providerId="LiveId" clId="{BAADC75E-A5D5-48AB-AA4B-AB603E6A126F}" dt="2023-06-29T16:39:55.089" v="1198" actId="167"/>
          <ac:spMkLst>
            <pc:docMk/>
            <pc:sldMk cId="3299603045" sldId="269"/>
            <ac:spMk id="8" creationId="{B9EC9C88-2DD2-3621-F029-CB2FD5A352CF}"/>
          </ac:spMkLst>
        </pc:spChg>
        <pc:spChg chg="add mod">
          <ac:chgData name="Karin" userId="bb03972ebf2a2bf0" providerId="LiveId" clId="{BAADC75E-A5D5-48AB-AA4B-AB603E6A126F}" dt="2023-06-29T17:21:07.893" v="1609" actId="1076"/>
          <ac:spMkLst>
            <pc:docMk/>
            <pc:sldMk cId="3299603045" sldId="269"/>
            <ac:spMk id="11" creationId="{815CE525-E393-F39D-BB4E-02AA30D58DC3}"/>
          </ac:spMkLst>
        </pc:spChg>
        <pc:spChg chg="add del mod">
          <ac:chgData name="Karin" userId="bb03972ebf2a2bf0" providerId="LiveId" clId="{BAADC75E-A5D5-48AB-AA4B-AB603E6A126F}" dt="2023-06-29T17:23:29.771" v="1627" actId="478"/>
          <ac:spMkLst>
            <pc:docMk/>
            <pc:sldMk cId="3299603045" sldId="269"/>
            <ac:spMk id="12" creationId="{89D49D8F-3700-A84A-3EE0-B1C409600C07}"/>
          </ac:spMkLst>
        </pc:spChg>
        <pc:spChg chg="del mod">
          <ac:chgData name="Karin" userId="bb03972ebf2a2bf0" providerId="LiveId" clId="{BAADC75E-A5D5-48AB-AA4B-AB603E6A126F}" dt="2023-06-29T17:00:02.997" v="1460" actId="478"/>
          <ac:spMkLst>
            <pc:docMk/>
            <pc:sldMk cId="3299603045" sldId="269"/>
            <ac:spMk id="17" creationId="{9896352D-EF8F-53DF-D7FC-3E876E93561F}"/>
          </ac:spMkLst>
        </pc:spChg>
        <pc:grpChg chg="del mod">
          <ac:chgData name="Karin" userId="bb03972ebf2a2bf0" providerId="LiveId" clId="{BAADC75E-A5D5-48AB-AA4B-AB603E6A126F}" dt="2023-06-29T16:54:16.935" v="1392" actId="165"/>
          <ac:grpSpMkLst>
            <pc:docMk/>
            <pc:sldMk cId="3299603045" sldId="269"/>
            <ac:grpSpMk id="4" creationId="{F7087FED-E5C5-0A4A-66B7-B2C1962A4081}"/>
          </ac:grpSpMkLst>
        </pc:grpChg>
        <pc:picChg chg="mod topLvl">
          <ac:chgData name="Karin" userId="bb03972ebf2a2bf0" providerId="LiveId" clId="{BAADC75E-A5D5-48AB-AA4B-AB603E6A126F}" dt="2023-06-29T17:31:47.453" v="1661" actId="1076"/>
          <ac:picMkLst>
            <pc:docMk/>
            <pc:sldMk cId="3299603045" sldId="269"/>
            <ac:picMk id="5" creationId="{6BE3B030-7143-6E0E-867F-1BDCDBC49586}"/>
          </ac:picMkLst>
        </pc:picChg>
        <pc:picChg chg="add mod">
          <ac:chgData name="Karin" userId="bb03972ebf2a2bf0" providerId="LiveId" clId="{BAADC75E-A5D5-48AB-AA4B-AB603E6A126F}" dt="2023-06-29T19:45:54.421" v="1860" actId="1076"/>
          <ac:picMkLst>
            <pc:docMk/>
            <pc:sldMk cId="3299603045" sldId="269"/>
            <ac:picMk id="9" creationId="{086CA3D9-3F07-1A19-C8B8-5F5BF617129F}"/>
          </ac:picMkLst>
        </pc:picChg>
        <pc:picChg chg="add del mod">
          <ac:chgData name="Karin" userId="bb03972ebf2a2bf0" providerId="LiveId" clId="{BAADC75E-A5D5-48AB-AA4B-AB603E6A126F}" dt="2023-06-29T19:44:59.554" v="1850" actId="21"/>
          <ac:picMkLst>
            <pc:docMk/>
            <pc:sldMk cId="3299603045" sldId="269"/>
            <ac:picMk id="3073" creationId="{DCFAF52D-B0C8-23E9-8DDC-757954F39B5C}"/>
          </ac:picMkLst>
        </pc:picChg>
        <pc:cxnChg chg="mod">
          <ac:chgData name="Karin" userId="bb03972ebf2a2bf0" providerId="LiveId" clId="{BAADC75E-A5D5-48AB-AA4B-AB603E6A126F}" dt="2023-06-29T16:52:06.115" v="1373" actId="1076"/>
          <ac:cxnSpMkLst>
            <pc:docMk/>
            <pc:sldMk cId="3299603045" sldId="269"/>
            <ac:cxnSpMk id="14" creationId="{08E4EFE3-7876-E227-E6A3-2DCF7EFEFD2D}"/>
          </ac:cxnSpMkLst>
        </pc:cxnChg>
      </pc:sldChg>
      <pc:sldChg chg="addSp delSp modSp add del mod">
        <pc:chgData name="Karin" userId="bb03972ebf2a2bf0" providerId="LiveId" clId="{BAADC75E-A5D5-48AB-AA4B-AB603E6A126F}" dt="2023-06-29T12:32:11.808" v="1121" actId="47"/>
        <pc:sldMkLst>
          <pc:docMk/>
          <pc:sldMk cId="3886745027" sldId="269"/>
        </pc:sldMkLst>
        <pc:spChg chg="del">
          <ac:chgData name="Karin" userId="bb03972ebf2a2bf0" providerId="LiveId" clId="{BAADC75E-A5D5-48AB-AA4B-AB603E6A126F}" dt="2023-06-29T12:31:50.642" v="1120" actId="478"/>
          <ac:spMkLst>
            <pc:docMk/>
            <pc:sldMk cId="3886745027" sldId="269"/>
            <ac:spMk id="2" creationId="{147C68C8-2735-85B8-28E6-3061670648D8}"/>
          </ac:spMkLst>
        </pc:spChg>
        <pc:spChg chg="add mod">
          <ac:chgData name="Karin" userId="bb03972ebf2a2bf0" providerId="LiveId" clId="{BAADC75E-A5D5-48AB-AA4B-AB603E6A126F}" dt="2023-06-29T12:31:50.642" v="1120" actId="478"/>
          <ac:spMkLst>
            <pc:docMk/>
            <pc:sldMk cId="3886745027" sldId="269"/>
            <ac:spMk id="5" creationId="{837148AF-6497-71E7-19AE-8E8952274BAA}"/>
          </ac:spMkLst>
        </pc:spChg>
        <pc:spChg chg="del">
          <ac:chgData name="Karin" userId="bb03972ebf2a2bf0" providerId="LiveId" clId="{BAADC75E-A5D5-48AB-AA4B-AB603E6A126F}" dt="2023-06-29T12:31:41.483" v="1115" actId="478"/>
          <ac:spMkLst>
            <pc:docMk/>
            <pc:sldMk cId="3886745027" sldId="269"/>
            <ac:spMk id="17" creationId="{9896352D-EF8F-53DF-D7FC-3E876E93561F}"/>
          </ac:spMkLst>
        </pc:spChg>
        <pc:picChg chg="del mod">
          <ac:chgData name="Karin" userId="bb03972ebf2a2bf0" providerId="LiveId" clId="{BAADC75E-A5D5-48AB-AA4B-AB603E6A126F}" dt="2023-06-29T12:31:45.234" v="1117" actId="478"/>
          <ac:picMkLst>
            <pc:docMk/>
            <pc:sldMk cId="3886745027" sldId="269"/>
            <ac:picMk id="13" creationId="{F7CB52AA-3F81-7AF8-DF93-8CB95B2AE942}"/>
          </ac:picMkLst>
        </pc:picChg>
        <pc:picChg chg="del">
          <ac:chgData name="Karin" userId="bb03972ebf2a2bf0" providerId="LiveId" clId="{BAADC75E-A5D5-48AB-AA4B-AB603E6A126F}" dt="2023-06-29T12:31:46.726" v="1118" actId="478"/>
          <ac:picMkLst>
            <pc:docMk/>
            <pc:sldMk cId="3886745027" sldId="269"/>
            <ac:picMk id="26" creationId="{3FEE1980-66C1-EE2A-3190-15C9D80CB717}"/>
          </ac:picMkLst>
        </pc:picChg>
        <pc:cxnChg chg="del">
          <ac:chgData name="Karin" userId="bb03972ebf2a2bf0" providerId="LiveId" clId="{BAADC75E-A5D5-48AB-AA4B-AB603E6A126F}" dt="2023-06-29T12:31:47.885" v="1119" actId="478"/>
          <ac:cxnSpMkLst>
            <pc:docMk/>
            <pc:sldMk cId="3886745027" sldId="269"/>
            <ac:cxnSpMk id="14" creationId="{08E4EFE3-7876-E227-E6A3-2DCF7EFEFD2D}"/>
          </ac:cxnSpMkLst>
        </pc:cxnChg>
      </pc:sldChg>
      <pc:sldChg chg="modSp add mod">
        <pc:chgData name="Karin" userId="bb03972ebf2a2bf0" providerId="LiveId" clId="{BAADC75E-A5D5-48AB-AA4B-AB603E6A126F}" dt="2023-06-29T19:32:09.408" v="1780" actId="790"/>
        <pc:sldMkLst>
          <pc:docMk/>
          <pc:sldMk cId="571767039" sldId="270"/>
        </pc:sldMkLst>
        <pc:spChg chg="mod">
          <ac:chgData name="Karin" userId="bb03972ebf2a2bf0" providerId="LiveId" clId="{BAADC75E-A5D5-48AB-AA4B-AB603E6A126F}" dt="2023-06-29T17:15:34.791" v="1598" actId="20577"/>
          <ac:spMkLst>
            <pc:docMk/>
            <pc:sldMk cId="571767039" sldId="270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9T19:32:09.408" v="1780" actId="790"/>
          <ac:spMkLst>
            <pc:docMk/>
            <pc:sldMk cId="571767039" sldId="270"/>
            <ac:spMk id="17" creationId="{9896352D-EF8F-53DF-D7FC-3E876E93561F}"/>
          </ac:spMkLst>
        </pc:spChg>
      </pc:sldChg>
      <pc:sldChg chg="add del">
        <pc:chgData name="Karin" userId="bb03972ebf2a2bf0" providerId="LiveId" clId="{BAADC75E-A5D5-48AB-AA4B-AB603E6A126F}" dt="2023-06-29T16:26:57.151" v="1161" actId="47"/>
        <pc:sldMkLst>
          <pc:docMk/>
          <pc:sldMk cId="3320162788" sldId="270"/>
        </pc:sldMkLst>
      </pc:sldChg>
      <pc:sldChg chg="modSp add mod">
        <pc:chgData name="Karin" userId="bb03972ebf2a2bf0" providerId="LiveId" clId="{BAADC75E-A5D5-48AB-AA4B-AB603E6A126F}" dt="2023-06-29T17:34:31.132" v="1677" actId="20577"/>
        <pc:sldMkLst>
          <pc:docMk/>
          <pc:sldMk cId="2004371956" sldId="271"/>
        </pc:sldMkLst>
        <pc:spChg chg="mod">
          <ac:chgData name="Karin" userId="bb03972ebf2a2bf0" providerId="LiveId" clId="{BAADC75E-A5D5-48AB-AA4B-AB603E6A126F}" dt="2023-06-29T17:34:31.132" v="1677" actId="20577"/>
          <ac:spMkLst>
            <pc:docMk/>
            <pc:sldMk cId="2004371956" sldId="271"/>
            <ac:spMk id="2" creationId="{147C68C8-2735-85B8-28E6-3061670648D8}"/>
          </ac:spMkLst>
        </pc:spChg>
      </pc:sldChg>
      <pc:sldChg chg="modSp add mod">
        <pc:chgData name="Karin" userId="bb03972ebf2a2bf0" providerId="LiveId" clId="{BAADC75E-A5D5-48AB-AA4B-AB603E6A126F}" dt="2023-06-29T19:36:54.629" v="1827" actId="20577"/>
        <pc:sldMkLst>
          <pc:docMk/>
          <pc:sldMk cId="2837713091" sldId="272"/>
        </pc:sldMkLst>
        <pc:spChg chg="mod">
          <ac:chgData name="Karin" userId="bb03972ebf2a2bf0" providerId="LiveId" clId="{BAADC75E-A5D5-48AB-AA4B-AB603E6A126F}" dt="2023-06-29T19:28:12.767" v="1772" actId="790"/>
          <ac:spMkLst>
            <pc:docMk/>
            <pc:sldMk cId="2837713091" sldId="272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9T19:30:45.386" v="1775" actId="790"/>
          <ac:spMkLst>
            <pc:docMk/>
            <pc:sldMk cId="2837713091" sldId="272"/>
            <ac:spMk id="3" creationId="{80433860-22A2-D39F-8D9D-4E16CEE1ED04}"/>
          </ac:spMkLst>
        </pc:spChg>
        <pc:spChg chg="mod">
          <ac:chgData name="Karin" userId="bb03972ebf2a2bf0" providerId="LiveId" clId="{BAADC75E-A5D5-48AB-AA4B-AB603E6A126F}" dt="2023-06-29T19:36:54.629" v="1827" actId="20577"/>
          <ac:spMkLst>
            <pc:docMk/>
            <pc:sldMk cId="2837713091" sldId="272"/>
            <ac:spMk id="17" creationId="{9896352D-EF8F-53DF-D7FC-3E876E93561F}"/>
          </ac:spMkLst>
        </pc:spChg>
      </pc:sldChg>
      <pc:sldChg chg="modSp add mod">
        <pc:chgData name="Karin" userId="bb03972ebf2a2bf0" providerId="LiveId" clId="{BAADC75E-A5D5-48AB-AA4B-AB603E6A126F}" dt="2023-06-29T19:38:57.913" v="1831" actId="20577"/>
        <pc:sldMkLst>
          <pc:docMk/>
          <pc:sldMk cId="3692670771" sldId="273"/>
        </pc:sldMkLst>
        <pc:spChg chg="mod">
          <ac:chgData name="Karin" userId="bb03972ebf2a2bf0" providerId="LiveId" clId="{BAADC75E-A5D5-48AB-AA4B-AB603E6A126F}" dt="2023-06-29T19:38:51.855" v="1829" actId="20577"/>
          <ac:spMkLst>
            <pc:docMk/>
            <pc:sldMk cId="3692670771" sldId="273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9T19:38:57.913" v="1831" actId="20577"/>
          <ac:spMkLst>
            <pc:docMk/>
            <pc:sldMk cId="3692670771" sldId="273"/>
            <ac:spMk id="17" creationId="{9896352D-EF8F-53DF-D7FC-3E876E9356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C8347-8A28-69D3-65CC-03F59CBEB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2FE293-F896-30C3-B673-1CA1F3BCE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1CCF36-2FDC-7695-12EB-B4B796E0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1C6CE-F803-7180-9143-E205D2B7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3E9533-E28E-0057-A6CE-4AC70668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176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6EB77-59A8-B8FF-C83A-E4527220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2F9970-8F2F-2D31-9C8A-AB851056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FE3BC-17A3-D878-8071-51F17198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DBA7A-BAF9-26D2-7036-260C2225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EA4217-3051-A857-00DF-F6AC67E5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72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8A85B1-BC91-5BDE-9BC0-146225CC4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21B4CF-525F-56BF-F7D1-38B555274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A21259-05E2-9FBA-83F3-93CEF6BE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1CF830-CBC7-80C9-A542-1D35EC30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D23B22-3A5A-DBF3-CDB9-ADFE1A73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579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9B6F2-9278-B00C-0037-35427586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5CF01B-FF6C-54DB-8753-E04E2005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D2A0B5-410C-F281-C80D-E4E7A0B4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F60895-8D05-02B9-14F4-63049D8E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B5F10-9587-2930-68E0-5024F3CE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965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2D640-2BEF-44FA-4EB1-5097F233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2829E6-E7F3-1DEF-74A9-EDE55037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05A337-42FB-1BC4-866B-23FE23F7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5BC223-2C35-803F-324F-7DF1D9EB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5EF386-56A2-9E06-7221-F4E8AABD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283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B1CC3-00A7-C0C7-1699-AA89E878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914B2C-52D4-290B-CC71-6D64C65BA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9CB641-2888-67DF-46B8-2F3FF1FF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48A8C4-8D71-6D52-3064-3F402CDB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251309-0B98-9119-D38E-80101DF4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E6F86F-C353-1866-8C34-143AD382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40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62CF8-C883-7EAF-A1E4-D51A07E3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693B00-4690-DA32-6939-9EC76E141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83CDF7-5C44-00A8-0905-6A886F06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2EFC23-A58E-149C-6F4C-094881B3B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E9A5D1-8E22-3756-C8DC-A1530B15E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078FD0-16A3-1878-F7DC-0D3774E5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888EB44-7B0D-E28D-3434-B57543CC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96AF15-F8BD-C782-D457-1A781702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8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2B316-51D9-2C0B-7575-BFEE4BB4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F74190-448E-9039-0758-E48B212F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DB4532-652D-4AE4-F661-72D846A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56CA2F-CA44-4E9B-649C-F8DD79FD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558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0C2F9F-9F61-AEC9-5F63-8C44F264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7CB6DD-A1B7-DEC2-CBCF-0203EAF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24E918-5A17-948E-EFD1-929BE67C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231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2AD98-F724-0EE9-11B4-9CC7E5AC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B76B43-9BC3-93E5-B139-E75054411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E312B6-979A-7277-A528-4B485FF09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CB8301-F661-05F2-DEDF-822626B0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19A3A5-CE23-A152-94B3-4BA7D435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28810B-A3E0-8CB0-695F-396C4600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703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C8E92-9A18-3988-863D-9E8FAB2C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FA0718F-D459-DCE5-B714-D7B9F3DF1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6A8ADF-2AA2-978A-F2C1-9FB05025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E00757-0761-18FE-65CA-FC9F4454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E35C09-67BC-A55C-ECD8-DC552B44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64F653-9BC5-DB6E-3009-5DC0D30B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233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57D5B8-E8F3-2A09-07F6-F73D38E6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CF2788-9AF7-ABC4-F783-0FA022048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63F26-9F71-E3A0-A9AC-53C50B961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4C8903-64A5-5697-8C11-8CC564A11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EB65CB-04EB-06F2-769F-642EB6857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498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esco.ec.europa.eu/en/classification/skill_main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ydigiskills.eu/es/index.php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digital-skills-jobs.europa.eu/digitalskills/screen/home?lang=es" TargetMode="External"/><Relationship Id="rId4" Type="http://schemas.openxmlformats.org/officeDocument/2006/relationships/hyperlink" Target="https://europa.eu/europass/digitalskills/screen/home?lang=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ntydysgu.eu/" TargetMode="External"/><Relationship Id="rId13" Type="http://schemas.openxmlformats.org/officeDocument/2006/relationships/hyperlink" Target="http://www.linkedin.com/company/eucareerbot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://www.activecitizens.eu/" TargetMode="External"/><Relationship Id="rId12" Type="http://schemas.openxmlformats.org/officeDocument/2006/relationships/hyperlink" Target="https://www.youtube.com/@career-bo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sd.gv.at/" TargetMode="External"/><Relationship Id="rId11" Type="http://schemas.openxmlformats.org/officeDocument/2006/relationships/hyperlink" Target="https://careerbot.eu/" TargetMode="External"/><Relationship Id="rId5" Type="http://schemas.openxmlformats.org/officeDocument/2006/relationships/hyperlink" Target="https://www.hafelekar.at/" TargetMode="External"/><Relationship Id="rId10" Type="http://schemas.openxmlformats.org/officeDocument/2006/relationships/hyperlink" Target="http://www.bmunjob.ie/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://www.cis-es.org/" TargetMode="External"/><Relationship Id="rId14" Type="http://schemas.openxmlformats.org/officeDocument/2006/relationships/hyperlink" Target="https://creativecommons.org/licenses/by-nc-nd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F67069-F593-46DA-9C27-B6A2047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CAE5C1-9A13-4174-B170-9D66BE7B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75" y="4122897"/>
            <a:ext cx="12188952" cy="2061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3359290"/>
            <a:ext cx="5470372" cy="12188952"/>
          </a:xfrm>
          <a:prstGeom prst="rect">
            <a:avLst/>
          </a:prstGeom>
        </p:spPr>
      </p:pic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1" y="373131"/>
            <a:ext cx="3314970" cy="331497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852AA7B-18D0-4DE7-9364-A11ECCD8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Ein Bild, das Screenshot, Schwarz, Text, Design enthält.&#10;&#10;Automatisch generierte Beschreibung">
            <a:extLst>
              <a:ext uri="{FF2B5EF4-FFF2-40B4-BE49-F238E27FC236}">
                <a16:creationId xmlns:a16="http://schemas.microsoft.com/office/drawing/2014/main" id="{BCED41F0-0671-06C3-89DB-4B9251B05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b="70609"/>
          <a:stretch/>
        </p:blipFill>
        <p:spPr>
          <a:xfrm>
            <a:off x="1072578" y="2933206"/>
            <a:ext cx="2937695" cy="433926"/>
          </a:xfrm>
          <a:prstGeom prst="rect">
            <a:avLst/>
          </a:prstGeom>
        </p:spPr>
      </p:pic>
      <p:pic>
        <p:nvPicPr>
          <p:cNvPr id="4" name="Grafik 3" descr="Ein Bild, das Zeichnung, Screenshot enthält.&#10;&#10;Automatisch generierte Beschreibung">
            <a:extLst>
              <a:ext uri="{FF2B5EF4-FFF2-40B4-BE49-F238E27FC236}">
                <a16:creationId xmlns:a16="http://schemas.microsoft.com/office/drawing/2014/main" id="{B6A05DC6-99F3-713D-1DEC-F430EB6D8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8" y="-634276"/>
            <a:ext cx="7421574" cy="622149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022F2C4-B73C-CDB0-D308-F4847F4C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02" y="3480860"/>
            <a:ext cx="10404529" cy="1475629"/>
          </a:xfrm>
        </p:spPr>
        <p:txBody>
          <a:bodyPr>
            <a:normAutofit fontScale="90000"/>
          </a:bodyPr>
          <a:lstStyle/>
          <a:p>
            <a:r>
              <a:rPr lang="de-AT" sz="5400" dirty="0"/>
              <a:t>Formación semipresencial de CareerBot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902" y="5101399"/>
            <a:ext cx="10404529" cy="1630554"/>
          </a:xfrm>
        </p:spPr>
        <p:txBody>
          <a:bodyPr>
            <a:normAutofit/>
          </a:bodyPr>
          <a:lstStyle/>
          <a:p>
            <a:r>
              <a:rPr lang="en-US" sz="2800" dirty="0" err="1"/>
              <a:t>Módulo</a:t>
            </a:r>
            <a:r>
              <a:rPr lang="en-US" sz="2800" dirty="0"/>
              <a:t> 2 – </a:t>
            </a:r>
            <a:r>
              <a:rPr lang="es-ES" sz="2800" dirty="0"/>
              <a:t>Competencias digitales necesarias para la orientación laboral </a:t>
            </a:r>
            <a:endParaRPr lang="de-AT" sz="2800" dirty="0"/>
          </a:p>
        </p:txBody>
      </p:sp>
      <p:grpSp>
        <p:nvGrpSpPr>
          <p:cNvPr id="8" name="Gruppieren 6">
            <a:extLst>
              <a:ext uri="{FF2B5EF4-FFF2-40B4-BE49-F238E27FC236}">
                <a16:creationId xmlns:a16="http://schemas.microsoft.com/office/drawing/2014/main" id="{A904FE56-5DB1-C2E0-6A79-B7BE5B866F4C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11284A89-7575-E526-0961-E7B2C3DB4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D8790029-D087-1A4A-337E-F6FD0ABA2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42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3">
            <a:extLst>
              <a:ext uri="{FF2B5EF4-FFF2-40B4-BE49-F238E27FC236}">
                <a16:creationId xmlns:a16="http://schemas.microsoft.com/office/drawing/2014/main" id="{681A0B20-D02D-E7B3-1A0F-805122840BA0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7" name="Grafik 1">
              <a:extLst>
                <a:ext uri="{FF2B5EF4-FFF2-40B4-BE49-F238E27FC236}">
                  <a16:creationId xmlns:a16="http://schemas.microsoft.com/office/drawing/2014/main" id="{31A59036-E1D7-FC78-AD3D-B4697A20B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650D9E0-628A-73DB-A514-07631B633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69481D2B-975F-202E-4CF1-E28709DFFF39}"/>
              </a:ext>
            </a:extLst>
          </p:cNvPr>
          <p:cNvCxnSpPr>
            <a:cxnSpLocks/>
          </p:cNvCxnSpPr>
          <p:nvPr/>
        </p:nvCxnSpPr>
        <p:spPr>
          <a:xfrm>
            <a:off x="952597" y="95686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7A66921A-4D67-E4F8-FC5F-322DF2596426}"/>
              </a:ext>
            </a:extLst>
          </p:cNvPr>
          <p:cNvSpPr txBox="1">
            <a:spLocks/>
          </p:cNvSpPr>
          <p:nvPr/>
        </p:nvSpPr>
        <p:spPr>
          <a:xfrm>
            <a:off x="856748" y="27403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/>
              <a:t>Unidad 1: </a:t>
            </a:r>
            <a:r>
              <a:rPr lang="es-ES" sz="2400"/>
              <a:t>Orientación profesional digital y tendencias digitales para profesionales</a:t>
            </a:r>
            <a:endParaRPr lang="de-AT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3DCF4F-0A7D-D20D-2ADD-118018E22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7" y="1086090"/>
            <a:ext cx="6696711" cy="48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168522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n-IE" sz="4000" dirty="0" err="1"/>
              <a:t>Recursos</a:t>
            </a:r>
            <a:r>
              <a:rPr lang="en-IE" sz="4000" dirty="0"/>
              <a:t> para M2-U1: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2130309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Se proporciona el siguiente material didáctico</a:t>
            </a:r>
            <a:r>
              <a:rPr lang="en-IE" sz="2800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2710480"/>
            <a:ext cx="8924339" cy="3252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M2-L1-01 –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Orientación profesional digital y tendencias digitales para profesionales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n-GB" sz="1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esta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presentación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, 28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diapositivas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)</a:t>
            </a:r>
            <a:endParaRPr lang="de-AT" sz="1400" i="1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M2-U1-02 –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Orientación profesional digital y tendencias digitales para profesionales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 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</a:t>
            </a:r>
            <a:r>
              <a:rPr lang="en-GB" sz="1400" i="1" dirty="0" err="1">
                <a:solidFill>
                  <a:srgbClr val="000000"/>
                </a:solidFill>
                <a:latin typeface="Noto Sans Symbols"/>
              </a:rPr>
              <a:t>texto</a:t>
            </a:r>
            <a:r>
              <a:rPr lang="en-GB" sz="1400" i="1" dirty="0">
                <a:solidFill>
                  <a:srgbClr val="000000"/>
                </a:solidFill>
                <a:latin typeface="Noto Sans Symbols"/>
              </a:rPr>
              <a:t>, </a:t>
            </a:r>
            <a:r>
              <a:rPr lang="en-GB" sz="1400" i="1" dirty="0" err="1">
                <a:solidFill>
                  <a:srgbClr val="000000"/>
                </a:solidFill>
                <a:latin typeface="Noto Sans Symbols"/>
              </a:rPr>
              <a:t>unas</a:t>
            </a:r>
            <a:r>
              <a:rPr lang="en-GB" sz="1400" i="1" dirty="0">
                <a:solidFill>
                  <a:srgbClr val="000000"/>
                </a:solidFill>
                <a:latin typeface="Noto Sans Symbols"/>
              </a:rPr>
              <a:t> 6 </a:t>
            </a:r>
            <a:r>
              <a:rPr lang="en-GB" sz="1400" i="1" dirty="0" err="1">
                <a:solidFill>
                  <a:srgbClr val="000000"/>
                </a:solidFill>
                <a:latin typeface="Noto Sans Symbols"/>
              </a:rPr>
              <a:t>páginas</a:t>
            </a:r>
            <a:r>
              <a:rPr lang="en-GB" sz="1400" i="1" dirty="0">
                <a:solidFill>
                  <a:srgbClr val="000000"/>
                </a:solidFill>
                <a:latin typeface="Noto Sans Symbols"/>
              </a:rPr>
              <a:t>)</a:t>
            </a:r>
            <a:endParaRPr lang="de-AT" sz="1400" i="1" dirty="0">
              <a:solidFill>
                <a:srgbClr val="000000"/>
              </a:solidFill>
              <a:latin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M2-U1-03 –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Referencias bibliográficas, enlaces, vídeos y otros recursos 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combinados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para U1-3,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unas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5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páginas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)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M2-U1-04 –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Ejercicio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 Mis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herramientas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digitales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M2-U1-05 – Lista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comprobación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Resultados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aprendizaje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3226959-6A29-976C-A4D8-CCDA8D04B0FD}"/>
              </a:ext>
            </a:extLst>
          </p:cNvPr>
          <p:cNvSpPr txBox="1">
            <a:spLocks/>
          </p:cNvSpPr>
          <p:nvPr/>
        </p:nvSpPr>
        <p:spPr>
          <a:xfrm>
            <a:off x="856746" y="1013425"/>
            <a:ext cx="8924339" cy="89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/>
              <a:t>Orientación profesional digital y tendencias digitales para profesionales</a:t>
            </a:r>
            <a:endParaRPr lang="de-AT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FEF465-60E5-57ED-A7DC-735F18A94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39" y="2407619"/>
            <a:ext cx="2916717" cy="1955112"/>
          </a:xfrm>
          <a:prstGeom prst="rect">
            <a:avLst/>
          </a:prstGeom>
        </p:spPr>
      </p:pic>
      <p:grpSp>
        <p:nvGrpSpPr>
          <p:cNvPr id="9" name="Gruppieren 3">
            <a:extLst>
              <a:ext uri="{FF2B5EF4-FFF2-40B4-BE49-F238E27FC236}">
                <a16:creationId xmlns:a16="http://schemas.microsoft.com/office/drawing/2014/main" id="{88AFED72-0588-EC0A-EF32-7BDF8BD215A5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10" name="Grafik 1">
              <a:extLst>
                <a:ext uri="{FF2B5EF4-FFF2-40B4-BE49-F238E27FC236}">
                  <a16:creationId xmlns:a16="http://schemas.microsoft.com/office/drawing/2014/main" id="{CA7649C9-BE11-652A-087D-694709DDA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3D1799C7-8355-9705-4B73-5099E5E5E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71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F67069-F593-46DA-9C27-B6A2047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CAE5C1-9A13-4174-B170-9D66BE7B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75" y="4122897"/>
            <a:ext cx="12188952" cy="2061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3359290"/>
            <a:ext cx="5470372" cy="12188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6" y="183856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4000" dirty="0"/>
              <a:t>Unidad didáctica 2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852AA7B-18D0-4DE7-9364-A11ECCD8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Untertitel 2">
            <a:extLst>
              <a:ext uri="{FF2B5EF4-FFF2-40B4-BE49-F238E27FC236}">
                <a16:creationId xmlns:a16="http://schemas.microsoft.com/office/drawing/2014/main" id="{465CA490-62F6-2EE3-7875-C415203E3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4261122"/>
            <a:ext cx="9276069" cy="1630554"/>
          </a:xfrm>
        </p:spPr>
        <p:txBody>
          <a:bodyPr>
            <a:normAutofit/>
          </a:bodyPr>
          <a:lstStyle/>
          <a:p>
            <a:endParaRPr lang="de-AT" sz="2800" dirty="0"/>
          </a:p>
          <a:p>
            <a:r>
              <a:rPr lang="de-AT" sz="2800" dirty="0"/>
              <a:t>#competencias #digcomp #competenciasdigitales</a:t>
            </a:r>
            <a:br>
              <a:rPr lang="de-AT" sz="2800" dirty="0"/>
            </a:br>
            <a:r>
              <a:rPr lang="de-AT" sz="2800" dirty="0"/>
              <a:t>#autoevaluación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6F63B1-F7B5-4231-C053-746CA236D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980780"/>
            <a:ext cx="2214328" cy="2354103"/>
          </a:xfrm>
          <a:prstGeom prst="rect">
            <a:avLst/>
          </a:prstGeom>
        </p:spPr>
      </p:pic>
      <p:grpSp>
        <p:nvGrpSpPr>
          <p:cNvPr id="3" name="Gruppieren 3">
            <a:extLst>
              <a:ext uri="{FF2B5EF4-FFF2-40B4-BE49-F238E27FC236}">
                <a16:creationId xmlns:a16="http://schemas.microsoft.com/office/drawing/2014/main" id="{47852696-2A35-D3B3-FBE5-00427F0C5F73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6" name="Grafik 1">
              <a:extLst>
                <a:ext uri="{FF2B5EF4-FFF2-40B4-BE49-F238E27FC236}">
                  <a16:creationId xmlns:a16="http://schemas.microsoft.com/office/drawing/2014/main" id="{B79101FE-1171-9150-8225-F00454027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4B87EEEC-C9D7-AB57-13C2-990441399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Untertitel 2">
            <a:extLst>
              <a:ext uri="{FF2B5EF4-FFF2-40B4-BE49-F238E27FC236}">
                <a16:creationId xmlns:a16="http://schemas.microsoft.com/office/drawing/2014/main" id="{6A51FBA4-71F3-CBFF-FCFE-2A5351B4EC9D}"/>
              </a:ext>
            </a:extLst>
          </p:cNvPr>
          <p:cNvSpPr txBox="1">
            <a:spLocks/>
          </p:cNvSpPr>
          <p:nvPr/>
        </p:nvSpPr>
        <p:spPr>
          <a:xfrm>
            <a:off x="1219216" y="1340771"/>
            <a:ext cx="9218417" cy="2751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  <a:p>
            <a:r>
              <a:rPr lang="de-AT" sz="5400" dirty="0">
                <a:latin typeface="+mj-lt"/>
              </a:rPr>
              <a:t>Exploremos la Unidad 2:</a:t>
            </a:r>
          </a:p>
          <a:p>
            <a:r>
              <a:rPr lang="es-ES" sz="5400" dirty="0">
                <a:latin typeface="+mj-lt"/>
              </a:rPr>
              <a:t>Alfabetización digital y evaluación de las competencias digitales</a:t>
            </a:r>
            <a:endParaRPr lang="de-AT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769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CC73A30-E4A3-F9CF-F9AF-888E09C3B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5793" y="2393950"/>
            <a:ext cx="2245991" cy="20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6" y="142387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4000" dirty="0"/>
              <a:t>U2: Resultados de aprendizaje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 err="1"/>
              <a:t>Alfabetización</a:t>
            </a:r>
            <a:r>
              <a:rPr lang="en-US" sz="2800" dirty="0"/>
              <a:t> digital y </a:t>
            </a:r>
            <a:r>
              <a:rPr lang="en-US" sz="2800" dirty="0" err="1"/>
              <a:t>evaluación</a:t>
            </a:r>
            <a:r>
              <a:rPr lang="en-US" sz="2800" dirty="0"/>
              <a:t> de las </a:t>
            </a:r>
            <a:r>
              <a:rPr lang="en-US" sz="2800" dirty="0" err="1"/>
              <a:t>competencias</a:t>
            </a:r>
            <a:r>
              <a:rPr lang="en-US" sz="2800" dirty="0"/>
              <a:t> </a:t>
            </a:r>
            <a:r>
              <a:rPr lang="en-US" sz="2800" dirty="0" err="1"/>
              <a:t>digitales</a:t>
            </a:r>
            <a:endParaRPr lang="en-US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47737" y="69559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3B16A736-8F3E-F00A-B5EB-B2DE1C25F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57768">
            <a:off x="1955759" y="4988789"/>
            <a:ext cx="2322740" cy="774247"/>
          </a:xfrm>
          <a:prstGeom prst="rect">
            <a:avLst/>
          </a:prstGeom>
        </p:spPr>
      </p:pic>
      <p:grpSp>
        <p:nvGrpSpPr>
          <p:cNvPr id="8" name="Gruppieren 3">
            <a:extLst>
              <a:ext uri="{FF2B5EF4-FFF2-40B4-BE49-F238E27FC236}">
                <a16:creationId xmlns:a16="http://schemas.microsoft.com/office/drawing/2014/main" id="{5D62C365-871B-9F5C-0227-BCBADA3213A3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10" name="Grafik 1">
              <a:extLst>
                <a:ext uri="{FF2B5EF4-FFF2-40B4-BE49-F238E27FC236}">
                  <a16:creationId xmlns:a16="http://schemas.microsoft.com/office/drawing/2014/main" id="{5DDD4B16-CEA3-1418-4924-8308EEF83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3D7EFB0C-217A-F2C6-73A6-8B9846A0E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Marco de Competencia Digital para los Ciudadanos 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(DigComp):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Familiarizarse con la estructura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DigComp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, conocer las cinco dimensiones con los ejemplos correspondientes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.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endParaRPr lang="en-GB" sz="1800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Evaluación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de las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competencias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digitales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¿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Sabe dónde y cómo evaluar las competencias digitales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?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72002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 fontScale="92500"/>
          </a:bodyPr>
          <a:lstStyle/>
          <a:p>
            <a:pPr algn="l"/>
            <a:r>
              <a:rPr lang="es-ES" sz="2800" dirty="0"/>
              <a:t>Marco de Competencia Digital para los Ciudadanos (</a:t>
            </a:r>
            <a:r>
              <a:rPr lang="es-ES" sz="2800" dirty="0" err="1"/>
              <a:t>DigComp</a:t>
            </a:r>
            <a:r>
              <a:rPr lang="en-US" sz="2800" dirty="0"/>
              <a:t>)</a:t>
            </a:r>
            <a:endParaRPr lang="de-AT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62D0F8B8-7147-98B5-0BA9-47445FF351BB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95DD1087-39FA-8C57-0146-3E22A3AA2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BA114C68-8B6A-32A9-AC71-21E4BF81A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Titel 1">
            <a:extLst>
              <a:ext uri="{FF2B5EF4-FFF2-40B4-BE49-F238E27FC236}">
                <a16:creationId xmlns:a16="http://schemas.microsoft.com/office/drawing/2014/main" id="{A60B91FE-F9EA-FFA7-3969-AF40D25F960F}"/>
              </a:ext>
            </a:extLst>
          </p:cNvPr>
          <p:cNvSpPr txBox="1">
            <a:spLocks/>
          </p:cNvSpPr>
          <p:nvPr/>
        </p:nvSpPr>
        <p:spPr>
          <a:xfrm>
            <a:off x="856748" y="63013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 dirty="0"/>
              <a:t>U2: </a:t>
            </a:r>
            <a:r>
              <a:rPr lang="es-ES" sz="2400" dirty="0"/>
              <a:t>Alfabetización digital y evaluación de las competencias digitales</a:t>
            </a:r>
            <a:endParaRPr lang="de-AT" sz="2400" dirty="0"/>
          </a:p>
        </p:txBody>
      </p:sp>
      <p:cxnSp>
        <p:nvCxnSpPr>
          <p:cNvPr id="16" name="Gerader Verbinder 13">
            <a:extLst>
              <a:ext uri="{FF2B5EF4-FFF2-40B4-BE49-F238E27FC236}">
                <a16:creationId xmlns:a16="http://schemas.microsoft.com/office/drawing/2014/main" id="{2B00D71B-70FC-95FB-A3AD-E8EC98E3D8C1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EDB1AC3-4024-3FC5-EE5A-2972365C0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66" y="1597644"/>
            <a:ext cx="4611234" cy="42147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28F9BE-ABEF-469E-6E0C-CBFED73C2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04" y="1922382"/>
            <a:ext cx="3795089" cy="34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 fontScale="92500"/>
          </a:bodyPr>
          <a:lstStyle/>
          <a:p>
            <a:pPr algn="l"/>
            <a:r>
              <a:rPr lang="es-ES" sz="2800" dirty="0"/>
              <a:t>Marco de Competencia Digital para los Ciudadanos (</a:t>
            </a:r>
            <a:r>
              <a:rPr lang="es-ES" sz="2800" dirty="0" err="1"/>
              <a:t>DigComp</a:t>
            </a:r>
            <a:r>
              <a:rPr lang="en-US" sz="2800" dirty="0"/>
              <a:t>)</a:t>
            </a:r>
            <a:endParaRPr lang="de-AT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3">
            <a:extLst>
              <a:ext uri="{FF2B5EF4-FFF2-40B4-BE49-F238E27FC236}">
                <a16:creationId xmlns:a16="http://schemas.microsoft.com/office/drawing/2014/main" id="{AA57B715-709F-9B6A-3783-FC1B3E11A98A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F08C926E-743A-545A-486B-039D80CE6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5F44BA02-E3D0-E957-307C-5C248AEA8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C4F77F44-7EF7-A7D5-FBFA-2217E35C79F0}"/>
              </a:ext>
            </a:extLst>
          </p:cNvPr>
          <p:cNvSpPr txBox="1">
            <a:spLocks/>
          </p:cNvSpPr>
          <p:nvPr/>
        </p:nvSpPr>
        <p:spPr>
          <a:xfrm>
            <a:off x="856748" y="63013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 dirty="0"/>
              <a:t>U2: </a:t>
            </a:r>
            <a:r>
              <a:rPr lang="es-ES" sz="2400" dirty="0"/>
              <a:t>Alfabetización digital y evaluación de las competencias digitales</a:t>
            </a:r>
            <a:endParaRPr lang="de-AT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9D2757-95A6-2804-A4FB-FEEB44932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35" y="1448676"/>
            <a:ext cx="5936494" cy="4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9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 descr="Ein Bild, das Text, Screenshot, Webseite, Software enthält.&#10;&#10;Automatisch generierte Beschreibung">
            <a:extLst>
              <a:ext uri="{FF2B5EF4-FFF2-40B4-BE49-F238E27FC236}">
                <a16:creationId xmlns:a16="http://schemas.microsoft.com/office/drawing/2014/main" id="{013306A8-692A-283E-8F97-8E658AA04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31"/>
          <a:stretch/>
        </p:blipFill>
        <p:spPr bwMode="auto">
          <a:xfrm>
            <a:off x="952597" y="888590"/>
            <a:ext cx="7248438" cy="4373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85E0436-D27A-8383-F0EC-7FB4C64A320E}"/>
              </a:ext>
            </a:extLst>
          </p:cNvPr>
          <p:cNvSpPr txBox="1"/>
          <p:nvPr/>
        </p:nvSpPr>
        <p:spPr>
          <a:xfrm>
            <a:off x="1025553" y="5508663"/>
            <a:ext cx="10309699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https://esco.ec.europa.eu/en/classification/skill_main</a:t>
            </a:r>
            <a:r>
              <a:rPr lang="en-GB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(la plataforma no está completamente en español)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3">
            <a:extLst>
              <a:ext uri="{FF2B5EF4-FFF2-40B4-BE49-F238E27FC236}">
                <a16:creationId xmlns:a16="http://schemas.microsoft.com/office/drawing/2014/main" id="{A921EDB4-9D10-0EB1-019B-B64A760DBFC7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7" name="Grafik 1">
              <a:extLst>
                <a:ext uri="{FF2B5EF4-FFF2-40B4-BE49-F238E27FC236}">
                  <a16:creationId xmlns:a16="http://schemas.microsoft.com/office/drawing/2014/main" id="{8879341B-38CB-598C-56AB-A8000C1EC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7BD791BF-30A5-38A1-696B-D705DD18B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9" name="Gerader Verbinder 13">
            <a:extLst>
              <a:ext uri="{FF2B5EF4-FFF2-40B4-BE49-F238E27FC236}">
                <a16:creationId xmlns:a16="http://schemas.microsoft.com/office/drawing/2014/main" id="{BC004BCE-64CC-D33C-070F-22340C3631E9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D38E0EA6-3B4E-DD03-736C-BE8A7B818BC4}"/>
              </a:ext>
            </a:extLst>
          </p:cNvPr>
          <p:cNvSpPr txBox="1">
            <a:spLocks/>
          </p:cNvSpPr>
          <p:nvPr/>
        </p:nvSpPr>
        <p:spPr>
          <a:xfrm>
            <a:off x="856748" y="63013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 dirty="0"/>
              <a:t>U2: </a:t>
            </a:r>
            <a:r>
              <a:rPr lang="es-ES" sz="2400" dirty="0"/>
              <a:t>Alfabetización digital y evaluación de las competencias digitales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73606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/>
              <a:t>Evaluación</a:t>
            </a:r>
            <a:r>
              <a:rPr lang="en-US" sz="2800" dirty="0"/>
              <a:t> de </a:t>
            </a:r>
            <a:r>
              <a:rPr lang="en-US" sz="2800" dirty="0" err="1"/>
              <a:t>competencias</a:t>
            </a:r>
            <a:r>
              <a:rPr lang="en-US" sz="2800" dirty="0"/>
              <a:t> </a:t>
            </a:r>
            <a:r>
              <a:rPr lang="en-US" sz="2800" dirty="0" err="1"/>
              <a:t>digitales</a:t>
            </a:r>
            <a:endParaRPr lang="de-AT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8DCAD2-89D7-2887-E625-8BE29E989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60187">
            <a:off x="967955" y="2004048"/>
            <a:ext cx="6019800" cy="32672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C22C0FE-C968-B250-0BAB-394D1B65FBA5}"/>
              </a:ext>
            </a:extLst>
          </p:cNvPr>
          <p:cNvSpPr txBox="1"/>
          <p:nvPr/>
        </p:nvSpPr>
        <p:spPr>
          <a:xfrm>
            <a:off x="2215662" y="5510574"/>
            <a:ext cx="5488873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https://europa.eu/europass/digitalskills/screen/home?lang=es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https://digital-skills-jobs.europa.eu/digitalskills/screen/home?lang=es</a:t>
            </a:r>
            <a:endParaRPr lang="de-A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6F89203F-91D5-3292-DF0C-5CD51F476491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E3421B2F-7956-4AED-DD6F-84FB8374A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2859A186-B63D-23E2-167E-BFBA625A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FA9EB2EC-2A34-1BCC-F9F2-FAB2C0FAF604}"/>
              </a:ext>
            </a:extLst>
          </p:cNvPr>
          <p:cNvSpPr txBox="1">
            <a:spLocks/>
          </p:cNvSpPr>
          <p:nvPr/>
        </p:nvSpPr>
        <p:spPr>
          <a:xfrm>
            <a:off x="856748" y="63013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 dirty="0"/>
              <a:t>U2: </a:t>
            </a:r>
            <a:r>
              <a:rPr lang="es-ES" sz="2400" dirty="0"/>
              <a:t>Alfabetización digital y evaluación de las competencias digitales</a:t>
            </a:r>
            <a:endParaRPr lang="de-AT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71BEE0-655A-B9E7-1748-743FC0C514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392">
            <a:off x="7456935" y="2370149"/>
            <a:ext cx="3627383" cy="233530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D256465-DBDE-4C44-2EAF-17D861818E1A}"/>
              </a:ext>
            </a:extLst>
          </p:cNvPr>
          <p:cNvSpPr txBox="1"/>
          <p:nvPr/>
        </p:nvSpPr>
        <p:spPr>
          <a:xfrm>
            <a:off x="8616462" y="4781667"/>
            <a:ext cx="2934375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https://mydigiskills.eu/es/index.php</a:t>
            </a:r>
            <a:endParaRPr lang="de-A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5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3">
            <a:extLst>
              <a:ext uri="{FF2B5EF4-FFF2-40B4-BE49-F238E27FC236}">
                <a16:creationId xmlns:a16="http://schemas.microsoft.com/office/drawing/2014/main" id="{17209452-0BC8-4555-B227-B428FBA5A787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624547A2-CDBB-3DFA-B06D-9FF6C21C0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C69E7FB-7B6E-CA3C-80A4-2DBFF4E6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F5CD7202-019D-D2D5-3C68-047B34468034}"/>
              </a:ext>
            </a:extLst>
          </p:cNvPr>
          <p:cNvSpPr txBox="1">
            <a:spLocks/>
          </p:cNvSpPr>
          <p:nvPr/>
        </p:nvSpPr>
        <p:spPr>
          <a:xfrm>
            <a:off x="856748" y="63013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 dirty="0"/>
              <a:t>U2: </a:t>
            </a:r>
            <a:r>
              <a:rPr lang="es-ES" sz="2400" dirty="0"/>
              <a:t>Alfabetización digital y evaluación de las competencias digitales</a:t>
            </a:r>
            <a:endParaRPr lang="de-AT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C2765B-D8CB-A588-2D36-416E15270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13" y="1765826"/>
            <a:ext cx="8370806" cy="34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7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168522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n-IE" sz="4000" dirty="0" err="1"/>
              <a:t>Recursos</a:t>
            </a:r>
            <a:r>
              <a:rPr lang="en-IE" sz="4000" dirty="0"/>
              <a:t> para M2-U2: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2130309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Se proporciona el siguiente material didáctico</a:t>
            </a:r>
            <a:r>
              <a:rPr lang="en-IE" sz="2800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2710480"/>
            <a:ext cx="8924339" cy="3252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M2-U2-01 –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Alfabetización digital y evaluación de las competencias digitales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n-GB" sz="14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esta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presentación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, 28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diapositivas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)</a:t>
            </a:r>
            <a:endParaRPr lang="de-AT" sz="1400" i="1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M2-U1-02 –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Orientación profesional digital y tendencias digitales para profesionales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 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</a:t>
            </a:r>
            <a:r>
              <a:rPr lang="en-GB" sz="1400" i="1" dirty="0" err="1">
                <a:solidFill>
                  <a:srgbClr val="000000"/>
                </a:solidFill>
                <a:latin typeface="Noto Sans Symbols"/>
              </a:rPr>
              <a:t>texto</a:t>
            </a:r>
            <a:r>
              <a:rPr lang="en-GB" sz="1400" i="1" dirty="0">
                <a:solidFill>
                  <a:srgbClr val="000000"/>
                </a:solidFill>
                <a:latin typeface="Noto Sans Symbols"/>
              </a:rPr>
              <a:t>, </a:t>
            </a:r>
            <a:r>
              <a:rPr lang="en-GB" sz="1400" i="1" dirty="0" err="1">
                <a:solidFill>
                  <a:srgbClr val="000000"/>
                </a:solidFill>
                <a:latin typeface="Noto Sans Symbols"/>
              </a:rPr>
              <a:t>unas</a:t>
            </a:r>
            <a:r>
              <a:rPr lang="en-GB" sz="1400" i="1" dirty="0">
                <a:solidFill>
                  <a:srgbClr val="000000"/>
                </a:solidFill>
                <a:latin typeface="Noto Sans Symbols"/>
              </a:rPr>
              <a:t> 5 </a:t>
            </a:r>
            <a:r>
              <a:rPr lang="en-GB" sz="1400" i="1" dirty="0" err="1">
                <a:solidFill>
                  <a:srgbClr val="000000"/>
                </a:solidFill>
                <a:latin typeface="Noto Sans Symbols"/>
              </a:rPr>
              <a:t>páginas</a:t>
            </a:r>
            <a:r>
              <a:rPr lang="en-GB" sz="1400" i="1" dirty="0">
                <a:solidFill>
                  <a:srgbClr val="000000"/>
                </a:solidFill>
                <a:latin typeface="Noto Sans Symbols"/>
              </a:rPr>
              <a:t>)</a:t>
            </a:r>
            <a:endParaRPr lang="de-AT" sz="1400" i="1" dirty="0">
              <a:solidFill>
                <a:srgbClr val="000000"/>
              </a:solidFill>
              <a:latin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M2-U1-03 –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Referencias bibliográficas, enlaces, vídeos y otros recursos 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combinados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para U1-3,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unas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5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páginas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)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 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M2-U2-04 –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Ejercicio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 Mis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competencias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digitales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M2-U2-05 – </a:t>
            </a:r>
            <a:r>
              <a:rPr lang="en-GB" sz="1800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Lista de </a:t>
            </a:r>
            <a:r>
              <a:rPr lang="en-GB" sz="1800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comprobación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Resultados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aprendizaje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3226959-6A29-976C-A4D8-CCDA8D04B0FD}"/>
              </a:ext>
            </a:extLst>
          </p:cNvPr>
          <p:cNvSpPr txBox="1">
            <a:spLocks/>
          </p:cNvSpPr>
          <p:nvPr/>
        </p:nvSpPr>
        <p:spPr>
          <a:xfrm>
            <a:off x="856746" y="1013425"/>
            <a:ext cx="8924339" cy="546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/>
              <a:t>Alfabetización</a:t>
            </a:r>
            <a:r>
              <a:rPr lang="en-US" sz="2800" dirty="0"/>
              <a:t> digital y </a:t>
            </a:r>
            <a:r>
              <a:rPr lang="en-US" sz="2800" dirty="0" err="1"/>
              <a:t>evaluación</a:t>
            </a:r>
            <a:r>
              <a:rPr lang="en-US" sz="2800" dirty="0"/>
              <a:t> de las </a:t>
            </a:r>
            <a:r>
              <a:rPr lang="en-US" sz="2800" dirty="0" err="1"/>
              <a:t>competencias</a:t>
            </a:r>
            <a:r>
              <a:rPr lang="en-US" sz="2800" dirty="0"/>
              <a:t> </a:t>
            </a:r>
            <a:r>
              <a:rPr lang="en-US" sz="2800" dirty="0" err="1"/>
              <a:t>digitales</a:t>
            </a:r>
            <a:endParaRPr lang="en-US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25ABE4-EFBD-8690-226C-B82F56337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45" y="2131655"/>
            <a:ext cx="3328411" cy="2231076"/>
          </a:xfrm>
          <a:prstGeom prst="rect">
            <a:avLst/>
          </a:prstGeom>
        </p:spPr>
      </p:pic>
      <p:grpSp>
        <p:nvGrpSpPr>
          <p:cNvPr id="9" name="Gruppieren 3">
            <a:extLst>
              <a:ext uri="{FF2B5EF4-FFF2-40B4-BE49-F238E27FC236}">
                <a16:creationId xmlns:a16="http://schemas.microsoft.com/office/drawing/2014/main" id="{6427CB38-8A7E-533B-FFB7-19B336462BBF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10" name="Grafik 1">
              <a:extLst>
                <a:ext uri="{FF2B5EF4-FFF2-40B4-BE49-F238E27FC236}">
                  <a16:creationId xmlns:a16="http://schemas.microsoft.com/office/drawing/2014/main" id="{073FFC6B-12DC-DA9E-1A91-206C36A4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24A739BD-CE31-3149-51EB-452A6F304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05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585" y="1201634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El Módulo 2 consta de 3 unidades didácticas con este contenido</a:t>
            </a:r>
            <a:r>
              <a:rPr lang="de-AT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90585" y="1969887"/>
            <a:ext cx="10965516" cy="3989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Unidad </a:t>
            </a:r>
            <a:r>
              <a:rPr lang="en-US" dirty="0" err="1"/>
              <a:t>didáctica</a:t>
            </a:r>
            <a:r>
              <a:rPr lang="en-US" dirty="0"/>
              <a:t> 1: </a:t>
            </a:r>
            <a:r>
              <a:rPr lang="en-US" b="1" dirty="0" err="1"/>
              <a:t>Orientación</a:t>
            </a:r>
            <a:r>
              <a:rPr lang="en-US" b="1" dirty="0"/>
              <a:t> professional digital y </a:t>
            </a:r>
            <a:r>
              <a:rPr lang="en-US" b="1" dirty="0" err="1"/>
              <a:t>tendencias</a:t>
            </a:r>
            <a:r>
              <a:rPr lang="en-US" b="1" dirty="0"/>
              <a:t> </a:t>
            </a:r>
            <a:r>
              <a:rPr lang="en-US" b="1" dirty="0" err="1"/>
              <a:t>digitales</a:t>
            </a:r>
            <a:r>
              <a:rPr lang="en-US" b="1" dirty="0"/>
              <a:t> para </a:t>
            </a:r>
            <a:r>
              <a:rPr lang="en-US" b="1" dirty="0" err="1"/>
              <a:t>profesionales</a:t>
            </a:r>
            <a:endParaRPr lang="de-AT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700" dirty="0"/>
              <a:t>Breve </a:t>
            </a:r>
            <a:r>
              <a:rPr lang="en-US" sz="1700" dirty="0" err="1"/>
              <a:t>historia</a:t>
            </a:r>
            <a:r>
              <a:rPr lang="en-US" sz="1700" dirty="0"/>
              <a:t> de la </a:t>
            </a:r>
            <a:r>
              <a:rPr lang="en-US" sz="1700" dirty="0" err="1"/>
              <a:t>orientación</a:t>
            </a:r>
            <a:r>
              <a:rPr lang="en-US" sz="1700" dirty="0"/>
              <a:t> y </a:t>
            </a:r>
            <a:r>
              <a:rPr lang="en-US" sz="1700" dirty="0" err="1"/>
              <a:t>el</a:t>
            </a:r>
            <a:r>
              <a:rPr lang="en-US" sz="1700" dirty="0"/>
              <a:t> </a:t>
            </a:r>
            <a:r>
              <a:rPr lang="en-US" sz="1700" dirty="0" err="1"/>
              <a:t>asesoramiento</a:t>
            </a:r>
            <a:r>
              <a:rPr lang="en-US" sz="1700" dirty="0"/>
              <a:t> </a:t>
            </a:r>
            <a:r>
              <a:rPr lang="en-US" sz="1700" dirty="0" err="1"/>
              <a:t>profesionales</a:t>
            </a:r>
            <a:endParaRPr lang="de-AT" sz="17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700" dirty="0" err="1"/>
              <a:t>Digitalización</a:t>
            </a:r>
            <a:r>
              <a:rPr lang="en-US" sz="1700" dirty="0"/>
              <a:t> de la </a:t>
            </a:r>
            <a:r>
              <a:rPr lang="en-US" sz="1700" dirty="0" err="1"/>
              <a:t>orientación</a:t>
            </a:r>
            <a:r>
              <a:rPr lang="en-US" sz="1700" dirty="0"/>
              <a:t> y </a:t>
            </a:r>
            <a:r>
              <a:rPr lang="en-US" sz="1700" dirty="0" err="1"/>
              <a:t>el</a:t>
            </a:r>
            <a:r>
              <a:rPr lang="en-US" sz="1700" dirty="0"/>
              <a:t> </a:t>
            </a:r>
            <a:r>
              <a:rPr lang="en-US" sz="1700" dirty="0" err="1"/>
              <a:t>asesoramiento</a:t>
            </a:r>
            <a:endParaRPr lang="en-US" sz="17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700" dirty="0" err="1"/>
              <a:t>Tendencias</a:t>
            </a:r>
            <a:r>
              <a:rPr lang="en-US" sz="1700" dirty="0"/>
              <a:t> </a:t>
            </a:r>
            <a:r>
              <a:rPr lang="en-US" sz="1700" dirty="0" err="1"/>
              <a:t>actuales</a:t>
            </a:r>
            <a:r>
              <a:rPr lang="en-US" sz="1700" dirty="0"/>
              <a:t> o </a:t>
            </a:r>
            <a:r>
              <a:rPr lang="en-US" sz="1700" dirty="0" err="1"/>
              <a:t>emergentes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orientación</a:t>
            </a:r>
            <a:r>
              <a:rPr lang="en-US" sz="1700" dirty="0"/>
              <a:t> professional digital</a:t>
            </a:r>
          </a:p>
          <a:p>
            <a:pPr algn="l"/>
            <a:endParaRPr lang="de-AT" sz="1900" dirty="0"/>
          </a:p>
          <a:p>
            <a:pPr algn="l"/>
            <a:r>
              <a:rPr lang="en-US" dirty="0"/>
              <a:t>Unidad </a:t>
            </a:r>
            <a:r>
              <a:rPr lang="en-US" dirty="0" err="1"/>
              <a:t>didáctica</a:t>
            </a:r>
            <a:r>
              <a:rPr lang="en-US" dirty="0"/>
              <a:t> 2: </a:t>
            </a:r>
            <a:r>
              <a:rPr lang="en-US" b="1" dirty="0" err="1"/>
              <a:t>Alfabetización</a:t>
            </a:r>
            <a:r>
              <a:rPr lang="en-US" b="1" dirty="0"/>
              <a:t> digital y </a:t>
            </a:r>
            <a:r>
              <a:rPr lang="en-US" b="1" dirty="0" err="1"/>
              <a:t>evaluación</a:t>
            </a:r>
            <a:r>
              <a:rPr lang="en-US" b="1" dirty="0"/>
              <a:t> de las </a:t>
            </a:r>
            <a:r>
              <a:rPr lang="en-US" b="1" dirty="0" err="1"/>
              <a:t>competencias</a:t>
            </a:r>
            <a:r>
              <a:rPr lang="en-US" b="1" dirty="0"/>
              <a:t> </a:t>
            </a:r>
            <a:r>
              <a:rPr lang="en-US" b="1" dirty="0" err="1"/>
              <a:t>digitales</a:t>
            </a:r>
            <a:endParaRPr lang="de-AT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700" dirty="0"/>
              <a:t>Marco de </a:t>
            </a:r>
            <a:r>
              <a:rPr lang="en-US" sz="1700" dirty="0" err="1"/>
              <a:t>Competencia</a:t>
            </a:r>
            <a:r>
              <a:rPr lang="en-US" sz="1700" dirty="0"/>
              <a:t> Digital para </a:t>
            </a:r>
            <a:r>
              <a:rPr lang="en-US" sz="1700" dirty="0" err="1"/>
              <a:t>los</a:t>
            </a:r>
            <a:r>
              <a:rPr lang="en-US" sz="1700" dirty="0"/>
              <a:t> </a:t>
            </a:r>
            <a:r>
              <a:rPr lang="en-US" sz="1700" dirty="0" err="1"/>
              <a:t>Ciudadanos</a:t>
            </a:r>
            <a:r>
              <a:rPr lang="en-US" sz="1700" dirty="0"/>
              <a:t> (DigComp)</a:t>
            </a:r>
            <a:endParaRPr lang="de-AT" sz="17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AT" sz="1700" dirty="0"/>
              <a:t>Evaluación de las competencias digitales</a:t>
            </a:r>
          </a:p>
          <a:p>
            <a:pPr algn="l"/>
            <a:endParaRPr lang="de-AT" sz="1700" dirty="0"/>
          </a:p>
          <a:p>
            <a:pPr algn="l"/>
            <a:r>
              <a:rPr lang="en-US" dirty="0"/>
              <a:t>Unidad </a:t>
            </a:r>
            <a:r>
              <a:rPr lang="en-US" dirty="0" err="1"/>
              <a:t>didáctica</a:t>
            </a:r>
            <a:r>
              <a:rPr lang="en-US" dirty="0"/>
              <a:t> 3: </a:t>
            </a:r>
            <a:r>
              <a:rPr lang="en-US" b="1" dirty="0" err="1"/>
              <a:t>Inteligencia</a:t>
            </a:r>
            <a:r>
              <a:rPr lang="en-US" b="1" dirty="0"/>
              <a:t> del mercado </a:t>
            </a:r>
            <a:r>
              <a:rPr lang="en-US" b="1" dirty="0" err="1"/>
              <a:t>laboral</a:t>
            </a:r>
            <a:r>
              <a:rPr lang="en-US" b="1" dirty="0"/>
              <a:t> y dos </a:t>
            </a:r>
            <a:r>
              <a:rPr lang="en-US" b="1" dirty="0" err="1"/>
              <a:t>ejemplos</a:t>
            </a:r>
            <a:endParaRPr lang="de-AT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AT" sz="1700" dirty="0"/>
              <a:t>Información sobre el mercado laboral e inteligencia sobre el mercado laboral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700" dirty="0"/>
              <a:t>Examples de </a:t>
            </a:r>
            <a:r>
              <a:rPr lang="en-US" sz="1700" dirty="0" err="1"/>
              <a:t>información</a:t>
            </a:r>
            <a:r>
              <a:rPr lang="en-US" sz="1700" dirty="0"/>
              <a:t> </a:t>
            </a:r>
            <a:r>
              <a:rPr lang="en-US" sz="1700" dirty="0" err="1"/>
              <a:t>sobre</a:t>
            </a:r>
            <a:r>
              <a:rPr lang="en-US" sz="1700" dirty="0"/>
              <a:t> </a:t>
            </a:r>
            <a:r>
              <a:rPr lang="en-US" sz="1700" dirty="0" err="1"/>
              <a:t>el</a:t>
            </a:r>
            <a:r>
              <a:rPr lang="en-US" sz="1700" dirty="0"/>
              <a:t> mercado </a:t>
            </a:r>
            <a:r>
              <a:rPr lang="en-US" sz="1700" dirty="0" err="1"/>
              <a:t>laboral</a:t>
            </a:r>
            <a:r>
              <a:rPr lang="en-US" sz="1700" dirty="0"/>
              <a:t>: ESCO, Skills-Ovate</a:t>
            </a:r>
            <a:endParaRPr lang="de-AT" sz="17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F416AD8-1844-E50D-4A02-79ACE5EF7372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5" name="Grafik 1">
              <a:extLst>
                <a:ext uri="{FF2B5EF4-FFF2-40B4-BE49-F238E27FC236}">
                  <a16:creationId xmlns:a16="http://schemas.microsoft.com/office/drawing/2014/main" id="{909EBB8A-D659-DCE6-024D-0D88E3B27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AF1EA20C-75DF-CCCC-20FD-D7E659523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3F2D1D7D-765A-3090-80A1-1E9DA68619CE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AGENDA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88C8822-8B8A-B9DB-D25E-DEC99717273E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6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F67069-F593-46DA-9C27-B6A2047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CAE5C1-9A13-4174-B170-9D66BE7B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75" y="4122897"/>
            <a:ext cx="12188952" cy="2061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3359290"/>
            <a:ext cx="5470372" cy="12188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6" y="183856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4000" dirty="0"/>
              <a:t>Unidad didáctica 3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852AA7B-18D0-4DE7-9364-A11ECCD8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Untertitel 2">
            <a:extLst>
              <a:ext uri="{FF2B5EF4-FFF2-40B4-BE49-F238E27FC236}">
                <a16:creationId xmlns:a16="http://schemas.microsoft.com/office/drawing/2014/main" id="{465CA490-62F6-2EE3-7875-C415203E3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4261122"/>
            <a:ext cx="9276069" cy="1630554"/>
          </a:xfrm>
        </p:spPr>
        <p:txBody>
          <a:bodyPr>
            <a:normAutofit/>
          </a:bodyPr>
          <a:lstStyle/>
          <a:p>
            <a:endParaRPr lang="de-AT" sz="2800" dirty="0"/>
          </a:p>
          <a:p>
            <a:r>
              <a:rPr lang="de-AT" sz="2800" dirty="0"/>
              <a:t>#informaciónsobreelmercadolaboral #macrodatos #esco</a:t>
            </a:r>
            <a:br>
              <a:rPr lang="de-AT" sz="2800" dirty="0"/>
            </a:br>
            <a:r>
              <a:rPr lang="de-AT" sz="2800" dirty="0"/>
              <a:t>#cedefop #</a:t>
            </a:r>
            <a:r>
              <a:rPr lang="en-GB" sz="2800" dirty="0" err="1"/>
              <a:t>OnlineVacancyAnalysis</a:t>
            </a:r>
            <a:endParaRPr lang="de-AT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1795B8-F3C9-66D3-708E-3B131B4FF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07" y="1050543"/>
            <a:ext cx="1956129" cy="2549740"/>
          </a:xfrm>
          <a:prstGeom prst="rect">
            <a:avLst/>
          </a:prstGeom>
        </p:spPr>
      </p:pic>
      <p:grpSp>
        <p:nvGrpSpPr>
          <p:cNvPr id="3" name="Gruppieren 3">
            <a:extLst>
              <a:ext uri="{FF2B5EF4-FFF2-40B4-BE49-F238E27FC236}">
                <a16:creationId xmlns:a16="http://schemas.microsoft.com/office/drawing/2014/main" id="{435FC117-A745-181F-27EE-7B277C1F26E4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6" name="Grafik 1">
              <a:extLst>
                <a:ext uri="{FF2B5EF4-FFF2-40B4-BE49-F238E27FC236}">
                  <a16:creationId xmlns:a16="http://schemas.microsoft.com/office/drawing/2014/main" id="{38DCA7D2-DCBA-F40D-9CAF-D8FE6D5C7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C52A0BE9-DB52-F607-4D10-E47DEB493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Untertitel 2">
            <a:extLst>
              <a:ext uri="{FF2B5EF4-FFF2-40B4-BE49-F238E27FC236}">
                <a16:creationId xmlns:a16="http://schemas.microsoft.com/office/drawing/2014/main" id="{6A51FBA4-71F3-CBFF-FCFE-2A5351B4EC9D}"/>
              </a:ext>
            </a:extLst>
          </p:cNvPr>
          <p:cNvSpPr txBox="1">
            <a:spLocks/>
          </p:cNvSpPr>
          <p:nvPr/>
        </p:nvSpPr>
        <p:spPr>
          <a:xfrm>
            <a:off x="914398" y="1639532"/>
            <a:ext cx="9218417" cy="27514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  <a:p>
            <a:r>
              <a:rPr lang="de-AT" sz="5400" dirty="0">
                <a:latin typeface="+mj-lt"/>
              </a:rPr>
              <a:t>Exploremos la Unidad 3:</a:t>
            </a:r>
          </a:p>
          <a:p>
            <a:r>
              <a:rPr lang="es-ES" sz="5400" dirty="0">
                <a:latin typeface="+mj-lt"/>
              </a:rPr>
              <a:t>Información sobre el mercado laboral y dos ejemplos</a:t>
            </a:r>
            <a:endParaRPr lang="de-AT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68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6" y="142387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4000" dirty="0"/>
              <a:t>U3: Resultados de aprendizaje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Información sobre el mercado laboral y dos ejemplos</a:t>
            </a:r>
            <a:endParaRPr lang="en-US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47737" y="69559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AE1DD3FA-CDEA-12BF-4C50-F96495E069D4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75B2B711-499B-C99F-1E02-C97D2C2F4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25A7772-55EA-C69A-5435-511853AC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Untertitel 2">
            <a:extLst>
              <a:ext uri="{FF2B5EF4-FFF2-40B4-BE49-F238E27FC236}">
                <a16:creationId xmlns:a16="http://schemas.microsoft.com/office/drawing/2014/main" id="{7E0BD117-19AE-B53B-A971-5BC4E42B2496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s-ES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Información sobre el mercado laboral e inteligencia sobre el </a:t>
            </a:r>
            <a:r>
              <a:rPr lang="es-ES" b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mercado laboral</a:t>
            </a:r>
            <a:br>
              <a:rPr lang="en-GB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endParaRPr lang="en-GB" dirty="0">
              <a:solidFill>
                <a:srgbClr val="000000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Ejemplos</a:t>
            </a:r>
            <a:r>
              <a:rPr lang="en-GB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de </a:t>
            </a:r>
            <a:r>
              <a:rPr lang="en-GB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información</a:t>
            </a:r>
            <a:r>
              <a:rPr lang="en-GB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sobre</a:t>
            </a:r>
            <a:r>
              <a:rPr lang="en-GB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el</a:t>
            </a:r>
            <a:r>
              <a:rPr lang="en-GB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mercado </a:t>
            </a:r>
            <a:r>
              <a:rPr lang="en-GB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laboral</a:t>
            </a:r>
            <a:r>
              <a:rPr lang="en-GB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 ESCO, Skills-OVATE</a:t>
            </a:r>
            <a:endParaRPr lang="de-AT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594664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98182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U3: </a:t>
            </a:r>
            <a:r>
              <a:rPr lang="es-ES" sz="2400" dirty="0"/>
              <a:t>Información sobre el mercado laboral y dos ejemplos</a:t>
            </a:r>
            <a:endParaRPr lang="de-AT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2800" dirty="0"/>
              <a:t>Información sobre el mercado laboral e inteligencia sobre el mercado laboral</a:t>
            </a:r>
            <a:endParaRPr lang="de-AT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9A9BF7-9FD1-8AC9-C657-7BF719974630}"/>
              </a:ext>
            </a:extLst>
          </p:cNvPr>
          <p:cNvSpPr txBox="1"/>
          <p:nvPr/>
        </p:nvSpPr>
        <p:spPr>
          <a:xfrm>
            <a:off x="856746" y="1657462"/>
            <a:ext cx="8189306" cy="4342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información sobre el mercado laboral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datos cuantitativos y cualitativos sobre el empleo, la población activa, las oportunidades de trabajo, el autoempleo, las ocupaciones, los salarios, las cualificaciones requeridas, los puestos vacantes y la situación del mercado laboral pasada, presente y futura a escala regional, nacional o transnacional. Los datos son recopilados a nivel local, nacional y europeo por diferentes organismos, gobiernos y/u otras instituciones, incluidas las plataformas web (por ejemplo, LinkedIn) con diferentes fines. Existe una demanda creciente y una tendencia hacia los datos abiertos, a los que se puede acceder mediante una API (Interfaz de Programación de Aplicaciones) o descargarse y ser utilizados y compartidos por cualquiera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esta masa de estadísticas, descripciones y estudios se analiza, se interpreta y se pone a disposición de un público no experto de forma práctica (por ejemplo, mediante visualizaciones), se convierte en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información del mercado laboral (IML).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C1AE60CA-16D6-2446-FDD2-1EF58CE6B34D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57BD181A-C4A2-2EAA-C6C5-068D8EA77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30DC02FF-A44C-837C-7AC0-CB09F5D9D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379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015865-E79C-45C7-7EA8-8DD75B6FF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8692">
            <a:off x="1851215" y="1207062"/>
            <a:ext cx="4640709" cy="4596086"/>
          </a:xfrm>
          <a:prstGeom prst="rect">
            <a:avLst/>
          </a:prstGeom>
        </p:spPr>
      </p:pic>
      <p:grpSp>
        <p:nvGrpSpPr>
          <p:cNvPr id="3" name="Gruppieren 3">
            <a:extLst>
              <a:ext uri="{FF2B5EF4-FFF2-40B4-BE49-F238E27FC236}">
                <a16:creationId xmlns:a16="http://schemas.microsoft.com/office/drawing/2014/main" id="{C3C016D6-EFF2-91B6-EB8D-3819C4976B4C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7" name="Grafik 1">
              <a:extLst>
                <a:ext uri="{FF2B5EF4-FFF2-40B4-BE49-F238E27FC236}">
                  <a16:creationId xmlns:a16="http://schemas.microsoft.com/office/drawing/2014/main" id="{86281576-50FE-138E-1A42-C70A0F73D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AB9B8654-DEC7-DC7D-AC3A-49C7D41E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54FD7D5E-539C-58CA-A7F9-4CF3D096CBE8}"/>
              </a:ext>
            </a:extLst>
          </p:cNvPr>
          <p:cNvSpPr txBox="1">
            <a:spLocks/>
          </p:cNvSpPr>
          <p:nvPr/>
        </p:nvSpPr>
        <p:spPr>
          <a:xfrm>
            <a:off x="856748" y="9818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U3: </a:t>
            </a:r>
            <a:r>
              <a:rPr lang="es-ES" sz="2400" dirty="0"/>
              <a:t>Información sobre el mercado laboral y dos ejemplos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675257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e-AT" sz="2800" dirty="0"/>
              <a:t>ESCO (</a:t>
            </a:r>
            <a:r>
              <a:rPr lang="es-ES" sz="2800" dirty="0"/>
              <a:t>Capacidades, competencias, cualificaciones y ocupaciones europeas</a:t>
            </a:r>
            <a:r>
              <a:rPr lang="de-AT" sz="2800" dirty="0"/>
              <a:t>)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45B85B-26D6-A937-3747-163198FBC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06" y="1416179"/>
            <a:ext cx="5625394" cy="4428396"/>
          </a:xfrm>
          <a:prstGeom prst="rect">
            <a:avLst/>
          </a:prstGeom>
        </p:spPr>
      </p:pic>
      <p:pic>
        <p:nvPicPr>
          <p:cNvPr id="2052" name="Picture 4" descr="ESCO Landscape">
            <a:extLst>
              <a:ext uri="{FF2B5EF4-FFF2-40B4-BE49-F238E27FC236}">
                <a16:creationId xmlns:a16="http://schemas.microsoft.com/office/drawing/2014/main" id="{2F00B9A1-049D-F8C5-512D-DE08EA1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47" y="2205114"/>
            <a:ext cx="5258873" cy="29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25AE316A-034F-3B44-EFF9-6D2C7868E7CB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1DC8D011-F90B-1624-25FB-6E57D1291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1C651C5C-01FF-E9DC-6BB9-60735A77B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BCB4FC94-1569-4F38-F248-FE73300F32F8}"/>
              </a:ext>
            </a:extLst>
          </p:cNvPr>
          <p:cNvSpPr txBox="1">
            <a:spLocks/>
          </p:cNvSpPr>
          <p:nvPr/>
        </p:nvSpPr>
        <p:spPr>
          <a:xfrm>
            <a:off x="856748" y="9818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/>
              <a:t>U3: </a:t>
            </a:r>
            <a:r>
              <a:rPr lang="es-ES" sz="2400"/>
              <a:t>Información sobre el mercado laboral y dos ejemplos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325513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Skills-OVATE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905997-9771-1E5C-7D22-59A7323A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12" y="5163230"/>
            <a:ext cx="3086100" cy="952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E4B537-6798-F071-DC2C-B64B3FE22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87" y="1785937"/>
            <a:ext cx="2886075" cy="32861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00D2DCD-3003-1B9C-EC57-C08CDE9C2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2370">
            <a:off x="4234784" y="1648435"/>
            <a:ext cx="6165908" cy="3103738"/>
          </a:xfrm>
          <a:prstGeom prst="rect">
            <a:avLst/>
          </a:prstGeom>
        </p:spPr>
      </p:pic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19926972-A731-ED69-42FC-3C7D37DC25AF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7E4A9DB8-22E0-AB4B-9AB9-079BE70D4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BF6EB819-CE37-5E3B-4787-5DDC49900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9BBE4D98-B148-17C2-0421-512FE6BB8FAF}"/>
              </a:ext>
            </a:extLst>
          </p:cNvPr>
          <p:cNvSpPr txBox="1">
            <a:spLocks/>
          </p:cNvSpPr>
          <p:nvPr/>
        </p:nvSpPr>
        <p:spPr>
          <a:xfrm>
            <a:off x="856748" y="9818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/>
              <a:t>U3: </a:t>
            </a:r>
            <a:r>
              <a:rPr lang="es-ES" sz="2400"/>
              <a:t>Información sobre el mercado laboral y dos ejemplos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096143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3">
            <a:extLst>
              <a:ext uri="{FF2B5EF4-FFF2-40B4-BE49-F238E27FC236}">
                <a16:creationId xmlns:a16="http://schemas.microsoft.com/office/drawing/2014/main" id="{EC446BC9-3F0C-70DC-064A-B23739CED586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3155AC37-B03B-AD35-7A52-0E468F2AD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0CC83763-D8FC-5EE2-08C1-AA424EACB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7AE81DA2-0BCE-EE19-BFDB-D3CE5FC3D168}"/>
              </a:ext>
            </a:extLst>
          </p:cNvPr>
          <p:cNvSpPr txBox="1">
            <a:spLocks/>
          </p:cNvSpPr>
          <p:nvPr/>
        </p:nvSpPr>
        <p:spPr>
          <a:xfrm>
            <a:off x="856748" y="9818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/>
              <a:t>U3: </a:t>
            </a:r>
            <a:r>
              <a:rPr lang="es-ES" sz="2400"/>
              <a:t>Información sobre el mercado laboral y dos ejemplos</a:t>
            </a:r>
            <a:endParaRPr lang="de-AT" sz="4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934657-892B-9D34-73EB-B26498379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44" y="898941"/>
            <a:ext cx="5204911" cy="50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168522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n-IE" sz="4000" dirty="0" err="1"/>
              <a:t>Recursos</a:t>
            </a:r>
            <a:r>
              <a:rPr lang="en-IE" sz="4000" dirty="0"/>
              <a:t> para M2-U3: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2130309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Se proporciona el siguiente material didáctico</a:t>
            </a:r>
            <a:r>
              <a:rPr lang="en-IE" sz="2800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2710480"/>
            <a:ext cx="8924339" cy="3252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M2-U3-01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Información sobre el mercado laboral y dos ejemplos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este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documento</a:t>
            </a:r>
            <a:r>
              <a:rPr lang="en-GB" sz="1400" i="1" dirty="0">
                <a:solidFill>
                  <a:srgbClr val="000000"/>
                </a:solidFill>
                <a:latin typeface="Noto Sans Symbols"/>
              </a:rPr>
              <a:t>, 28 </a:t>
            </a:r>
            <a:r>
              <a:rPr lang="en-GB" sz="1400" i="1" dirty="0" err="1">
                <a:solidFill>
                  <a:srgbClr val="000000"/>
                </a:solidFill>
                <a:latin typeface="Noto Sans Symbols"/>
              </a:rPr>
              <a:t>diapositivas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)</a:t>
            </a:r>
            <a:endParaRPr lang="de-AT" sz="1400" i="1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M2-U3-02 –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Orientación profesional digital y tendencias digitales para profesionales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 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</a:t>
            </a:r>
            <a:r>
              <a:rPr lang="en-GB" sz="1400" i="1" dirty="0" err="1">
                <a:solidFill>
                  <a:srgbClr val="000000"/>
                </a:solidFill>
                <a:latin typeface="Noto Sans Symbols"/>
              </a:rPr>
              <a:t>texto</a:t>
            </a:r>
            <a:r>
              <a:rPr lang="en-GB" sz="1400" i="1" dirty="0">
                <a:solidFill>
                  <a:srgbClr val="000000"/>
                </a:solidFill>
                <a:latin typeface="Noto Sans Symbols"/>
              </a:rPr>
              <a:t>, </a:t>
            </a:r>
            <a:r>
              <a:rPr lang="en-GB" sz="1400" i="1" dirty="0" err="1">
                <a:solidFill>
                  <a:srgbClr val="000000"/>
                </a:solidFill>
                <a:latin typeface="Noto Sans Symbols"/>
              </a:rPr>
              <a:t>unas</a:t>
            </a:r>
            <a:r>
              <a:rPr lang="en-GB" sz="1400" i="1" dirty="0">
                <a:solidFill>
                  <a:srgbClr val="000000"/>
                </a:solidFill>
                <a:latin typeface="Noto Sans Symbols"/>
              </a:rPr>
              <a:t> 5 </a:t>
            </a:r>
            <a:r>
              <a:rPr lang="en-GB" sz="1400" i="1" dirty="0" err="1">
                <a:solidFill>
                  <a:srgbClr val="000000"/>
                </a:solidFill>
                <a:latin typeface="Noto Sans Symbols"/>
              </a:rPr>
              <a:t>páginas</a:t>
            </a:r>
            <a:r>
              <a:rPr lang="en-GB" sz="1400" i="1" dirty="0">
                <a:solidFill>
                  <a:srgbClr val="000000"/>
                </a:solidFill>
                <a:latin typeface="Noto Sans Symbols"/>
              </a:rPr>
              <a:t>)</a:t>
            </a:r>
            <a:endParaRPr lang="de-AT" sz="1400" i="1" dirty="0">
              <a:solidFill>
                <a:srgbClr val="000000"/>
              </a:solidFill>
              <a:latin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M2-U3-03 –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Referencias bibliográficas, enlaces, vídeos y otros recursos 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(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combinados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para U1-3,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unas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5 </a:t>
            </a:r>
            <a:r>
              <a:rPr lang="en-GB" sz="1400" i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páginas</a:t>
            </a:r>
            <a:r>
              <a:rPr lang="en-GB" sz="1400" i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)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M2-U3-04 –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Ejercicio: Información sobre el mercado laboral (IML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)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M2-U3-05 – </a:t>
            </a:r>
            <a:r>
              <a:rPr lang="en-GB" sz="1800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Lista de </a:t>
            </a:r>
            <a:r>
              <a:rPr lang="en-GB" sz="1800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comprobación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Resultados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aprendizaje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3226959-6A29-976C-A4D8-CCDA8D04B0FD}"/>
              </a:ext>
            </a:extLst>
          </p:cNvPr>
          <p:cNvSpPr txBox="1">
            <a:spLocks/>
          </p:cNvSpPr>
          <p:nvPr/>
        </p:nvSpPr>
        <p:spPr>
          <a:xfrm>
            <a:off x="856746" y="1013425"/>
            <a:ext cx="8924339" cy="54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/>
              <a:t>Información sobre el mercado laboral y dos ejemplos</a:t>
            </a:r>
            <a:endParaRPr lang="en-US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FC7A743-3592-B461-2B11-CAE221AD0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45" y="2131655"/>
            <a:ext cx="3328411" cy="2231076"/>
          </a:xfrm>
          <a:prstGeom prst="rect">
            <a:avLst/>
          </a:prstGeom>
        </p:spPr>
      </p:pic>
      <p:grpSp>
        <p:nvGrpSpPr>
          <p:cNvPr id="8" name="Gruppieren 3">
            <a:extLst>
              <a:ext uri="{FF2B5EF4-FFF2-40B4-BE49-F238E27FC236}">
                <a16:creationId xmlns:a16="http://schemas.microsoft.com/office/drawing/2014/main" id="{54C37B9D-9DED-C6C6-7FDD-588C9CE749DC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10" name="Grafik 1">
              <a:extLst>
                <a:ext uri="{FF2B5EF4-FFF2-40B4-BE49-F238E27FC236}">
                  <a16:creationId xmlns:a16="http://schemas.microsoft.com/office/drawing/2014/main" id="{22BF612B-80F4-62AB-8177-DD0DDBADF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757E8E10-D68E-A2D5-764E-F3603EB8B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286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9EC9C88-2DD2-3621-F029-CB2FD5A352CF}"/>
              </a:ext>
            </a:extLst>
          </p:cNvPr>
          <p:cNvSpPr/>
          <p:nvPr/>
        </p:nvSpPr>
        <p:spPr>
          <a:xfrm>
            <a:off x="0" y="0"/>
            <a:ext cx="386715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0" y="986285"/>
            <a:ext cx="9756412" cy="6425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1">
            <a:extLst>
              <a:ext uri="{FF2B5EF4-FFF2-40B4-BE49-F238E27FC236}">
                <a16:creationId xmlns:a16="http://schemas.microsoft.com/office/drawing/2014/main" id="{6BE3B030-7143-6E0E-867F-1BDCDBC4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015" y="5960854"/>
            <a:ext cx="2030665" cy="4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125CE93-0C6D-D638-C20B-5104078D0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046" y="5873713"/>
            <a:ext cx="5467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de-DE" sz="10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Financiado por la Unión Europea. No obstante, las opiniones y puntos de vista expresados son exclusivamente los de su(s) autor(es) y no reflejan necesariamente los de la Unión Europea ni los de </a:t>
            </a:r>
            <a:r>
              <a:rPr kumimoji="0" lang="es-ES" altLang="de-DE" sz="10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OeAD-GmbH</a:t>
            </a:r>
            <a:r>
              <a:rPr kumimoji="0" lang="es-ES" altLang="de-DE" sz="10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Ni la Unión Europea ni la autoridad que concede la subvención pueden ser consideradas responsables de los mismos</a:t>
            </a:r>
            <a:r>
              <a:rPr kumimoji="0" lang="en-US" altLang="de-DE" sz="10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15CE525-E393-F39D-BB4E-02AA30D58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70" y="849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086CA3D9-3F07-1A19-C8B8-5F5BF6171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20" y="5044820"/>
            <a:ext cx="838200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99B3031-FFF3-CB43-9A98-ADEFEAB19455}"/>
              </a:ext>
            </a:extLst>
          </p:cNvPr>
          <p:cNvSpPr txBox="1">
            <a:spLocks/>
          </p:cNvSpPr>
          <p:nvPr/>
        </p:nvSpPr>
        <p:spPr>
          <a:xfrm>
            <a:off x="361921" y="-118133"/>
            <a:ext cx="3740150" cy="6644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2000" b="1" dirty="0"/>
              <a:t>CareerBot</a:t>
            </a: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b="1" dirty="0"/>
              <a:t>Chatbot based Career Guidance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/>
              <a:t>ORGANIZACIÓN LÍDER Y COORDINADORA DEL PROYECTO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Hafelekar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/>
              <a:t>DURACIÓN DEL PROYECTO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 err="1"/>
              <a:t>Desde</a:t>
            </a:r>
            <a:r>
              <a:rPr lang="en-GB" sz="1100" dirty="0"/>
              <a:t> </a:t>
            </a:r>
            <a:r>
              <a:rPr lang="en-GB" sz="1100" dirty="0" err="1"/>
              <a:t>noviembre</a:t>
            </a:r>
            <a:r>
              <a:rPr lang="en-GB" sz="1100" dirty="0"/>
              <a:t> de 2021 hasta </a:t>
            </a:r>
            <a:r>
              <a:rPr lang="en-GB" sz="1100" dirty="0" err="1"/>
              <a:t>agosto</a:t>
            </a:r>
            <a:r>
              <a:rPr lang="en-GB" sz="1100" dirty="0"/>
              <a:t> de 2024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cap="all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 err="1"/>
              <a:t>ProGRAMA</a:t>
            </a:r>
            <a:endParaRPr lang="en-GB" sz="1100" cap="all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 err="1"/>
              <a:t>Asociación</a:t>
            </a:r>
            <a:r>
              <a:rPr lang="en-GB" sz="1100" dirty="0"/>
              <a:t> </a:t>
            </a:r>
            <a:r>
              <a:rPr lang="en-GB" sz="1100" dirty="0" err="1"/>
              <a:t>estratégica</a:t>
            </a:r>
            <a:r>
              <a:rPr lang="en-GB" sz="1100" dirty="0"/>
              <a:t> Erasmus+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WEB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https://careerbot.eu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 err="1"/>
              <a:t>Contacto</a:t>
            </a:r>
            <a:endParaRPr lang="en-GB" sz="1100" cap="all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100" dirty="0"/>
              <a:t>info@hafelekar.at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100" dirty="0"/>
              <a:t>ORGANIZACIONES SOCIAS</a:t>
            </a:r>
          </a:p>
          <a:p>
            <a:pPr marL="0" indent="0" algn="l">
              <a:buNone/>
            </a:pPr>
            <a:r>
              <a:rPr lang="de-AT" sz="1100" b="0" i="0" u="sng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Hafelekar Unternehmensberatung, AT</a:t>
            </a:r>
            <a:endParaRPr lang="de-AT" sz="1100" b="0" i="0" u="sng" dirty="0">
              <a:effectLst/>
            </a:endParaRPr>
          </a:p>
          <a:p>
            <a:pPr marL="0" indent="0" algn="l">
              <a:buNone/>
            </a:pPr>
            <a:r>
              <a:rPr lang="de-AT" sz="1100" b="0" i="0" u="sng" strike="noStrike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Tiroler Soziale Dienste GmbH, AT</a:t>
            </a:r>
            <a:endParaRPr lang="de-AT" sz="1100" b="0" i="0" u="sng" dirty="0">
              <a:effectLst/>
            </a:endParaRPr>
          </a:p>
          <a:p>
            <a:pPr marL="0" indent="0" algn="l">
              <a:buNone/>
            </a:pPr>
            <a:r>
              <a:rPr lang="de-AT" sz="1100" b="0" i="0" u="sng" strike="noStrike" dirty="0" err="1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Synergasia</a:t>
            </a:r>
            <a:r>
              <a:rPr lang="de-AT" sz="1100" b="0" i="0" u="sng" strike="noStrike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sz="1100" b="0" i="0" u="sng" strike="noStrike" dirty="0" err="1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Enegon</a:t>
            </a:r>
            <a:r>
              <a:rPr lang="de-AT" sz="1100" b="0" i="0" u="sng" strike="noStrike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sz="1100" b="0" i="0" u="sng" strike="noStrike" dirty="0" err="1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Politon</a:t>
            </a:r>
            <a:r>
              <a:rPr lang="de-AT" sz="1100" b="0" i="0" u="sng" strike="noStrike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GR</a:t>
            </a:r>
            <a:endParaRPr lang="de-AT" sz="1100" b="0" i="0" u="sng" dirty="0">
              <a:effectLst/>
            </a:endParaRPr>
          </a:p>
          <a:p>
            <a:pPr marL="0" indent="0" algn="l">
              <a:buNone/>
            </a:pPr>
            <a:r>
              <a:rPr lang="de-AT" sz="1100" b="0" i="0" u="sng" strike="noStrike" dirty="0" err="1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Pontydysgu</a:t>
            </a:r>
            <a:r>
              <a:rPr lang="de-AT" sz="1100" b="0" i="0" u="sng" strike="noStrike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SL, ES</a:t>
            </a:r>
            <a:endParaRPr lang="de-AT" sz="1100" b="0" i="0" u="sng" dirty="0">
              <a:effectLst/>
            </a:endParaRPr>
          </a:p>
          <a:p>
            <a:pPr marL="0" indent="0" algn="l">
              <a:buNone/>
            </a:pPr>
            <a:r>
              <a:rPr lang="de-AT" sz="1100" b="0" i="0" u="sng" strike="noStrike" dirty="0" err="1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Consultoría</a:t>
            </a:r>
            <a:r>
              <a:rPr lang="de-AT" sz="1100" b="0" i="0" u="sng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de-AT" sz="1100" b="0" i="0" u="sng" strike="noStrike" dirty="0" err="1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Innovación</a:t>
            </a:r>
            <a:r>
              <a:rPr lang="de-AT" sz="1100" b="0" i="0" u="sng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sz="1100" b="0" i="0" u="sng" strike="noStrike" dirty="0" err="1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de-AT" sz="1100" b="0" i="0" u="sng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ES</a:t>
            </a:r>
            <a:endParaRPr lang="de-AT" sz="1100" b="0" i="0" u="sng" dirty="0">
              <a:effectLst/>
            </a:endParaRPr>
          </a:p>
          <a:p>
            <a:pPr marL="0" indent="0" algn="l">
              <a:buNone/>
            </a:pPr>
            <a:r>
              <a:rPr lang="de-AT" sz="1100" b="0" i="0" u="sng" strike="noStrike" dirty="0" err="1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Ballymun</a:t>
            </a:r>
            <a:r>
              <a:rPr lang="de-AT" sz="1100" b="0" i="0" u="sng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Job </a:t>
            </a:r>
            <a:r>
              <a:rPr lang="de-AT" sz="1100" b="0" i="0" u="sng" strike="noStrike" dirty="0" err="1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Centre</a:t>
            </a:r>
            <a:r>
              <a:rPr lang="de-AT" sz="1100" b="0" i="0" u="sng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Co-operative Society Limited, IE</a:t>
            </a:r>
            <a:endParaRPr lang="de-AT" sz="1100" b="0" i="0" u="sng" dirty="0">
              <a:effectLst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hu-HU" sz="1100" dirty="0"/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CCFF23C-BDD9-F41D-F2E9-E1AE33EE4D19}"/>
              </a:ext>
            </a:extLst>
          </p:cNvPr>
          <p:cNvSpPr txBox="1">
            <a:spLocks/>
          </p:cNvSpPr>
          <p:nvPr/>
        </p:nvSpPr>
        <p:spPr>
          <a:xfrm>
            <a:off x="4217766" y="317829"/>
            <a:ext cx="5604372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000"/>
              <a:t>¡Sigamos en contacto!</a:t>
            </a:r>
            <a:endParaRPr lang="en-IE" sz="4000" dirty="0"/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C5361441-A0B5-F4B5-5981-AD2A6BD806E3}"/>
              </a:ext>
            </a:extLst>
          </p:cNvPr>
          <p:cNvSpPr txBox="1">
            <a:spLocks/>
          </p:cNvSpPr>
          <p:nvPr/>
        </p:nvSpPr>
        <p:spPr>
          <a:xfrm>
            <a:off x="4297753" y="2547268"/>
            <a:ext cx="7524510" cy="216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Web:          		</a:t>
            </a:r>
            <a:r>
              <a:rPr lang="de-AT" sz="2000" dirty="0">
                <a:latin typeface="+mj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https://careerbot.eu</a:t>
            </a:r>
            <a:r>
              <a:rPr lang="de-AT" sz="2000" dirty="0">
                <a:latin typeface="+mj-lt"/>
              </a:rPr>
              <a:t>   </a:t>
            </a:r>
          </a:p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Vídeos: 	   		</a:t>
            </a:r>
            <a:r>
              <a:rPr lang="de-AT" sz="2000" dirty="0">
                <a:latin typeface="+mj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https://www.youtube.com/@career-bot</a:t>
            </a:r>
            <a:r>
              <a:rPr lang="de-AT" sz="2000" dirty="0">
                <a:latin typeface="+mj-lt"/>
              </a:rPr>
              <a:t> </a:t>
            </a:r>
          </a:p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LinkedIn:   		</a:t>
            </a:r>
            <a:r>
              <a:rPr lang="de-AT" sz="2000" dirty="0"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www.linkedin.com/company/eucareerbot</a:t>
            </a:r>
            <a:endParaRPr lang="de-AT" sz="2000" dirty="0">
              <a:latin typeface="+mj-lt"/>
            </a:endParaRPr>
          </a:p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Formación en línea:	</a:t>
            </a:r>
            <a:r>
              <a:rPr lang="en-IE" sz="2000" u="sng" dirty="0">
                <a:latin typeface="+mj-lt"/>
              </a:rPr>
              <a:t>https://careerbot.eu/training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C14055AC-7F00-49D0-45F9-3647EE2AB120}"/>
              </a:ext>
            </a:extLst>
          </p:cNvPr>
          <p:cNvSpPr txBox="1">
            <a:spLocks/>
          </p:cNvSpPr>
          <p:nvPr/>
        </p:nvSpPr>
        <p:spPr>
          <a:xfrm>
            <a:off x="4297753" y="4732709"/>
            <a:ext cx="7524510" cy="1328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2000" u="sng" dirty="0">
              <a:latin typeface="+mj-lt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AT" altLang="de-DE" sz="1200" b="1" dirty="0">
              <a:solidFill>
                <a:srgbClr val="4646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AT" altLang="de-DE" sz="1200" b="1" dirty="0">
              <a:solidFill>
                <a:srgbClr val="4646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AT" altLang="de-DE" sz="1200" b="1" dirty="0">
                <a:solidFill>
                  <a:srgbClr val="4646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CC BY-NC-ND</a:t>
            </a:r>
            <a:endParaRPr lang="de-AT" altLang="de-DE" sz="1200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de-DE" sz="1200" dirty="0">
                <a:solidFill>
                  <a:srgbClr val="4646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 documento está bajo licencia CC BY-NC-ND. Véase</a:t>
            </a:r>
            <a:r>
              <a:rPr lang="de-AT" altLang="de-DE" sz="1200" dirty="0">
                <a:solidFill>
                  <a:srgbClr val="4646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AT" altLang="de-DE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https://creativecommons.org/licenses/by-nc-nd/4.0/</a:t>
            </a:r>
            <a:r>
              <a:rPr lang="de-AT" altLang="de-DE" sz="1200" dirty="0">
                <a:solidFill>
                  <a:srgbClr val="4646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sz="20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960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F67069-F593-46DA-9C27-B6A2047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CAE5C1-9A13-4174-B170-9D66BE7B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75" y="4122897"/>
            <a:ext cx="12188952" cy="2061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3359290"/>
            <a:ext cx="5470372" cy="12188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6" y="183856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4000" dirty="0"/>
              <a:t>Unidad didáctica 1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852AA7B-18D0-4DE7-9364-A11ECCD8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ntertitel 2">
            <a:extLst>
              <a:ext uri="{FF2B5EF4-FFF2-40B4-BE49-F238E27FC236}">
                <a16:creationId xmlns:a16="http://schemas.microsoft.com/office/drawing/2014/main" id="{6A51FBA4-71F3-CBFF-FCFE-2A5351B4EC9D}"/>
              </a:ext>
            </a:extLst>
          </p:cNvPr>
          <p:cNvSpPr txBox="1">
            <a:spLocks/>
          </p:cNvSpPr>
          <p:nvPr/>
        </p:nvSpPr>
        <p:spPr>
          <a:xfrm>
            <a:off x="914398" y="1305422"/>
            <a:ext cx="9218417" cy="2751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  <a:p>
            <a:r>
              <a:rPr lang="de-AT" sz="5400" dirty="0">
                <a:latin typeface="+mj-lt"/>
              </a:rPr>
              <a:t>Exploremos la Unidad 1:</a:t>
            </a:r>
          </a:p>
          <a:p>
            <a:r>
              <a:rPr lang="es-ES" sz="5400" dirty="0">
                <a:latin typeface="+mj-lt"/>
              </a:rPr>
              <a:t>Orientación profesional digital y tendencias digitales para profesionales</a:t>
            </a:r>
            <a:endParaRPr lang="de-AT" sz="5400" dirty="0">
              <a:latin typeface="+mj-lt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65CA490-62F6-2EE3-7875-C415203E3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4261122"/>
            <a:ext cx="9276069" cy="1630554"/>
          </a:xfrm>
        </p:spPr>
        <p:txBody>
          <a:bodyPr>
            <a:normAutofit/>
          </a:bodyPr>
          <a:lstStyle/>
          <a:p>
            <a:endParaRPr lang="de-AT" sz="2800" dirty="0"/>
          </a:p>
          <a:p>
            <a:r>
              <a:rPr lang="de-AT" sz="2800" dirty="0"/>
              <a:t>#orientaciónlaboral #asesoramiento #digitalización</a:t>
            </a:r>
            <a:br>
              <a:rPr lang="de-AT" sz="2800" dirty="0"/>
            </a:br>
            <a:r>
              <a:rPr lang="de-AT" sz="2800" dirty="0"/>
              <a:t>#macrodatos #tendencias #inteligenciaartificial #chatgpt</a:t>
            </a:r>
          </a:p>
          <a:p>
            <a:endParaRPr lang="de-AT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1BC5D8-B32F-18E2-CD60-AF1BFB25C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" y="1387628"/>
            <a:ext cx="1407257" cy="2186031"/>
          </a:xfrm>
          <a:prstGeom prst="rect">
            <a:avLst/>
          </a:prstGeom>
        </p:spPr>
      </p:pic>
      <p:grpSp>
        <p:nvGrpSpPr>
          <p:cNvPr id="3" name="Gruppieren 3">
            <a:extLst>
              <a:ext uri="{FF2B5EF4-FFF2-40B4-BE49-F238E27FC236}">
                <a16:creationId xmlns:a16="http://schemas.microsoft.com/office/drawing/2014/main" id="{0EE9873B-754F-A8CE-A6D8-7BD02FEA22A7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6" name="Grafik 1">
              <a:extLst>
                <a:ext uri="{FF2B5EF4-FFF2-40B4-BE49-F238E27FC236}">
                  <a16:creationId xmlns:a16="http://schemas.microsoft.com/office/drawing/2014/main" id="{3D106DAD-022E-2F99-E65C-AA9ADA25E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FA88F59A-4351-09EF-0709-F610C2C78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47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6" y="142387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4000" dirty="0"/>
              <a:t>U1: Resultados de aprendizaje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2800" dirty="0"/>
              <a:t>Orientación profesional digital y tendencias digitales para profesionales</a:t>
            </a:r>
            <a:endParaRPr lang="de-AT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47737" y="69559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Breve historia de la orientación y el asesoramiento profesionales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Comprender el desarrollo histórico de la orientación y el asesoramiento laborales.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Digitalización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de la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orientación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y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el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asesoramiento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laborales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Las personas participantes conocerán los procesos digitales en el asesoramiento profesional y sabrán dónde se utilizan las herramientas digitales y comprenderán las ventajas y limitaciones de las tecnologías digitales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.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Tendencias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actuale</a:t>
            </a:r>
            <a:r>
              <a:rPr lang="en-GB" sz="1800" b="1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s</a:t>
            </a:r>
            <a:r>
              <a:rPr lang="en-GB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 o </a:t>
            </a:r>
            <a:r>
              <a:rPr lang="en-GB" sz="1800" b="1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emergentes</a:t>
            </a:r>
            <a:r>
              <a:rPr lang="en-GB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en</a:t>
            </a:r>
            <a:r>
              <a:rPr lang="en-GB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orientación</a:t>
            </a:r>
            <a:r>
              <a:rPr lang="en-GB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profesional</a:t>
            </a:r>
            <a:r>
              <a:rPr lang="en-GB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 digital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 </a:t>
            </a:r>
            <a:r>
              <a:rPr lang="es-ES" sz="1800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Las personas participantes </a:t>
            </a: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están familiarizadas con las tendencias actuales o emergentes en la orientación laboral digital y puede dar ejemplos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.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▪"/>
              <a:tabLst>
                <a:tab pos="6604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La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inteligencia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artificial (IA)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en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la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orientación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laboral</a:t>
            </a:r>
            <a:r>
              <a:rPr lang="en-GB" sz="18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:</a:t>
            </a:r>
            <a: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</a:t>
            </a:r>
            <a:br>
              <a:rPr lang="en-GB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s-ES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Comprender el funcionamiento de la IA generativa y conocer los posibles escenarios de la IA en la orientación, así como ser capaz de señalar y debatir las cuestiones de interés.</a:t>
            </a:r>
            <a:endParaRPr lang="de-AT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algn="l"/>
            <a:endParaRPr lang="de-AT" dirty="0"/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61CD677B-59F4-D22D-7AAD-B475B88A3768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0C36DD2A-6D41-61E9-CCA4-DFF622DCD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AE2E62ED-64AC-477C-201D-06DB54B29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6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3F6AE23-F8D1-1B2B-3430-1D4776C3B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216">
            <a:off x="9232798" y="3038038"/>
            <a:ext cx="2935824" cy="19587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274032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2400" dirty="0"/>
              <a:t>Unidad 1: </a:t>
            </a:r>
            <a:r>
              <a:rPr lang="es-ES" sz="2400" dirty="0"/>
              <a:t>Orientación profesional digital y tendencias digitales para profesionales</a:t>
            </a:r>
            <a:endParaRPr lang="de-AT" sz="2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Definición de orientación profesional o laboral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95686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r>
              <a:rPr lang="es-E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orientación profesional describe los servicios destinados a ayudar a las personas de cualquier edad a gestionar sus carreras y a tomar las decisiones educativas, formativas y ocupacionales que sean significativas para ellas. </a:t>
            </a:r>
          </a:p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r>
              <a:rPr lang="es-E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orientación profesional ayuda a las personas a reflexionar sobre sus ambiciones, intereses, cualificaciones, habilidades y talentos, y a relacionar este conocimiento sobre quiénes son con quiénes podrían llegar a ser en la vida y en el trabajo. </a:t>
            </a:r>
          </a:p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r>
              <a:rPr lang="es-E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personas, las familias y las comunidades difieren en la medida en que son capaces de visualizar y planificar su futuro. Un papel importante de la orientación profesional es abordar estas diferencias y desigualdades</a:t>
            </a:r>
            <a:r>
              <a:rPr lang="en-GB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3126BC42-3D58-EB91-C320-E8B874516659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DFB6F3EE-CF62-80DD-F85A-E082F366C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D6151E9C-6EDD-9EAE-DCC5-BDE767785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37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 fontScale="92500"/>
          </a:bodyPr>
          <a:lstStyle/>
          <a:p>
            <a:pPr algn="l"/>
            <a:r>
              <a:rPr lang="es-ES" sz="2800" dirty="0"/>
              <a:t>Breve historia de la orientación y el asesoramiento profesionales</a:t>
            </a:r>
            <a:endParaRPr lang="de-AT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oosing a vocation von Frank Parsons">
            <a:extLst>
              <a:ext uri="{FF2B5EF4-FFF2-40B4-BE49-F238E27FC236}">
                <a16:creationId xmlns:a16="http://schemas.microsoft.com/office/drawing/2014/main" id="{2B6B85A3-AD17-57BA-FEC1-1A4F96F6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540">
            <a:off x="1037474" y="2010464"/>
            <a:ext cx="2291865" cy="36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ECA44C-E309-45DF-3712-58C0C105A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6473">
            <a:off x="3671460" y="2019050"/>
            <a:ext cx="1347348" cy="225617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18D4410-1D0B-8A25-8422-BCB85CD05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730">
            <a:off x="5673923" y="1843352"/>
            <a:ext cx="5193327" cy="3667787"/>
          </a:xfrm>
          <a:prstGeom prst="rect">
            <a:avLst/>
          </a:prstGeom>
        </p:spPr>
      </p:pic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733C6B4C-5DB8-3097-02DF-F7520B24E8EF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E2C82E12-8A41-2E0E-C550-8932A0C55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1900858E-EE95-9653-575F-997983601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2" name="Gerader Verbinder 13">
            <a:extLst>
              <a:ext uri="{FF2B5EF4-FFF2-40B4-BE49-F238E27FC236}">
                <a16:creationId xmlns:a16="http://schemas.microsoft.com/office/drawing/2014/main" id="{1BB322D5-F87E-8B81-EB36-F887924C40DB}"/>
              </a:ext>
            </a:extLst>
          </p:cNvPr>
          <p:cNvCxnSpPr>
            <a:cxnSpLocks/>
          </p:cNvCxnSpPr>
          <p:nvPr/>
        </p:nvCxnSpPr>
        <p:spPr>
          <a:xfrm>
            <a:off x="952597" y="95686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64CEBE91-1F5B-DDA0-A9ED-D817D05B8F9F}"/>
              </a:ext>
            </a:extLst>
          </p:cNvPr>
          <p:cNvSpPr txBox="1">
            <a:spLocks/>
          </p:cNvSpPr>
          <p:nvPr/>
        </p:nvSpPr>
        <p:spPr>
          <a:xfrm>
            <a:off x="856748" y="27403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/>
              <a:t>Unidad 1: </a:t>
            </a:r>
            <a:r>
              <a:rPr lang="es-ES" sz="2400"/>
              <a:t>Orientación profesional digital y tendencias digitales para profesionales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24205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/>
              <a:t>Digitalización</a:t>
            </a:r>
            <a:r>
              <a:rPr lang="en-US" sz="2800" dirty="0"/>
              <a:t> de la </a:t>
            </a:r>
            <a:r>
              <a:rPr lang="en-US" sz="2800" dirty="0" err="1"/>
              <a:t>orientación</a:t>
            </a:r>
            <a:r>
              <a:rPr lang="en-US" sz="2800" dirty="0"/>
              <a:t> y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asesoramiento</a:t>
            </a:r>
            <a:r>
              <a:rPr lang="en-US" sz="2800" dirty="0"/>
              <a:t> </a:t>
            </a:r>
            <a:r>
              <a:rPr lang="en-US" sz="2800" dirty="0" err="1"/>
              <a:t>laborales</a:t>
            </a:r>
            <a:endParaRPr lang="de-AT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697B19-E0FF-1502-2CFE-D2DAEC3F7DEE}"/>
              </a:ext>
            </a:extLst>
          </p:cNvPr>
          <p:cNvSpPr txBox="1"/>
          <p:nvPr/>
        </p:nvSpPr>
        <p:spPr>
          <a:xfrm rot="21205851">
            <a:off x="676991" y="2117529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sustitución de antiguas tareas y procesos no digitales (analógicos) por actividades que utilizan tecnologías, herramientas o plataformas digitales.</a:t>
            </a:r>
            <a:b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Almacenamiento digital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Procesamiento de todo tipo de información de datos y contenidos digitales</a:t>
            </a: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omunicación digital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Colaboración en línea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Teletrabajo (oficina en casa)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Acceso remoto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Inteligencia artificial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A158B8-9841-9848-2F5F-BD761E81CF7C}"/>
              </a:ext>
            </a:extLst>
          </p:cNvPr>
          <p:cNvSpPr txBox="1"/>
          <p:nvPr/>
        </p:nvSpPr>
        <p:spPr>
          <a:xfrm rot="724831">
            <a:off x="7179407" y="2327264"/>
            <a:ext cx="34127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Evaluación de actitudes y aptitudes</a:t>
            </a:r>
          </a:p>
          <a:p>
            <a:r>
              <a:rPr lang="de-AT" dirty="0"/>
              <a:t>Evaluaciones profesionales en línea</a:t>
            </a:r>
          </a:p>
          <a:p>
            <a:r>
              <a:rPr lang="de-AT" dirty="0"/>
              <a:t>Sitios web y bases de datos</a:t>
            </a:r>
          </a:p>
          <a:p>
            <a:r>
              <a:rPr lang="de-AT" dirty="0"/>
              <a:t>Entrevistas en línea</a:t>
            </a:r>
          </a:p>
          <a:p>
            <a:r>
              <a:rPr lang="de-AT" dirty="0"/>
              <a:t>CV y un portafolio profesional</a:t>
            </a:r>
          </a:p>
          <a:p>
            <a:r>
              <a:rPr lang="de-AT" dirty="0"/>
              <a:t>Coaching en línea</a:t>
            </a:r>
          </a:p>
          <a:p>
            <a:r>
              <a:rPr lang="de-AT" dirty="0"/>
              <a:t>Comunicación</a:t>
            </a: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6E1249A9-C8D3-7B08-ED89-D3C86BA763A1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E8A21359-F6A0-0F82-8881-C843FBAB8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B37CC16E-0FBB-3EE7-956A-C268AF2B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2" name="Gerader Verbinder 13">
            <a:extLst>
              <a:ext uri="{FF2B5EF4-FFF2-40B4-BE49-F238E27FC236}">
                <a16:creationId xmlns:a16="http://schemas.microsoft.com/office/drawing/2014/main" id="{0653D900-7E65-0C28-D25F-6970102603D5}"/>
              </a:ext>
            </a:extLst>
          </p:cNvPr>
          <p:cNvCxnSpPr>
            <a:cxnSpLocks/>
          </p:cNvCxnSpPr>
          <p:nvPr/>
        </p:nvCxnSpPr>
        <p:spPr>
          <a:xfrm>
            <a:off x="952597" y="95686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757F53C4-9B65-DBB3-1636-899879B6911A}"/>
              </a:ext>
            </a:extLst>
          </p:cNvPr>
          <p:cNvSpPr txBox="1">
            <a:spLocks/>
          </p:cNvSpPr>
          <p:nvPr/>
        </p:nvSpPr>
        <p:spPr>
          <a:xfrm>
            <a:off x="856748" y="27403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/>
              <a:t>Unidad 1: </a:t>
            </a:r>
            <a:r>
              <a:rPr lang="es-ES" sz="2400"/>
              <a:t>Orientación profesional digital y tendencias digitales para profesionales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18412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/>
              <a:t>Digitalización</a:t>
            </a:r>
            <a:r>
              <a:rPr lang="en-US" sz="2800" dirty="0"/>
              <a:t> de la </a:t>
            </a:r>
            <a:r>
              <a:rPr lang="en-US" sz="2800" dirty="0" err="1"/>
              <a:t>orientación</a:t>
            </a:r>
            <a:r>
              <a:rPr lang="en-US" sz="2800" dirty="0"/>
              <a:t> y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asesoramiento</a:t>
            </a:r>
            <a:r>
              <a:rPr lang="en-US" sz="2800" dirty="0"/>
              <a:t> </a:t>
            </a:r>
            <a:r>
              <a:rPr lang="en-US" sz="2800" dirty="0" err="1"/>
              <a:t>laborales</a:t>
            </a:r>
            <a:endParaRPr lang="de-AT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697B19-E0FF-1502-2CFE-D2DAEC3F7DEE}"/>
              </a:ext>
            </a:extLst>
          </p:cNvPr>
          <p:cNvSpPr txBox="1"/>
          <p:nvPr/>
        </p:nvSpPr>
        <p:spPr>
          <a:xfrm>
            <a:off x="1433851" y="2361630"/>
            <a:ext cx="7588892" cy="304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r>
              <a:rPr lang="es-ES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 los macrodatos, la inteligencia artificial y las herramientas innovadoras, como los </a:t>
            </a:r>
            <a:r>
              <a:rPr lang="es-ES" sz="24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chatbots</a:t>
            </a:r>
            <a:r>
              <a:rPr lang="es-ES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permiten enfoques dinámicos, portátiles y flexibles para el apoyo profesional y el aprendizaje autodirigido, la prestación de una orientación laboral holística y bien informada siempre irá más allá de la máquina y requerirá una hábil intervención humana</a:t>
            </a:r>
            <a:r>
              <a:rPr lang="en-GB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24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591FCC51-6A9C-DA27-DFAD-F3F94D2F5DB3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F6E18455-03CD-EB03-CBEA-5C259CD0C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384D6BF3-6DCB-8436-E005-8D2813601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1" name="Gerader Verbinder 13">
            <a:extLst>
              <a:ext uri="{FF2B5EF4-FFF2-40B4-BE49-F238E27FC236}">
                <a16:creationId xmlns:a16="http://schemas.microsoft.com/office/drawing/2014/main" id="{124B4AEC-5B5E-E727-370C-562AF3B9944E}"/>
              </a:ext>
            </a:extLst>
          </p:cNvPr>
          <p:cNvCxnSpPr>
            <a:cxnSpLocks/>
          </p:cNvCxnSpPr>
          <p:nvPr/>
        </p:nvCxnSpPr>
        <p:spPr>
          <a:xfrm>
            <a:off x="952597" y="95686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4EE73201-10E5-44F6-167F-7983B96B83F4}"/>
              </a:ext>
            </a:extLst>
          </p:cNvPr>
          <p:cNvSpPr txBox="1">
            <a:spLocks/>
          </p:cNvSpPr>
          <p:nvPr/>
        </p:nvSpPr>
        <p:spPr>
          <a:xfrm>
            <a:off x="856748" y="27403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/>
              <a:t>Unidad 1: </a:t>
            </a:r>
            <a:r>
              <a:rPr lang="es-ES" sz="2400"/>
              <a:t>Orientación profesional digital y tendencias digitales para profesionales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39984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EE6BE3B-5DC7-B6C8-33E3-D0F22AFFC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9363">
            <a:off x="8734161" y="3433575"/>
            <a:ext cx="3094338" cy="2492795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99775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</a:pPr>
            <a:r>
              <a:rPr lang="en-GB" sz="2800" dirty="0" err="1"/>
              <a:t>Tendencias</a:t>
            </a:r>
            <a:r>
              <a:rPr lang="en-GB" sz="2800" dirty="0"/>
              <a:t> </a:t>
            </a:r>
            <a:r>
              <a:rPr lang="en-GB" sz="2800" dirty="0" err="1"/>
              <a:t>actuales</a:t>
            </a:r>
            <a:r>
              <a:rPr lang="en-GB" sz="2800" dirty="0"/>
              <a:t> o </a:t>
            </a:r>
            <a:r>
              <a:rPr lang="en-GB" sz="2800" dirty="0" err="1"/>
              <a:t>emergentes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orientación</a:t>
            </a:r>
            <a:r>
              <a:rPr lang="en-GB" sz="2800" dirty="0"/>
              <a:t> professional digital</a:t>
            </a:r>
            <a:endParaRPr lang="de-AT" sz="2800" dirty="0"/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marR="54864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endParaRPr lang="en-GB" sz="18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A9CAA5-DBA6-96DA-8477-0839C8945342}"/>
              </a:ext>
            </a:extLst>
          </p:cNvPr>
          <p:cNvSpPr txBox="1"/>
          <p:nvPr/>
        </p:nvSpPr>
        <p:spPr>
          <a:xfrm>
            <a:off x="1055153" y="2268132"/>
            <a:ext cx="85275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Coaching profesional a distancia o remoto, mentoría en línea o 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Simulaciones de gamificación, realidad virtual, realidad aumentada, películas de 360 grados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Ferias profesionales virtuales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Inteligencia artificial (IA)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Chatbots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0882830-0057-A5B1-9DB5-F7C3DE709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5479">
            <a:off x="5474485" y="4236106"/>
            <a:ext cx="3087630" cy="1881384"/>
          </a:xfrm>
          <a:prstGeom prst="rect">
            <a:avLst/>
          </a:prstGeom>
        </p:spPr>
      </p:pic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AE2FE2DB-3368-2BAA-7EEB-4FC6ADFA569E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10" name="Grafik 1">
              <a:extLst>
                <a:ext uri="{FF2B5EF4-FFF2-40B4-BE49-F238E27FC236}">
                  <a16:creationId xmlns:a16="http://schemas.microsoft.com/office/drawing/2014/main" id="{DE70B89B-B1B6-166D-C40B-A27993A65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FCF5550D-604C-3BD0-B11C-6B78F94AA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3" name="Gerader Verbinder 13">
            <a:extLst>
              <a:ext uri="{FF2B5EF4-FFF2-40B4-BE49-F238E27FC236}">
                <a16:creationId xmlns:a16="http://schemas.microsoft.com/office/drawing/2014/main" id="{72EC2E2A-EB3E-E364-575E-C7FD8E366E4D}"/>
              </a:ext>
            </a:extLst>
          </p:cNvPr>
          <p:cNvCxnSpPr>
            <a:cxnSpLocks/>
          </p:cNvCxnSpPr>
          <p:nvPr/>
        </p:nvCxnSpPr>
        <p:spPr>
          <a:xfrm>
            <a:off x="952597" y="95686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">
            <a:extLst>
              <a:ext uri="{FF2B5EF4-FFF2-40B4-BE49-F238E27FC236}">
                <a16:creationId xmlns:a16="http://schemas.microsoft.com/office/drawing/2014/main" id="{484F5E45-DA1A-0685-354E-3DF2F708F7E4}"/>
              </a:ext>
            </a:extLst>
          </p:cNvPr>
          <p:cNvSpPr txBox="1">
            <a:spLocks/>
          </p:cNvSpPr>
          <p:nvPr/>
        </p:nvSpPr>
        <p:spPr>
          <a:xfrm>
            <a:off x="856748" y="27403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2400" dirty="0"/>
              <a:t>Unidad 1: </a:t>
            </a:r>
            <a:r>
              <a:rPr lang="es-ES" sz="2400" dirty="0"/>
              <a:t>Orientación profesional digital y tendencias digitales para profesionales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59991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3374</Words>
  <Application>Microsoft Office PowerPoint</Application>
  <PresentationFormat>Widescreen</PresentationFormat>
  <Paragraphs>194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Noto Sans Symbols</vt:lpstr>
      <vt:lpstr>Times New Roman</vt:lpstr>
      <vt:lpstr>Wingdings</vt:lpstr>
      <vt:lpstr>Office</vt:lpstr>
      <vt:lpstr>Formación semipresencial de CareerBot</vt:lpstr>
      <vt:lpstr>PowerPoint Presentation</vt:lpstr>
      <vt:lpstr>Unidad didáctica 1</vt:lpstr>
      <vt:lpstr>U1: Resultados de aprendizaje</vt:lpstr>
      <vt:lpstr>Unidad 1: Orientación profesional digital y tendencias digitales para profesionales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Recursos para M2-U1: </vt:lpstr>
      <vt:lpstr>Unidad didáctica 2</vt:lpstr>
      <vt:lpstr>U2: Resultados de aprendizaje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Recursos para M2-U2: </vt:lpstr>
      <vt:lpstr>Unidad didáctica 3</vt:lpstr>
      <vt:lpstr>U3: Resultados de aprendizaje</vt:lpstr>
      <vt:lpstr>U3: Información sobre el mercado laboral y dos ejemplos</vt:lpstr>
      <vt:lpstr>PowerPoint Presentation</vt:lpstr>
      <vt:lpstr>PowerPoint Presentation</vt:lpstr>
      <vt:lpstr>PowerPoint Presentation</vt:lpstr>
      <vt:lpstr>PowerPoint Presentation</vt:lpstr>
      <vt:lpstr>Recursos para M2-U3: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Karin</dc:creator>
  <cp:lastModifiedBy>Ana Lancha Montes</cp:lastModifiedBy>
  <cp:revision>8</cp:revision>
  <dcterms:created xsi:type="dcterms:W3CDTF">2023-06-22T11:29:26Z</dcterms:created>
  <dcterms:modified xsi:type="dcterms:W3CDTF">2024-03-11T19:01:40Z</dcterms:modified>
</cp:coreProperties>
</file>