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6" r:id="rId3"/>
    <p:sldId id="274" r:id="rId4"/>
    <p:sldId id="260" r:id="rId5"/>
    <p:sldId id="265" r:id="rId6"/>
    <p:sldId id="271" r:id="rId7"/>
    <p:sldId id="275" r:id="rId8"/>
    <p:sldId id="306" r:id="rId9"/>
    <p:sldId id="303" r:id="rId10"/>
    <p:sldId id="304" r:id="rId11"/>
    <p:sldId id="305" r:id="rId12"/>
    <p:sldId id="272" r:id="rId13"/>
    <p:sldId id="268" r:id="rId14"/>
    <p:sldId id="270" r:id="rId15"/>
    <p:sldId id="267" r:id="rId16"/>
    <p:sldId id="276" r:id="rId17"/>
    <p:sldId id="277" r:id="rId18"/>
    <p:sldId id="308" r:id="rId19"/>
    <p:sldId id="307" r:id="rId20"/>
    <p:sldId id="273" r:id="rId21"/>
    <p:sldId id="281" r:id="rId22"/>
    <p:sldId id="282" r:id="rId23"/>
    <p:sldId id="309" r:id="rId24"/>
    <p:sldId id="310" r:id="rId25"/>
    <p:sldId id="280" r:id="rId26"/>
    <p:sldId id="311" r:id="rId27"/>
    <p:sldId id="285" r:id="rId28"/>
    <p:sldId id="286" r:id="rId29"/>
    <p:sldId id="287" r:id="rId30"/>
    <p:sldId id="288" r:id="rId31"/>
    <p:sldId id="283" r:id="rId32"/>
    <p:sldId id="284" r:id="rId33"/>
    <p:sldId id="289" r:id="rId34"/>
    <p:sldId id="290" r:id="rId35"/>
    <p:sldId id="291" r:id="rId36"/>
    <p:sldId id="292" r:id="rId37"/>
    <p:sldId id="298" r:id="rId38"/>
    <p:sldId id="294" r:id="rId39"/>
    <p:sldId id="295" r:id="rId40"/>
    <p:sldId id="313" r:id="rId41"/>
    <p:sldId id="296" r:id="rId42"/>
    <p:sldId id="297" r:id="rId43"/>
    <p:sldId id="312" r:id="rId44"/>
    <p:sldId id="299" r:id="rId45"/>
    <p:sldId id="301" r:id="rId46"/>
    <p:sldId id="269" r:id="rId4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1457CB-E3EA-49B0-BB72-901F54DB5C84}" v="178" dt="2024-02-22T07:15:53.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varScale="1">
        <p:scale>
          <a:sx n="57" d="100"/>
          <a:sy n="57" d="100"/>
        </p:scale>
        <p:origin x="90" y="10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Bekiaridis" userId="0d415598c13fe1f4" providerId="LiveId" clId="{5C1457CB-E3EA-49B0-BB72-901F54DB5C84}"/>
    <pc:docChg chg="undo redo custSel modSld">
      <pc:chgData name="George Bekiaridis" userId="0d415598c13fe1f4" providerId="LiveId" clId="{5C1457CB-E3EA-49B0-BB72-901F54DB5C84}" dt="2024-02-22T07:18:20.478" v="2321" actId="20577"/>
      <pc:docMkLst>
        <pc:docMk/>
      </pc:docMkLst>
      <pc:sldChg chg="modSp mod">
        <pc:chgData name="George Bekiaridis" userId="0d415598c13fe1f4" providerId="LiveId" clId="{5C1457CB-E3EA-49B0-BB72-901F54DB5C84}" dt="2024-02-14T06:26:08.858" v="186" actId="20577"/>
        <pc:sldMkLst>
          <pc:docMk/>
          <pc:sldMk cId="1816476530" sldId="260"/>
        </pc:sldMkLst>
        <pc:spChg chg="mod">
          <ac:chgData name="George Bekiaridis" userId="0d415598c13fe1f4" providerId="LiveId" clId="{5C1457CB-E3EA-49B0-BB72-901F54DB5C84}" dt="2024-02-14T06:23:47.438" v="152" actId="20577"/>
          <ac:spMkLst>
            <pc:docMk/>
            <pc:sldMk cId="1816476530" sldId="260"/>
            <ac:spMk id="2" creationId="{147C68C8-2735-85B8-28E6-3061670648D8}"/>
          </ac:spMkLst>
        </pc:spChg>
        <pc:spChg chg="mod">
          <ac:chgData name="George Bekiaridis" userId="0d415598c13fe1f4" providerId="LiveId" clId="{5C1457CB-E3EA-49B0-BB72-901F54DB5C84}" dt="2024-02-14T06:26:08.858" v="186" actId="20577"/>
          <ac:spMkLst>
            <pc:docMk/>
            <pc:sldMk cId="1816476530" sldId="260"/>
            <ac:spMk id="4" creationId="{465CA490-62F6-2EE3-7875-C415203E3144}"/>
          </ac:spMkLst>
        </pc:spChg>
        <pc:spChg chg="mod">
          <ac:chgData name="George Bekiaridis" userId="0d415598c13fe1f4" providerId="LiveId" clId="{5C1457CB-E3EA-49B0-BB72-901F54DB5C84}" dt="2024-02-14T06:24:32.126" v="179" actId="20577"/>
          <ac:spMkLst>
            <pc:docMk/>
            <pc:sldMk cId="1816476530" sldId="260"/>
            <ac:spMk id="18" creationId="{6A51FBA4-71F3-CBFF-FCFE-2A5351B4EC9D}"/>
          </ac:spMkLst>
        </pc:spChg>
      </pc:sldChg>
      <pc:sldChg chg="modSp mod">
        <pc:chgData name="George Bekiaridis" userId="0d415598c13fe1f4" providerId="LiveId" clId="{5C1457CB-E3EA-49B0-BB72-901F54DB5C84}" dt="2024-02-08T08:31:40.782" v="3"/>
        <pc:sldMkLst>
          <pc:docMk/>
          <pc:sldMk cId="1754429837" sldId="263"/>
        </pc:sldMkLst>
        <pc:spChg chg="mod">
          <ac:chgData name="George Bekiaridis" userId="0d415598c13fe1f4" providerId="LiveId" clId="{5C1457CB-E3EA-49B0-BB72-901F54DB5C84}" dt="2024-02-08T08:30:36.677" v="2"/>
          <ac:spMkLst>
            <pc:docMk/>
            <pc:sldMk cId="1754429837" sldId="263"/>
            <ac:spMk id="2" creationId="{147C68C8-2735-85B8-28E6-3061670648D8}"/>
          </ac:spMkLst>
        </pc:spChg>
        <pc:spChg chg="mod">
          <ac:chgData name="George Bekiaridis" userId="0d415598c13fe1f4" providerId="LiveId" clId="{5C1457CB-E3EA-49B0-BB72-901F54DB5C84}" dt="2024-02-08T08:31:40.782" v="3"/>
          <ac:spMkLst>
            <pc:docMk/>
            <pc:sldMk cId="1754429837" sldId="263"/>
            <ac:spMk id="3" creationId="{80433860-22A2-D39F-8D9D-4E16CEE1ED04}"/>
          </ac:spMkLst>
        </pc:spChg>
        <pc:picChg chg="mod">
          <ac:chgData name="George Bekiaridis" userId="0d415598c13fe1f4" providerId="LiveId" clId="{5C1457CB-E3EA-49B0-BB72-901F54DB5C84}" dt="2024-02-08T08:30:25.096" v="1" actId="1076"/>
          <ac:picMkLst>
            <pc:docMk/>
            <pc:sldMk cId="1754429837" sldId="263"/>
            <ac:picMk id="4" creationId="{B6A05DC6-99F3-713D-1DEC-F430EB6D885E}"/>
          </ac:picMkLst>
        </pc:picChg>
      </pc:sldChg>
      <pc:sldChg chg="modSp mod">
        <pc:chgData name="George Bekiaridis" userId="0d415598c13fe1f4" providerId="LiveId" clId="{5C1457CB-E3EA-49B0-BB72-901F54DB5C84}" dt="2024-02-14T06:28:29.689" v="200" actId="14100"/>
        <pc:sldMkLst>
          <pc:docMk/>
          <pc:sldMk cId="55860883" sldId="265"/>
        </pc:sldMkLst>
        <pc:spChg chg="mod">
          <ac:chgData name="George Bekiaridis" userId="0d415598c13fe1f4" providerId="LiveId" clId="{5C1457CB-E3EA-49B0-BB72-901F54DB5C84}" dt="2024-02-14T06:26:40.107" v="193"/>
          <ac:spMkLst>
            <pc:docMk/>
            <pc:sldMk cId="55860883" sldId="265"/>
            <ac:spMk id="2" creationId="{147C68C8-2735-85B8-28E6-3061670648D8}"/>
          </ac:spMkLst>
        </pc:spChg>
        <pc:spChg chg="mod">
          <ac:chgData name="George Bekiaridis" userId="0d415598c13fe1f4" providerId="LiveId" clId="{5C1457CB-E3EA-49B0-BB72-901F54DB5C84}" dt="2024-02-14T06:27:44.364" v="198" actId="20577"/>
          <ac:spMkLst>
            <pc:docMk/>
            <pc:sldMk cId="55860883" sldId="265"/>
            <ac:spMk id="3" creationId="{80433860-22A2-D39F-8D9D-4E16CEE1ED04}"/>
          </ac:spMkLst>
        </pc:spChg>
        <pc:spChg chg="mod">
          <ac:chgData name="George Bekiaridis" userId="0d415598c13fe1f4" providerId="LiveId" clId="{5C1457CB-E3EA-49B0-BB72-901F54DB5C84}" dt="2024-02-14T06:27:26.236" v="195" actId="14100"/>
          <ac:spMkLst>
            <pc:docMk/>
            <pc:sldMk cId="55860883" sldId="265"/>
            <ac:spMk id="8" creationId="{C14F4437-8450-1826-F0DC-7DFFBF656FB7}"/>
          </ac:spMkLst>
        </pc:spChg>
        <pc:spChg chg="mod">
          <ac:chgData name="George Bekiaridis" userId="0d415598c13fe1f4" providerId="LiveId" clId="{5C1457CB-E3EA-49B0-BB72-901F54DB5C84}" dt="2024-02-14T06:28:29.689" v="200" actId="14100"/>
          <ac:spMkLst>
            <pc:docMk/>
            <pc:sldMk cId="55860883" sldId="265"/>
            <ac:spMk id="17" creationId="{9896352D-EF8F-53DF-D7FC-3E876E93561F}"/>
          </ac:spMkLst>
        </pc:spChg>
      </pc:sldChg>
      <pc:sldChg chg="modSp mod">
        <pc:chgData name="George Bekiaridis" userId="0d415598c13fe1f4" providerId="LiveId" clId="{5C1457CB-E3EA-49B0-BB72-901F54DB5C84}" dt="2024-02-08T08:36:27.428" v="85"/>
        <pc:sldMkLst>
          <pc:docMk/>
          <pc:sldMk cId="2728863323" sldId="266"/>
        </pc:sldMkLst>
        <pc:spChg chg="mod">
          <ac:chgData name="George Bekiaridis" userId="0d415598c13fe1f4" providerId="LiveId" clId="{5C1457CB-E3EA-49B0-BB72-901F54DB5C84}" dt="2024-02-08T08:32:27.417" v="23" actId="27636"/>
          <ac:spMkLst>
            <pc:docMk/>
            <pc:sldMk cId="2728863323" sldId="266"/>
            <ac:spMk id="3" creationId="{80433860-22A2-D39F-8D9D-4E16CEE1ED04}"/>
          </ac:spMkLst>
        </pc:spChg>
        <pc:spChg chg="mod">
          <ac:chgData name="George Bekiaridis" userId="0d415598c13fe1f4" providerId="LiveId" clId="{5C1457CB-E3EA-49B0-BB72-901F54DB5C84}" dt="2024-02-08T08:31:57.569" v="22" actId="20577"/>
          <ac:spMkLst>
            <pc:docMk/>
            <pc:sldMk cId="2728863323" sldId="266"/>
            <ac:spMk id="9" creationId="{3F2D1D7D-765A-3090-80A1-1E9DA68619CE}"/>
          </ac:spMkLst>
        </pc:spChg>
        <pc:spChg chg="mod">
          <ac:chgData name="George Bekiaridis" userId="0d415598c13fe1f4" providerId="LiveId" clId="{5C1457CB-E3EA-49B0-BB72-901F54DB5C84}" dt="2024-02-08T08:36:27.428" v="85"/>
          <ac:spMkLst>
            <pc:docMk/>
            <pc:sldMk cId="2728863323" sldId="266"/>
            <ac:spMk id="17" creationId="{9896352D-EF8F-53DF-D7FC-3E876E93561F}"/>
          </ac:spMkLst>
        </pc:spChg>
      </pc:sldChg>
      <pc:sldChg chg="modSp mod">
        <pc:chgData name="George Bekiaridis" userId="0d415598c13fe1f4" providerId="LiveId" clId="{5C1457CB-E3EA-49B0-BB72-901F54DB5C84}" dt="2024-02-20T12:50:10.547" v="650"/>
        <pc:sldMkLst>
          <pc:docMk/>
          <pc:sldMk cId="3388658666" sldId="267"/>
        </pc:sldMkLst>
        <pc:spChg chg="mod">
          <ac:chgData name="George Bekiaridis" userId="0d415598c13fe1f4" providerId="LiveId" clId="{5C1457CB-E3EA-49B0-BB72-901F54DB5C84}" dt="2024-02-14T06:50:45.529" v="531" actId="14100"/>
          <ac:spMkLst>
            <pc:docMk/>
            <pc:sldMk cId="3388658666" sldId="267"/>
            <ac:spMk id="2" creationId="{147C68C8-2735-85B8-28E6-3061670648D8}"/>
          </ac:spMkLst>
        </pc:spChg>
        <pc:spChg chg="mod">
          <ac:chgData name="George Bekiaridis" userId="0d415598c13fe1f4" providerId="LiveId" clId="{5C1457CB-E3EA-49B0-BB72-901F54DB5C84}" dt="2024-02-14T06:54:14.038" v="534"/>
          <ac:spMkLst>
            <pc:docMk/>
            <pc:sldMk cId="3388658666" sldId="267"/>
            <ac:spMk id="3" creationId="{80433860-22A2-D39F-8D9D-4E16CEE1ED04}"/>
          </ac:spMkLst>
        </pc:spChg>
        <pc:spChg chg="mod">
          <ac:chgData name="George Bekiaridis" userId="0d415598c13fe1f4" providerId="LiveId" clId="{5C1457CB-E3EA-49B0-BB72-901F54DB5C84}" dt="2024-02-20T12:50:10.547" v="650"/>
          <ac:spMkLst>
            <pc:docMk/>
            <pc:sldMk cId="3388658666" sldId="267"/>
            <ac:spMk id="17" creationId="{9896352D-EF8F-53DF-D7FC-3E876E93561F}"/>
          </ac:spMkLst>
        </pc:spChg>
      </pc:sldChg>
      <pc:sldChg chg="modSp mod">
        <pc:chgData name="George Bekiaridis" userId="0d415598c13fe1f4" providerId="LiveId" clId="{5C1457CB-E3EA-49B0-BB72-901F54DB5C84}" dt="2024-02-14T06:47:23.954" v="477" actId="27636"/>
        <pc:sldMkLst>
          <pc:docMk/>
          <pc:sldMk cId="4004857315" sldId="268"/>
        </pc:sldMkLst>
        <pc:spChg chg="mod">
          <ac:chgData name="George Bekiaridis" userId="0d415598c13fe1f4" providerId="LiveId" clId="{5C1457CB-E3EA-49B0-BB72-901F54DB5C84}" dt="2024-02-14T06:46:17.347" v="446"/>
          <ac:spMkLst>
            <pc:docMk/>
            <pc:sldMk cId="4004857315" sldId="268"/>
            <ac:spMk id="2" creationId="{147C68C8-2735-85B8-28E6-3061670648D8}"/>
          </ac:spMkLst>
        </pc:spChg>
        <pc:spChg chg="mod">
          <ac:chgData name="George Bekiaridis" userId="0d415598c13fe1f4" providerId="LiveId" clId="{5C1457CB-E3EA-49B0-BB72-901F54DB5C84}" dt="2024-02-14T06:47:23.954" v="477" actId="27636"/>
          <ac:spMkLst>
            <pc:docMk/>
            <pc:sldMk cId="4004857315" sldId="268"/>
            <ac:spMk id="4" creationId="{465CA490-62F6-2EE3-7875-C415203E3144}"/>
          </ac:spMkLst>
        </pc:spChg>
        <pc:spChg chg="mod">
          <ac:chgData name="George Bekiaridis" userId="0d415598c13fe1f4" providerId="LiveId" clId="{5C1457CB-E3EA-49B0-BB72-901F54DB5C84}" dt="2024-02-14T06:46:59.943" v="475" actId="27636"/>
          <ac:spMkLst>
            <pc:docMk/>
            <pc:sldMk cId="4004857315" sldId="268"/>
            <ac:spMk id="18" creationId="{6A51FBA4-71F3-CBFF-FCFE-2A5351B4EC9D}"/>
          </ac:spMkLst>
        </pc:spChg>
      </pc:sldChg>
      <pc:sldChg chg="modSp mod">
        <pc:chgData name="George Bekiaridis" userId="0d415598c13fe1f4" providerId="LiveId" clId="{5C1457CB-E3EA-49B0-BB72-901F54DB5C84}" dt="2024-02-22T07:18:20.478" v="2321" actId="20577"/>
        <pc:sldMkLst>
          <pc:docMk/>
          <pc:sldMk cId="3299603045" sldId="269"/>
        </pc:sldMkLst>
        <pc:spChg chg="mod">
          <ac:chgData name="George Bekiaridis" userId="0d415598c13fe1f4" providerId="LiveId" clId="{5C1457CB-E3EA-49B0-BB72-901F54DB5C84}" dt="2024-02-22T07:14:24.801" v="2196" actId="20577"/>
          <ac:spMkLst>
            <pc:docMk/>
            <pc:sldMk cId="3299603045" sldId="269"/>
            <ac:spMk id="2" creationId="{147C68C8-2735-85B8-28E6-3061670648D8}"/>
          </ac:spMkLst>
        </pc:spChg>
        <pc:spChg chg="mod">
          <ac:chgData name="George Bekiaridis" userId="0d415598c13fe1f4" providerId="LiveId" clId="{5C1457CB-E3EA-49B0-BB72-901F54DB5C84}" dt="2024-02-22T07:15:02.365" v="2220" actId="20577"/>
          <ac:spMkLst>
            <pc:docMk/>
            <pc:sldMk cId="3299603045" sldId="269"/>
            <ac:spMk id="3" creationId="{80433860-22A2-D39F-8D9D-4E16CEE1ED04}"/>
          </ac:spMkLst>
        </pc:spChg>
        <pc:spChg chg="mod">
          <ac:chgData name="George Bekiaridis" userId="0d415598c13fe1f4" providerId="LiveId" clId="{5C1457CB-E3EA-49B0-BB72-901F54DB5C84}" dt="2024-02-22T07:18:20.478" v="2321" actId="20577"/>
          <ac:spMkLst>
            <pc:docMk/>
            <pc:sldMk cId="3299603045" sldId="269"/>
            <ac:spMk id="7" creationId="{F418FB35-8B7D-934E-AD36-8451E6D5482B}"/>
          </ac:spMkLst>
        </pc:spChg>
      </pc:sldChg>
      <pc:sldChg chg="modSp mod">
        <pc:chgData name="George Bekiaridis" userId="0d415598c13fe1f4" providerId="LiveId" clId="{5C1457CB-E3EA-49B0-BB72-901F54DB5C84}" dt="2024-02-14T06:53:45.442" v="533"/>
        <pc:sldMkLst>
          <pc:docMk/>
          <pc:sldMk cId="571767039" sldId="270"/>
        </pc:sldMkLst>
        <pc:spChg chg="mod">
          <ac:chgData name="George Bekiaridis" userId="0d415598c13fe1f4" providerId="LiveId" clId="{5C1457CB-E3EA-49B0-BB72-901F54DB5C84}" dt="2024-02-14T06:53:21.827" v="532"/>
          <ac:spMkLst>
            <pc:docMk/>
            <pc:sldMk cId="571767039" sldId="270"/>
            <ac:spMk id="2" creationId="{147C68C8-2735-85B8-28E6-3061670648D8}"/>
          </ac:spMkLst>
        </pc:spChg>
        <pc:spChg chg="mod">
          <ac:chgData name="George Bekiaridis" userId="0d415598c13fe1f4" providerId="LiveId" clId="{5C1457CB-E3EA-49B0-BB72-901F54DB5C84}" dt="2024-02-14T06:48:39.688" v="478"/>
          <ac:spMkLst>
            <pc:docMk/>
            <pc:sldMk cId="571767039" sldId="270"/>
            <ac:spMk id="3" creationId="{80433860-22A2-D39F-8D9D-4E16CEE1ED04}"/>
          </ac:spMkLst>
        </pc:spChg>
        <pc:spChg chg="mod">
          <ac:chgData name="George Bekiaridis" userId="0d415598c13fe1f4" providerId="LiveId" clId="{5C1457CB-E3EA-49B0-BB72-901F54DB5C84}" dt="2024-02-14T06:53:45.442" v="533"/>
          <ac:spMkLst>
            <pc:docMk/>
            <pc:sldMk cId="571767039" sldId="270"/>
            <ac:spMk id="8" creationId="{0C377BE8-7248-E9F6-DA32-5975DFDB4198}"/>
          </ac:spMkLst>
        </pc:spChg>
        <pc:spChg chg="mod">
          <ac:chgData name="George Bekiaridis" userId="0d415598c13fe1f4" providerId="LiveId" clId="{5C1457CB-E3EA-49B0-BB72-901F54DB5C84}" dt="2024-02-14T06:49:02.996" v="480" actId="27636"/>
          <ac:spMkLst>
            <pc:docMk/>
            <pc:sldMk cId="571767039" sldId="270"/>
            <ac:spMk id="17" creationId="{9896352D-EF8F-53DF-D7FC-3E876E93561F}"/>
          </ac:spMkLst>
        </pc:spChg>
      </pc:sldChg>
      <pc:sldChg chg="modSp mod">
        <pc:chgData name="George Bekiaridis" userId="0d415598c13fe1f4" providerId="LiveId" clId="{5C1457CB-E3EA-49B0-BB72-901F54DB5C84}" dt="2024-02-14T06:31:51.800" v="258"/>
        <pc:sldMkLst>
          <pc:docMk/>
          <pc:sldMk cId="2004371956" sldId="271"/>
        </pc:sldMkLst>
        <pc:spChg chg="mod">
          <ac:chgData name="George Bekiaridis" userId="0d415598c13fe1f4" providerId="LiveId" clId="{5C1457CB-E3EA-49B0-BB72-901F54DB5C84}" dt="2024-02-14T06:31:51.800" v="258"/>
          <ac:spMkLst>
            <pc:docMk/>
            <pc:sldMk cId="2004371956" sldId="271"/>
            <ac:spMk id="2" creationId="{147C68C8-2735-85B8-28E6-3061670648D8}"/>
          </ac:spMkLst>
        </pc:spChg>
        <pc:spChg chg="mod">
          <ac:chgData name="George Bekiaridis" userId="0d415598c13fe1f4" providerId="LiveId" clId="{5C1457CB-E3EA-49B0-BB72-901F54DB5C84}" dt="2024-02-14T06:29:14.956" v="240" actId="20577"/>
          <ac:spMkLst>
            <pc:docMk/>
            <pc:sldMk cId="2004371956" sldId="271"/>
            <ac:spMk id="3" creationId="{80433860-22A2-D39F-8D9D-4E16CEE1ED04}"/>
          </ac:spMkLst>
        </pc:spChg>
        <pc:spChg chg="mod">
          <ac:chgData name="George Bekiaridis" userId="0d415598c13fe1f4" providerId="LiveId" clId="{5C1457CB-E3EA-49B0-BB72-901F54DB5C84}" dt="2024-02-14T06:30:55.347" v="253" actId="12"/>
          <ac:spMkLst>
            <pc:docMk/>
            <pc:sldMk cId="2004371956" sldId="271"/>
            <ac:spMk id="17" creationId="{9896352D-EF8F-53DF-D7FC-3E876E93561F}"/>
          </ac:spMkLst>
        </pc:spChg>
      </pc:sldChg>
      <pc:sldChg chg="modSp mod">
        <pc:chgData name="George Bekiaridis" userId="0d415598c13fe1f4" providerId="LiveId" clId="{5C1457CB-E3EA-49B0-BB72-901F54DB5C84}" dt="2024-02-14T06:45:36.366" v="445" actId="20577"/>
        <pc:sldMkLst>
          <pc:docMk/>
          <pc:sldMk cId="2837713091" sldId="272"/>
        </pc:sldMkLst>
        <pc:spChg chg="mod">
          <ac:chgData name="George Bekiaridis" userId="0d415598c13fe1f4" providerId="LiveId" clId="{5C1457CB-E3EA-49B0-BB72-901F54DB5C84}" dt="2024-02-14T06:44:18.819" v="437"/>
          <ac:spMkLst>
            <pc:docMk/>
            <pc:sldMk cId="2837713091" sldId="272"/>
            <ac:spMk id="2" creationId="{147C68C8-2735-85B8-28E6-3061670648D8}"/>
          </ac:spMkLst>
        </pc:spChg>
        <pc:spChg chg="mod">
          <ac:chgData name="George Bekiaridis" userId="0d415598c13fe1f4" providerId="LiveId" clId="{5C1457CB-E3EA-49B0-BB72-901F54DB5C84}" dt="2024-02-14T06:44:36.177" v="438"/>
          <ac:spMkLst>
            <pc:docMk/>
            <pc:sldMk cId="2837713091" sldId="272"/>
            <ac:spMk id="3" creationId="{80433860-22A2-D39F-8D9D-4E16CEE1ED04}"/>
          </ac:spMkLst>
        </pc:spChg>
        <pc:spChg chg="mod">
          <ac:chgData name="George Bekiaridis" userId="0d415598c13fe1f4" providerId="LiveId" clId="{5C1457CB-E3EA-49B0-BB72-901F54DB5C84}" dt="2024-02-14T06:45:36.366" v="445" actId="20577"/>
          <ac:spMkLst>
            <pc:docMk/>
            <pc:sldMk cId="2837713091" sldId="272"/>
            <ac:spMk id="17" creationId="{9896352D-EF8F-53DF-D7FC-3E876E93561F}"/>
          </ac:spMkLst>
        </pc:spChg>
      </pc:sldChg>
      <pc:sldChg chg="modSp mod">
        <pc:chgData name="George Bekiaridis" userId="0d415598c13fe1f4" providerId="LiveId" clId="{5C1457CB-E3EA-49B0-BB72-901F54DB5C84}" dt="2024-02-20T13:08:13.292" v="906" actId="20577"/>
        <pc:sldMkLst>
          <pc:docMk/>
          <pc:sldMk cId="3692670771" sldId="273"/>
        </pc:sldMkLst>
        <pc:spChg chg="mod">
          <ac:chgData name="George Bekiaridis" userId="0d415598c13fe1f4" providerId="LiveId" clId="{5C1457CB-E3EA-49B0-BB72-901F54DB5C84}" dt="2024-02-20T13:07:39.418" v="898"/>
          <ac:spMkLst>
            <pc:docMk/>
            <pc:sldMk cId="3692670771" sldId="273"/>
            <ac:spMk id="2" creationId="{147C68C8-2735-85B8-28E6-3061670648D8}"/>
          </ac:spMkLst>
        </pc:spChg>
        <pc:spChg chg="mod">
          <ac:chgData name="George Bekiaridis" userId="0d415598c13fe1f4" providerId="LiveId" clId="{5C1457CB-E3EA-49B0-BB72-901F54DB5C84}" dt="2024-02-20T13:07:50.195" v="899"/>
          <ac:spMkLst>
            <pc:docMk/>
            <pc:sldMk cId="3692670771" sldId="273"/>
            <ac:spMk id="3" creationId="{80433860-22A2-D39F-8D9D-4E16CEE1ED04}"/>
          </ac:spMkLst>
        </pc:spChg>
        <pc:spChg chg="mod">
          <ac:chgData name="George Bekiaridis" userId="0d415598c13fe1f4" providerId="LiveId" clId="{5C1457CB-E3EA-49B0-BB72-901F54DB5C84}" dt="2024-02-20T13:08:13.292" v="906" actId="20577"/>
          <ac:spMkLst>
            <pc:docMk/>
            <pc:sldMk cId="3692670771" sldId="273"/>
            <ac:spMk id="17" creationId="{9896352D-EF8F-53DF-D7FC-3E876E93561F}"/>
          </ac:spMkLst>
        </pc:spChg>
      </pc:sldChg>
      <pc:sldChg chg="modSp mod">
        <pc:chgData name="George Bekiaridis" userId="0d415598c13fe1f4" providerId="LiveId" clId="{5C1457CB-E3EA-49B0-BB72-901F54DB5C84}" dt="2024-02-14T06:23:33.203" v="120"/>
        <pc:sldMkLst>
          <pc:docMk/>
          <pc:sldMk cId="2452802963" sldId="274"/>
        </pc:sldMkLst>
        <pc:spChg chg="mod">
          <ac:chgData name="George Bekiaridis" userId="0d415598c13fe1f4" providerId="LiveId" clId="{5C1457CB-E3EA-49B0-BB72-901F54DB5C84}" dt="2024-02-14T06:23:13.126" v="119" actId="27636"/>
          <ac:spMkLst>
            <pc:docMk/>
            <pc:sldMk cId="2452802963" sldId="274"/>
            <ac:spMk id="3" creationId="{80433860-22A2-D39F-8D9D-4E16CEE1ED04}"/>
          </ac:spMkLst>
        </pc:spChg>
        <pc:spChg chg="mod">
          <ac:chgData name="George Bekiaridis" userId="0d415598c13fe1f4" providerId="LiveId" clId="{5C1457CB-E3EA-49B0-BB72-901F54DB5C84}" dt="2024-02-08T10:02:21.382" v="112" actId="20577"/>
          <ac:spMkLst>
            <pc:docMk/>
            <pc:sldMk cId="2452802963" sldId="274"/>
            <ac:spMk id="9" creationId="{3F2D1D7D-765A-3090-80A1-1E9DA68619CE}"/>
          </ac:spMkLst>
        </pc:spChg>
        <pc:spChg chg="mod">
          <ac:chgData name="George Bekiaridis" userId="0d415598c13fe1f4" providerId="LiveId" clId="{5C1457CB-E3EA-49B0-BB72-901F54DB5C84}" dt="2024-02-14T06:23:33.203" v="120"/>
          <ac:spMkLst>
            <pc:docMk/>
            <pc:sldMk cId="2452802963" sldId="274"/>
            <ac:spMk id="17" creationId="{9896352D-EF8F-53DF-D7FC-3E876E93561F}"/>
          </ac:spMkLst>
        </pc:spChg>
      </pc:sldChg>
      <pc:sldChg chg="modSp mod">
        <pc:chgData name="George Bekiaridis" userId="0d415598c13fe1f4" providerId="LiveId" clId="{5C1457CB-E3EA-49B0-BB72-901F54DB5C84}" dt="2024-02-14T06:34:30.221" v="295" actId="27636"/>
        <pc:sldMkLst>
          <pc:docMk/>
          <pc:sldMk cId="1726603142" sldId="275"/>
        </pc:sldMkLst>
        <pc:spChg chg="mod">
          <ac:chgData name="George Bekiaridis" userId="0d415598c13fe1f4" providerId="LiveId" clId="{5C1457CB-E3EA-49B0-BB72-901F54DB5C84}" dt="2024-02-14T06:31:17.203" v="254"/>
          <ac:spMkLst>
            <pc:docMk/>
            <pc:sldMk cId="1726603142" sldId="275"/>
            <ac:spMk id="2" creationId="{147C68C8-2735-85B8-28E6-3061670648D8}"/>
          </ac:spMkLst>
        </pc:spChg>
        <pc:spChg chg="mod">
          <ac:chgData name="George Bekiaridis" userId="0d415598c13fe1f4" providerId="LiveId" clId="{5C1457CB-E3EA-49B0-BB72-901F54DB5C84}" dt="2024-02-14T06:32:04.922" v="264" actId="20577"/>
          <ac:spMkLst>
            <pc:docMk/>
            <pc:sldMk cId="1726603142" sldId="275"/>
            <ac:spMk id="3" creationId="{80433860-22A2-D39F-8D9D-4E16CEE1ED04}"/>
          </ac:spMkLst>
        </pc:spChg>
        <pc:spChg chg="mod">
          <ac:chgData name="George Bekiaridis" userId="0d415598c13fe1f4" providerId="LiveId" clId="{5C1457CB-E3EA-49B0-BB72-901F54DB5C84}" dt="2024-02-14T06:34:30.221" v="295" actId="27636"/>
          <ac:spMkLst>
            <pc:docMk/>
            <pc:sldMk cId="1726603142" sldId="275"/>
            <ac:spMk id="17" creationId="{9896352D-EF8F-53DF-D7FC-3E876E93561F}"/>
          </ac:spMkLst>
        </pc:spChg>
      </pc:sldChg>
      <pc:sldChg chg="modSp mod">
        <pc:chgData name="George Bekiaridis" userId="0d415598c13fe1f4" providerId="LiveId" clId="{5C1457CB-E3EA-49B0-BB72-901F54DB5C84}" dt="2024-02-20T12:52:35.037" v="695" actId="20577"/>
        <pc:sldMkLst>
          <pc:docMk/>
          <pc:sldMk cId="524182852" sldId="276"/>
        </pc:sldMkLst>
        <pc:spChg chg="mod">
          <ac:chgData name="George Bekiaridis" userId="0d415598c13fe1f4" providerId="LiveId" clId="{5C1457CB-E3EA-49B0-BB72-901F54DB5C84}" dt="2024-02-14T06:50:09.817" v="505" actId="20577"/>
          <ac:spMkLst>
            <pc:docMk/>
            <pc:sldMk cId="524182852" sldId="276"/>
            <ac:spMk id="2" creationId="{147C68C8-2735-85B8-28E6-3061670648D8}"/>
          </ac:spMkLst>
        </pc:spChg>
        <pc:spChg chg="mod">
          <ac:chgData name="George Bekiaridis" userId="0d415598c13fe1f4" providerId="LiveId" clId="{5C1457CB-E3EA-49B0-BB72-901F54DB5C84}" dt="2024-02-20T12:50:48.373" v="651" actId="27636"/>
          <ac:spMkLst>
            <pc:docMk/>
            <pc:sldMk cId="524182852" sldId="276"/>
            <ac:spMk id="3" creationId="{80433860-22A2-D39F-8D9D-4E16CEE1ED04}"/>
          </ac:spMkLst>
        </pc:spChg>
        <pc:spChg chg="mod">
          <ac:chgData name="George Bekiaridis" userId="0d415598c13fe1f4" providerId="LiveId" clId="{5C1457CB-E3EA-49B0-BB72-901F54DB5C84}" dt="2024-02-20T12:52:35.037" v="695" actId="20577"/>
          <ac:spMkLst>
            <pc:docMk/>
            <pc:sldMk cId="524182852" sldId="276"/>
            <ac:spMk id="17" creationId="{9896352D-EF8F-53DF-D7FC-3E876E93561F}"/>
          </ac:spMkLst>
        </pc:spChg>
      </pc:sldChg>
      <pc:sldChg chg="modSp mod">
        <pc:chgData name="George Bekiaridis" userId="0d415598c13fe1f4" providerId="LiveId" clId="{5C1457CB-E3EA-49B0-BB72-901F54DB5C84}" dt="2024-02-20T12:58:59.519" v="750"/>
        <pc:sldMkLst>
          <pc:docMk/>
          <pc:sldMk cId="1327927808" sldId="277"/>
        </pc:sldMkLst>
        <pc:spChg chg="mod">
          <ac:chgData name="George Bekiaridis" userId="0d415598c13fe1f4" providerId="LiveId" clId="{5C1457CB-E3EA-49B0-BB72-901F54DB5C84}" dt="2024-02-20T12:54:56.550" v="697" actId="20577"/>
          <ac:spMkLst>
            <pc:docMk/>
            <pc:sldMk cId="1327927808" sldId="277"/>
            <ac:spMk id="2" creationId="{147C68C8-2735-85B8-28E6-3061670648D8}"/>
          </ac:spMkLst>
        </pc:spChg>
        <pc:spChg chg="mod">
          <ac:chgData name="George Bekiaridis" userId="0d415598c13fe1f4" providerId="LiveId" clId="{5C1457CB-E3EA-49B0-BB72-901F54DB5C84}" dt="2024-02-20T12:55:22.146" v="700" actId="27636"/>
          <ac:spMkLst>
            <pc:docMk/>
            <pc:sldMk cId="1327927808" sldId="277"/>
            <ac:spMk id="3" creationId="{80433860-22A2-D39F-8D9D-4E16CEE1ED04}"/>
          </ac:spMkLst>
        </pc:spChg>
        <pc:spChg chg="mod">
          <ac:chgData name="George Bekiaridis" userId="0d415598c13fe1f4" providerId="LiveId" clId="{5C1457CB-E3EA-49B0-BB72-901F54DB5C84}" dt="2024-02-20T12:58:59.519" v="750"/>
          <ac:spMkLst>
            <pc:docMk/>
            <pc:sldMk cId="1327927808" sldId="277"/>
            <ac:spMk id="17" creationId="{9896352D-EF8F-53DF-D7FC-3E876E93561F}"/>
          </ac:spMkLst>
        </pc:spChg>
      </pc:sldChg>
      <pc:sldChg chg="modSp mod">
        <pc:chgData name="George Bekiaridis" userId="0d415598c13fe1f4" providerId="LiveId" clId="{5C1457CB-E3EA-49B0-BB72-901F54DB5C84}" dt="2024-02-21T07:02:53.005" v="1385" actId="20577"/>
        <pc:sldMkLst>
          <pc:docMk/>
          <pc:sldMk cId="2172801401" sldId="280"/>
        </pc:sldMkLst>
        <pc:spChg chg="mod">
          <ac:chgData name="George Bekiaridis" userId="0d415598c13fe1f4" providerId="LiveId" clId="{5C1457CB-E3EA-49B0-BB72-901F54DB5C84}" dt="2024-02-21T06:49:11.286" v="1331"/>
          <ac:spMkLst>
            <pc:docMk/>
            <pc:sldMk cId="2172801401" sldId="280"/>
            <ac:spMk id="2" creationId="{147C68C8-2735-85B8-28E6-3061670648D8}"/>
          </ac:spMkLst>
        </pc:spChg>
        <pc:spChg chg="mod">
          <ac:chgData name="George Bekiaridis" userId="0d415598c13fe1f4" providerId="LiveId" clId="{5C1457CB-E3EA-49B0-BB72-901F54DB5C84}" dt="2024-02-21T07:02:53.005" v="1385" actId="20577"/>
          <ac:spMkLst>
            <pc:docMk/>
            <pc:sldMk cId="2172801401" sldId="280"/>
            <ac:spMk id="9" creationId="{6E0C100A-B8D5-11FE-5A69-EE1A45F151D5}"/>
          </ac:spMkLst>
        </pc:spChg>
      </pc:sldChg>
      <pc:sldChg chg="modSp mod">
        <pc:chgData name="George Bekiaridis" userId="0d415598c13fe1f4" providerId="LiveId" clId="{5C1457CB-E3EA-49B0-BB72-901F54DB5C84}" dt="2024-02-20T13:09:56.203" v="933" actId="20577"/>
        <pc:sldMkLst>
          <pc:docMk/>
          <pc:sldMk cId="513227319" sldId="281"/>
        </pc:sldMkLst>
        <pc:spChg chg="mod">
          <ac:chgData name="George Bekiaridis" userId="0d415598c13fe1f4" providerId="LiveId" clId="{5C1457CB-E3EA-49B0-BB72-901F54DB5C84}" dt="2024-02-20T13:08:41.089" v="907"/>
          <ac:spMkLst>
            <pc:docMk/>
            <pc:sldMk cId="513227319" sldId="281"/>
            <ac:spMk id="2" creationId="{147C68C8-2735-85B8-28E6-3061670648D8}"/>
          </ac:spMkLst>
        </pc:spChg>
        <pc:spChg chg="mod">
          <ac:chgData name="George Bekiaridis" userId="0d415598c13fe1f4" providerId="LiveId" clId="{5C1457CB-E3EA-49B0-BB72-901F54DB5C84}" dt="2024-02-20T13:09:56.203" v="933" actId="20577"/>
          <ac:spMkLst>
            <pc:docMk/>
            <pc:sldMk cId="513227319" sldId="281"/>
            <ac:spMk id="4" creationId="{465CA490-62F6-2EE3-7875-C415203E3144}"/>
          </ac:spMkLst>
        </pc:spChg>
        <pc:spChg chg="mod">
          <ac:chgData name="George Bekiaridis" userId="0d415598c13fe1f4" providerId="LiveId" clId="{5C1457CB-E3EA-49B0-BB72-901F54DB5C84}" dt="2024-02-20T13:09:27.536" v="909" actId="27636"/>
          <ac:spMkLst>
            <pc:docMk/>
            <pc:sldMk cId="513227319" sldId="281"/>
            <ac:spMk id="18" creationId="{6A51FBA4-71F3-CBFF-FCFE-2A5351B4EC9D}"/>
          </ac:spMkLst>
        </pc:spChg>
      </pc:sldChg>
      <pc:sldChg chg="modSp mod">
        <pc:chgData name="George Bekiaridis" userId="0d415598c13fe1f4" providerId="LiveId" clId="{5C1457CB-E3EA-49B0-BB72-901F54DB5C84}" dt="2024-02-22T06:48:34.923" v="1800" actId="20577"/>
        <pc:sldMkLst>
          <pc:docMk/>
          <pc:sldMk cId="4243824090" sldId="282"/>
        </pc:sldMkLst>
        <pc:spChg chg="mod">
          <ac:chgData name="George Bekiaridis" userId="0d415598c13fe1f4" providerId="LiveId" clId="{5C1457CB-E3EA-49B0-BB72-901F54DB5C84}" dt="2024-02-20T13:10:43.723" v="938" actId="20577"/>
          <ac:spMkLst>
            <pc:docMk/>
            <pc:sldMk cId="4243824090" sldId="282"/>
            <ac:spMk id="2" creationId="{147C68C8-2735-85B8-28E6-3061670648D8}"/>
          </ac:spMkLst>
        </pc:spChg>
        <pc:spChg chg="mod">
          <ac:chgData name="George Bekiaridis" userId="0d415598c13fe1f4" providerId="LiveId" clId="{5C1457CB-E3EA-49B0-BB72-901F54DB5C84}" dt="2024-02-20T13:10:51.099" v="957" actId="20577"/>
          <ac:spMkLst>
            <pc:docMk/>
            <pc:sldMk cId="4243824090" sldId="282"/>
            <ac:spMk id="3" creationId="{80433860-22A2-D39F-8D9D-4E16CEE1ED04}"/>
          </ac:spMkLst>
        </pc:spChg>
        <pc:spChg chg="mod">
          <ac:chgData name="George Bekiaridis" userId="0d415598c13fe1f4" providerId="LiveId" clId="{5C1457CB-E3EA-49B0-BB72-901F54DB5C84}" dt="2024-02-22T06:48:34.923" v="1800" actId="20577"/>
          <ac:spMkLst>
            <pc:docMk/>
            <pc:sldMk cId="4243824090" sldId="282"/>
            <ac:spMk id="17" creationId="{9896352D-EF8F-53DF-D7FC-3E876E93561F}"/>
          </ac:spMkLst>
        </pc:spChg>
      </pc:sldChg>
      <pc:sldChg chg="modSp mod">
        <pc:chgData name="George Bekiaridis" userId="0d415598c13fe1f4" providerId="LiveId" clId="{5C1457CB-E3EA-49B0-BB72-901F54DB5C84}" dt="2024-02-21T07:21:36.594" v="1760" actId="20577"/>
        <pc:sldMkLst>
          <pc:docMk/>
          <pc:sldMk cId="3841491436" sldId="283"/>
        </pc:sldMkLst>
        <pc:spChg chg="mod">
          <ac:chgData name="George Bekiaridis" userId="0d415598c13fe1f4" providerId="LiveId" clId="{5C1457CB-E3EA-49B0-BB72-901F54DB5C84}" dt="2024-02-21T07:18:12.754" v="1676"/>
          <ac:spMkLst>
            <pc:docMk/>
            <pc:sldMk cId="3841491436" sldId="283"/>
            <ac:spMk id="2" creationId="{147C68C8-2735-85B8-28E6-3061670648D8}"/>
          </ac:spMkLst>
        </pc:spChg>
        <pc:spChg chg="mod">
          <ac:chgData name="George Bekiaridis" userId="0d415598c13fe1f4" providerId="LiveId" clId="{5C1457CB-E3EA-49B0-BB72-901F54DB5C84}" dt="2024-02-21T07:19:01.151" v="1717"/>
          <ac:spMkLst>
            <pc:docMk/>
            <pc:sldMk cId="3841491436" sldId="283"/>
            <ac:spMk id="3" creationId="{80433860-22A2-D39F-8D9D-4E16CEE1ED04}"/>
          </ac:spMkLst>
        </pc:spChg>
        <pc:spChg chg="mod">
          <ac:chgData name="George Bekiaridis" userId="0d415598c13fe1f4" providerId="LiveId" clId="{5C1457CB-E3EA-49B0-BB72-901F54DB5C84}" dt="2024-02-21T07:21:36.594" v="1760" actId="20577"/>
          <ac:spMkLst>
            <pc:docMk/>
            <pc:sldMk cId="3841491436" sldId="283"/>
            <ac:spMk id="17" creationId="{9896352D-EF8F-53DF-D7FC-3E876E93561F}"/>
          </ac:spMkLst>
        </pc:spChg>
      </pc:sldChg>
      <pc:sldChg chg="modSp mod">
        <pc:chgData name="George Bekiaridis" userId="0d415598c13fe1f4" providerId="LiveId" clId="{5C1457CB-E3EA-49B0-BB72-901F54DB5C84}" dt="2024-02-22T06:51:40.792" v="1814" actId="27636"/>
        <pc:sldMkLst>
          <pc:docMk/>
          <pc:sldMk cId="3345553082" sldId="284"/>
        </pc:sldMkLst>
        <pc:spChg chg="mod">
          <ac:chgData name="George Bekiaridis" userId="0d415598c13fe1f4" providerId="LiveId" clId="{5C1457CB-E3EA-49B0-BB72-901F54DB5C84}" dt="2024-02-21T07:18:12.754" v="1676"/>
          <ac:spMkLst>
            <pc:docMk/>
            <pc:sldMk cId="3345553082" sldId="284"/>
            <ac:spMk id="2" creationId="{147C68C8-2735-85B8-28E6-3061670648D8}"/>
          </ac:spMkLst>
        </pc:spChg>
        <pc:spChg chg="mod">
          <ac:chgData name="George Bekiaridis" userId="0d415598c13fe1f4" providerId="LiveId" clId="{5C1457CB-E3EA-49B0-BB72-901F54DB5C84}" dt="2024-02-22T06:51:40.792" v="1814" actId="27636"/>
          <ac:spMkLst>
            <pc:docMk/>
            <pc:sldMk cId="3345553082" sldId="284"/>
            <ac:spMk id="17" creationId="{9896352D-EF8F-53DF-D7FC-3E876E93561F}"/>
          </ac:spMkLst>
        </pc:spChg>
      </pc:sldChg>
      <pc:sldChg chg="addSp modSp mod">
        <pc:chgData name="George Bekiaridis" userId="0d415598c13fe1f4" providerId="LiveId" clId="{5C1457CB-E3EA-49B0-BB72-901F54DB5C84}" dt="2024-02-21T07:09:12.818" v="1562" actId="20577"/>
        <pc:sldMkLst>
          <pc:docMk/>
          <pc:sldMk cId="50114801" sldId="285"/>
        </pc:sldMkLst>
        <pc:spChg chg="mod">
          <ac:chgData name="George Bekiaridis" userId="0d415598c13fe1f4" providerId="LiveId" clId="{5C1457CB-E3EA-49B0-BB72-901F54DB5C84}" dt="2024-02-21T06:49:11.286" v="1331"/>
          <ac:spMkLst>
            <pc:docMk/>
            <pc:sldMk cId="50114801" sldId="285"/>
            <ac:spMk id="2" creationId="{147C68C8-2735-85B8-28E6-3061670648D8}"/>
          </ac:spMkLst>
        </pc:spChg>
        <pc:spChg chg="add mod">
          <ac:chgData name="George Bekiaridis" userId="0d415598c13fe1f4" providerId="LiveId" clId="{5C1457CB-E3EA-49B0-BB72-901F54DB5C84}" dt="2024-02-21T07:07:05.446" v="1451"/>
          <ac:spMkLst>
            <pc:docMk/>
            <pc:sldMk cId="50114801" sldId="285"/>
            <ac:spMk id="8" creationId="{B122B004-FEFD-F025-5E8B-D02BAA1A684B}"/>
          </ac:spMkLst>
        </pc:spChg>
        <pc:spChg chg="mod">
          <ac:chgData name="George Bekiaridis" userId="0d415598c13fe1f4" providerId="LiveId" clId="{5C1457CB-E3EA-49B0-BB72-901F54DB5C84}" dt="2024-02-21T07:09:12.818" v="1562" actId="20577"/>
          <ac:spMkLst>
            <pc:docMk/>
            <pc:sldMk cId="50114801" sldId="285"/>
            <ac:spMk id="17" creationId="{9896352D-EF8F-53DF-D7FC-3E876E93561F}"/>
          </ac:spMkLst>
        </pc:spChg>
      </pc:sldChg>
      <pc:sldChg chg="modSp mod">
        <pc:chgData name="George Bekiaridis" userId="0d415598c13fe1f4" providerId="LiveId" clId="{5C1457CB-E3EA-49B0-BB72-901F54DB5C84}" dt="2024-02-21T07:10:35.508" v="1620" actId="20577"/>
        <pc:sldMkLst>
          <pc:docMk/>
          <pc:sldMk cId="3849862477" sldId="286"/>
        </pc:sldMkLst>
        <pc:spChg chg="mod">
          <ac:chgData name="George Bekiaridis" userId="0d415598c13fe1f4" providerId="LiveId" clId="{5C1457CB-E3EA-49B0-BB72-901F54DB5C84}" dt="2024-02-21T07:09:34.100" v="1571" actId="20577"/>
          <ac:spMkLst>
            <pc:docMk/>
            <pc:sldMk cId="3849862477" sldId="286"/>
            <ac:spMk id="2" creationId="{147C68C8-2735-85B8-28E6-3061670648D8}"/>
          </ac:spMkLst>
        </pc:spChg>
        <pc:spChg chg="mod">
          <ac:chgData name="George Bekiaridis" userId="0d415598c13fe1f4" providerId="LiveId" clId="{5C1457CB-E3EA-49B0-BB72-901F54DB5C84}" dt="2024-02-21T07:10:35.508" v="1620" actId="20577"/>
          <ac:spMkLst>
            <pc:docMk/>
            <pc:sldMk cId="3849862477" sldId="286"/>
            <ac:spMk id="17" creationId="{9896352D-EF8F-53DF-D7FC-3E876E93561F}"/>
          </ac:spMkLst>
        </pc:spChg>
      </pc:sldChg>
      <pc:sldChg chg="modSp mod">
        <pc:chgData name="George Bekiaridis" userId="0d415598c13fe1f4" providerId="LiveId" clId="{5C1457CB-E3EA-49B0-BB72-901F54DB5C84}" dt="2024-02-21T07:12:24.038" v="1639" actId="27636"/>
        <pc:sldMkLst>
          <pc:docMk/>
          <pc:sldMk cId="1815869488" sldId="287"/>
        </pc:sldMkLst>
        <pc:spChg chg="mod">
          <ac:chgData name="George Bekiaridis" userId="0d415598c13fe1f4" providerId="LiveId" clId="{5C1457CB-E3EA-49B0-BB72-901F54DB5C84}" dt="2024-02-21T07:12:24.038" v="1639" actId="27636"/>
          <ac:spMkLst>
            <pc:docMk/>
            <pc:sldMk cId="1815869488" sldId="287"/>
            <ac:spMk id="4" creationId="{465CA490-62F6-2EE3-7875-C415203E3144}"/>
          </ac:spMkLst>
        </pc:spChg>
        <pc:spChg chg="mod">
          <ac:chgData name="George Bekiaridis" userId="0d415598c13fe1f4" providerId="LiveId" clId="{5C1457CB-E3EA-49B0-BB72-901F54DB5C84}" dt="2024-02-21T07:12:13.446" v="1638" actId="27636"/>
          <ac:spMkLst>
            <pc:docMk/>
            <pc:sldMk cId="1815869488" sldId="287"/>
            <ac:spMk id="18" creationId="{6A51FBA4-71F3-CBFF-FCFE-2A5351B4EC9D}"/>
          </ac:spMkLst>
        </pc:spChg>
      </pc:sldChg>
      <pc:sldChg chg="modSp mod">
        <pc:chgData name="George Bekiaridis" userId="0d415598c13fe1f4" providerId="LiveId" clId="{5C1457CB-E3EA-49B0-BB72-901F54DB5C84}" dt="2024-02-21T07:16:15.079" v="1675" actId="123"/>
        <pc:sldMkLst>
          <pc:docMk/>
          <pc:sldMk cId="4259381828" sldId="288"/>
        </pc:sldMkLst>
        <pc:spChg chg="mod">
          <ac:chgData name="George Bekiaridis" userId="0d415598c13fe1f4" providerId="LiveId" clId="{5C1457CB-E3EA-49B0-BB72-901F54DB5C84}" dt="2024-02-21T07:14:31.923" v="1643" actId="20577"/>
          <ac:spMkLst>
            <pc:docMk/>
            <pc:sldMk cId="4259381828" sldId="288"/>
            <ac:spMk id="2" creationId="{147C68C8-2735-85B8-28E6-3061670648D8}"/>
          </ac:spMkLst>
        </pc:spChg>
        <pc:spChg chg="mod">
          <ac:chgData name="George Bekiaridis" userId="0d415598c13fe1f4" providerId="LiveId" clId="{5C1457CB-E3EA-49B0-BB72-901F54DB5C84}" dt="2024-02-21T07:15:26.166" v="1670" actId="20577"/>
          <ac:spMkLst>
            <pc:docMk/>
            <pc:sldMk cId="4259381828" sldId="288"/>
            <ac:spMk id="3" creationId="{80433860-22A2-D39F-8D9D-4E16CEE1ED04}"/>
          </ac:spMkLst>
        </pc:spChg>
        <pc:spChg chg="mod">
          <ac:chgData name="George Bekiaridis" userId="0d415598c13fe1f4" providerId="LiveId" clId="{5C1457CB-E3EA-49B0-BB72-901F54DB5C84}" dt="2024-02-21T07:14:57.534" v="1646" actId="123"/>
          <ac:spMkLst>
            <pc:docMk/>
            <pc:sldMk cId="4259381828" sldId="288"/>
            <ac:spMk id="8" creationId="{B3E4E165-4FA6-FAA9-E6E5-D842BCB9B930}"/>
          </ac:spMkLst>
        </pc:spChg>
        <pc:spChg chg="mod">
          <ac:chgData name="George Bekiaridis" userId="0d415598c13fe1f4" providerId="LiveId" clId="{5C1457CB-E3EA-49B0-BB72-901F54DB5C84}" dt="2024-02-21T07:16:15.079" v="1675" actId="123"/>
          <ac:spMkLst>
            <pc:docMk/>
            <pc:sldMk cId="4259381828" sldId="288"/>
            <ac:spMk id="17" creationId="{9896352D-EF8F-53DF-D7FC-3E876E93561F}"/>
          </ac:spMkLst>
        </pc:spChg>
      </pc:sldChg>
      <pc:sldChg chg="modSp mod">
        <pc:chgData name="George Bekiaridis" userId="0d415598c13fe1f4" providerId="LiveId" clId="{5C1457CB-E3EA-49B0-BB72-901F54DB5C84}" dt="2024-02-22T06:52:54.363" v="1835" actId="20577"/>
        <pc:sldMkLst>
          <pc:docMk/>
          <pc:sldMk cId="1220033251" sldId="289"/>
        </pc:sldMkLst>
        <pc:spChg chg="mod">
          <ac:chgData name="George Bekiaridis" userId="0d415598c13fe1f4" providerId="LiveId" clId="{5C1457CB-E3EA-49B0-BB72-901F54DB5C84}" dt="2024-02-21T07:18:12.754" v="1676"/>
          <ac:spMkLst>
            <pc:docMk/>
            <pc:sldMk cId="1220033251" sldId="289"/>
            <ac:spMk id="2" creationId="{147C68C8-2735-85B8-28E6-3061670648D8}"/>
          </ac:spMkLst>
        </pc:spChg>
        <pc:spChg chg="mod">
          <ac:chgData name="George Bekiaridis" userId="0d415598c13fe1f4" providerId="LiveId" clId="{5C1457CB-E3EA-49B0-BB72-901F54DB5C84}" dt="2024-02-22T06:52:36.381" v="1821"/>
          <ac:spMkLst>
            <pc:docMk/>
            <pc:sldMk cId="1220033251" sldId="289"/>
            <ac:spMk id="3" creationId="{80433860-22A2-D39F-8D9D-4E16CEE1ED04}"/>
          </ac:spMkLst>
        </pc:spChg>
        <pc:spChg chg="mod">
          <ac:chgData name="George Bekiaridis" userId="0d415598c13fe1f4" providerId="LiveId" clId="{5C1457CB-E3EA-49B0-BB72-901F54DB5C84}" dt="2024-02-22T06:52:54.363" v="1835" actId="20577"/>
          <ac:spMkLst>
            <pc:docMk/>
            <pc:sldMk cId="1220033251" sldId="289"/>
            <ac:spMk id="17" creationId="{9896352D-EF8F-53DF-D7FC-3E876E93561F}"/>
          </ac:spMkLst>
        </pc:spChg>
      </pc:sldChg>
      <pc:sldChg chg="modSp mod">
        <pc:chgData name="George Bekiaridis" userId="0d415598c13fe1f4" providerId="LiveId" clId="{5C1457CB-E3EA-49B0-BB72-901F54DB5C84}" dt="2024-02-22T06:54:18.256" v="1857" actId="20577"/>
        <pc:sldMkLst>
          <pc:docMk/>
          <pc:sldMk cId="126229802" sldId="290"/>
        </pc:sldMkLst>
        <pc:spChg chg="mod">
          <ac:chgData name="George Bekiaridis" userId="0d415598c13fe1f4" providerId="LiveId" clId="{5C1457CB-E3EA-49B0-BB72-901F54DB5C84}" dt="2024-02-21T07:18:12.754" v="1676"/>
          <ac:spMkLst>
            <pc:docMk/>
            <pc:sldMk cId="126229802" sldId="290"/>
            <ac:spMk id="2" creationId="{147C68C8-2735-85B8-28E6-3061670648D8}"/>
          </ac:spMkLst>
        </pc:spChg>
        <pc:spChg chg="mod">
          <ac:chgData name="George Bekiaridis" userId="0d415598c13fe1f4" providerId="LiveId" clId="{5C1457CB-E3EA-49B0-BB72-901F54DB5C84}" dt="2024-02-22T06:52:41.966" v="1823" actId="27636"/>
          <ac:spMkLst>
            <pc:docMk/>
            <pc:sldMk cId="126229802" sldId="290"/>
            <ac:spMk id="3" creationId="{80433860-22A2-D39F-8D9D-4E16CEE1ED04}"/>
          </ac:spMkLst>
        </pc:spChg>
        <pc:spChg chg="mod">
          <ac:chgData name="George Bekiaridis" userId="0d415598c13fe1f4" providerId="LiveId" clId="{5C1457CB-E3EA-49B0-BB72-901F54DB5C84}" dt="2024-02-22T06:54:18.256" v="1857" actId="20577"/>
          <ac:spMkLst>
            <pc:docMk/>
            <pc:sldMk cId="126229802" sldId="290"/>
            <ac:spMk id="17" creationId="{9896352D-EF8F-53DF-D7FC-3E876E93561F}"/>
          </ac:spMkLst>
        </pc:spChg>
      </pc:sldChg>
      <pc:sldChg chg="modSp mod">
        <pc:chgData name="George Bekiaridis" userId="0d415598c13fe1f4" providerId="LiveId" clId="{5C1457CB-E3EA-49B0-BB72-901F54DB5C84}" dt="2024-02-22T06:55:37.234" v="1863" actId="5793"/>
        <pc:sldMkLst>
          <pc:docMk/>
          <pc:sldMk cId="1300920685" sldId="291"/>
        </pc:sldMkLst>
        <pc:spChg chg="mod">
          <ac:chgData name="George Bekiaridis" userId="0d415598c13fe1f4" providerId="LiveId" clId="{5C1457CB-E3EA-49B0-BB72-901F54DB5C84}" dt="2024-02-22T06:54:52.540" v="1858"/>
          <ac:spMkLst>
            <pc:docMk/>
            <pc:sldMk cId="1300920685" sldId="291"/>
            <ac:spMk id="2" creationId="{147C68C8-2735-85B8-28E6-3061670648D8}"/>
          </ac:spMkLst>
        </pc:spChg>
        <pc:spChg chg="mod">
          <ac:chgData name="George Bekiaridis" userId="0d415598c13fe1f4" providerId="LiveId" clId="{5C1457CB-E3EA-49B0-BB72-901F54DB5C84}" dt="2024-02-22T06:54:57.044" v="1859" actId="27636"/>
          <ac:spMkLst>
            <pc:docMk/>
            <pc:sldMk cId="1300920685" sldId="291"/>
            <ac:spMk id="3" creationId="{80433860-22A2-D39F-8D9D-4E16CEE1ED04}"/>
          </ac:spMkLst>
        </pc:spChg>
        <pc:spChg chg="mod">
          <ac:chgData name="George Bekiaridis" userId="0d415598c13fe1f4" providerId="LiveId" clId="{5C1457CB-E3EA-49B0-BB72-901F54DB5C84}" dt="2024-02-22T06:55:37.234" v="1863" actId="5793"/>
          <ac:spMkLst>
            <pc:docMk/>
            <pc:sldMk cId="1300920685" sldId="291"/>
            <ac:spMk id="17" creationId="{9896352D-EF8F-53DF-D7FC-3E876E93561F}"/>
          </ac:spMkLst>
        </pc:spChg>
      </pc:sldChg>
      <pc:sldChg chg="modSp mod">
        <pc:chgData name="George Bekiaridis" userId="0d415598c13fe1f4" providerId="LiveId" clId="{5C1457CB-E3EA-49B0-BB72-901F54DB5C84}" dt="2024-02-22T06:57:00.061" v="1906" actId="20577"/>
        <pc:sldMkLst>
          <pc:docMk/>
          <pc:sldMk cId="2258671414" sldId="292"/>
        </pc:sldMkLst>
        <pc:spChg chg="mod">
          <ac:chgData name="George Bekiaridis" userId="0d415598c13fe1f4" providerId="LiveId" clId="{5C1457CB-E3EA-49B0-BB72-901F54DB5C84}" dt="2024-02-22T06:55:51.084" v="1870" actId="20577"/>
          <ac:spMkLst>
            <pc:docMk/>
            <pc:sldMk cId="2258671414" sldId="292"/>
            <ac:spMk id="2" creationId="{147C68C8-2735-85B8-28E6-3061670648D8}"/>
          </ac:spMkLst>
        </pc:spChg>
        <pc:spChg chg="mod">
          <ac:chgData name="George Bekiaridis" userId="0d415598c13fe1f4" providerId="LiveId" clId="{5C1457CB-E3EA-49B0-BB72-901F54DB5C84}" dt="2024-02-22T06:57:00.061" v="1906" actId="20577"/>
          <ac:spMkLst>
            <pc:docMk/>
            <pc:sldMk cId="2258671414" sldId="292"/>
            <ac:spMk id="17" creationId="{9896352D-EF8F-53DF-D7FC-3E876E93561F}"/>
          </ac:spMkLst>
        </pc:spChg>
      </pc:sldChg>
      <pc:sldChg chg="addSp modSp mod">
        <pc:chgData name="George Bekiaridis" userId="0d415598c13fe1f4" providerId="LiveId" clId="{5C1457CB-E3EA-49B0-BB72-901F54DB5C84}" dt="2024-02-22T07:02:25.213" v="1965" actId="20577"/>
        <pc:sldMkLst>
          <pc:docMk/>
          <pc:sldMk cId="2362077310" sldId="294"/>
        </pc:sldMkLst>
        <pc:spChg chg="mod">
          <ac:chgData name="George Bekiaridis" userId="0d415598c13fe1f4" providerId="LiveId" clId="{5C1457CB-E3EA-49B0-BB72-901F54DB5C84}" dt="2024-02-22T07:02:25.213" v="1965" actId="20577"/>
          <ac:spMkLst>
            <pc:docMk/>
            <pc:sldMk cId="2362077310" sldId="294"/>
            <ac:spMk id="2" creationId="{147C68C8-2735-85B8-28E6-3061670648D8}"/>
          </ac:spMkLst>
        </pc:spChg>
        <pc:spChg chg="mod">
          <ac:chgData name="George Bekiaridis" userId="0d415598c13fe1f4" providerId="LiveId" clId="{5C1457CB-E3EA-49B0-BB72-901F54DB5C84}" dt="2024-02-22T06:58:44.096" v="1928" actId="20577"/>
          <ac:spMkLst>
            <pc:docMk/>
            <pc:sldMk cId="2362077310" sldId="294"/>
            <ac:spMk id="3" creationId="{80433860-22A2-D39F-8D9D-4E16CEE1ED04}"/>
          </ac:spMkLst>
        </pc:spChg>
        <pc:spChg chg="mod">
          <ac:chgData name="George Bekiaridis" userId="0d415598c13fe1f4" providerId="LiveId" clId="{5C1457CB-E3EA-49B0-BB72-901F54DB5C84}" dt="2024-02-22T06:58:18.239" v="1919" actId="20577"/>
          <ac:spMkLst>
            <pc:docMk/>
            <pc:sldMk cId="2362077310" sldId="294"/>
            <ac:spMk id="7" creationId="{04C0914E-D78F-5910-9C3C-CC61603E7A97}"/>
          </ac:spMkLst>
        </pc:spChg>
        <pc:spChg chg="add mod">
          <ac:chgData name="George Bekiaridis" userId="0d415598c13fe1f4" providerId="LiveId" clId="{5C1457CB-E3EA-49B0-BB72-901F54DB5C84}" dt="2024-02-22T06:59:52.294" v="1932"/>
          <ac:spMkLst>
            <pc:docMk/>
            <pc:sldMk cId="2362077310" sldId="294"/>
            <ac:spMk id="9" creationId="{43D023D8-3B6B-A9A8-2BCD-CCEB98B21E53}"/>
          </ac:spMkLst>
        </pc:spChg>
        <pc:spChg chg="mod">
          <ac:chgData name="George Bekiaridis" userId="0d415598c13fe1f4" providerId="LiveId" clId="{5C1457CB-E3EA-49B0-BB72-901F54DB5C84}" dt="2024-02-22T07:00:12.477" v="1943" actId="20577"/>
          <ac:spMkLst>
            <pc:docMk/>
            <pc:sldMk cId="2362077310" sldId="294"/>
            <ac:spMk id="17" creationId="{9896352D-EF8F-53DF-D7FC-3E876E93561F}"/>
          </ac:spMkLst>
        </pc:spChg>
      </pc:sldChg>
      <pc:sldChg chg="modSp mod">
        <pc:chgData name="George Bekiaridis" userId="0d415598c13fe1f4" providerId="LiveId" clId="{5C1457CB-E3EA-49B0-BB72-901F54DB5C84}" dt="2024-02-22T07:03:01.823" v="1976" actId="20577"/>
        <pc:sldMkLst>
          <pc:docMk/>
          <pc:sldMk cId="2966304591" sldId="295"/>
        </pc:sldMkLst>
        <pc:spChg chg="mod">
          <ac:chgData name="George Bekiaridis" userId="0d415598c13fe1f4" providerId="LiveId" clId="{5C1457CB-E3EA-49B0-BB72-901F54DB5C84}" dt="2024-02-22T07:03:01.823" v="1976" actId="20577"/>
          <ac:spMkLst>
            <pc:docMk/>
            <pc:sldMk cId="2966304591" sldId="295"/>
            <ac:spMk id="2" creationId="{147C68C8-2735-85B8-28E6-3061670648D8}"/>
          </ac:spMkLst>
        </pc:spChg>
        <pc:spChg chg="mod">
          <ac:chgData name="George Bekiaridis" userId="0d415598c13fe1f4" providerId="LiveId" clId="{5C1457CB-E3EA-49B0-BB72-901F54DB5C84}" dt="2024-02-22T07:02:05.666" v="1961" actId="5793"/>
          <ac:spMkLst>
            <pc:docMk/>
            <pc:sldMk cId="2966304591" sldId="295"/>
            <ac:spMk id="17" creationId="{9896352D-EF8F-53DF-D7FC-3E876E93561F}"/>
          </ac:spMkLst>
        </pc:spChg>
      </pc:sldChg>
      <pc:sldChg chg="modSp mod">
        <pc:chgData name="George Bekiaridis" userId="0d415598c13fe1f4" providerId="LiveId" clId="{5C1457CB-E3EA-49B0-BB72-901F54DB5C84}" dt="2024-02-22T07:06:49.889" v="2004" actId="20577"/>
        <pc:sldMkLst>
          <pc:docMk/>
          <pc:sldMk cId="4089944771" sldId="296"/>
        </pc:sldMkLst>
        <pc:spChg chg="mod">
          <ac:chgData name="George Bekiaridis" userId="0d415598c13fe1f4" providerId="LiveId" clId="{5C1457CB-E3EA-49B0-BB72-901F54DB5C84}" dt="2024-02-22T07:06:06.743" v="1995"/>
          <ac:spMkLst>
            <pc:docMk/>
            <pc:sldMk cId="4089944771" sldId="296"/>
            <ac:spMk id="2" creationId="{147C68C8-2735-85B8-28E6-3061670648D8}"/>
          </ac:spMkLst>
        </pc:spChg>
        <pc:spChg chg="mod">
          <ac:chgData name="George Bekiaridis" userId="0d415598c13fe1f4" providerId="LiveId" clId="{5C1457CB-E3EA-49B0-BB72-901F54DB5C84}" dt="2024-02-22T07:06:49.889" v="2004" actId="20577"/>
          <ac:spMkLst>
            <pc:docMk/>
            <pc:sldMk cId="4089944771" sldId="296"/>
            <ac:spMk id="17" creationId="{9896352D-EF8F-53DF-D7FC-3E876E93561F}"/>
          </ac:spMkLst>
        </pc:spChg>
      </pc:sldChg>
      <pc:sldChg chg="modSp mod">
        <pc:chgData name="George Bekiaridis" userId="0d415598c13fe1f4" providerId="LiveId" clId="{5C1457CB-E3EA-49B0-BB72-901F54DB5C84}" dt="2024-02-22T07:07:45.165" v="2023" actId="20577"/>
        <pc:sldMkLst>
          <pc:docMk/>
          <pc:sldMk cId="547038376" sldId="297"/>
        </pc:sldMkLst>
        <pc:spChg chg="mod">
          <ac:chgData name="George Bekiaridis" userId="0d415598c13fe1f4" providerId="LiveId" clId="{5C1457CB-E3EA-49B0-BB72-901F54DB5C84}" dt="2024-02-22T07:07:16.780" v="2010" actId="20577"/>
          <ac:spMkLst>
            <pc:docMk/>
            <pc:sldMk cId="547038376" sldId="297"/>
            <ac:spMk id="2" creationId="{147C68C8-2735-85B8-28E6-3061670648D8}"/>
          </ac:spMkLst>
        </pc:spChg>
        <pc:spChg chg="mod">
          <ac:chgData name="George Bekiaridis" userId="0d415598c13fe1f4" providerId="LiveId" clId="{5C1457CB-E3EA-49B0-BB72-901F54DB5C84}" dt="2024-02-22T07:07:07.063" v="2005"/>
          <ac:spMkLst>
            <pc:docMk/>
            <pc:sldMk cId="547038376" sldId="297"/>
            <ac:spMk id="3" creationId="{80433860-22A2-D39F-8D9D-4E16CEE1ED04}"/>
          </ac:spMkLst>
        </pc:spChg>
        <pc:spChg chg="mod">
          <ac:chgData name="George Bekiaridis" userId="0d415598c13fe1f4" providerId="LiveId" clId="{5C1457CB-E3EA-49B0-BB72-901F54DB5C84}" dt="2024-02-22T07:07:45.165" v="2023" actId="20577"/>
          <ac:spMkLst>
            <pc:docMk/>
            <pc:sldMk cId="547038376" sldId="297"/>
            <ac:spMk id="17" creationId="{9896352D-EF8F-53DF-D7FC-3E876E93561F}"/>
          </ac:spMkLst>
        </pc:spChg>
      </pc:sldChg>
      <pc:sldChg chg="modSp mod">
        <pc:chgData name="George Bekiaridis" userId="0d415598c13fe1f4" providerId="LiveId" clId="{5C1457CB-E3EA-49B0-BB72-901F54DB5C84}" dt="2024-02-22T06:57:44.865" v="1917"/>
        <pc:sldMkLst>
          <pc:docMk/>
          <pc:sldMk cId="2512669032" sldId="298"/>
        </pc:sldMkLst>
        <pc:spChg chg="mod">
          <ac:chgData name="George Bekiaridis" userId="0d415598c13fe1f4" providerId="LiveId" clId="{5C1457CB-E3EA-49B0-BB72-901F54DB5C84}" dt="2024-02-22T06:57:16.539" v="1907"/>
          <ac:spMkLst>
            <pc:docMk/>
            <pc:sldMk cId="2512669032" sldId="298"/>
            <ac:spMk id="2" creationId="{147C68C8-2735-85B8-28E6-3061670648D8}"/>
          </ac:spMkLst>
        </pc:spChg>
        <pc:spChg chg="mod">
          <ac:chgData name="George Bekiaridis" userId="0d415598c13fe1f4" providerId="LiveId" clId="{5C1457CB-E3EA-49B0-BB72-901F54DB5C84}" dt="2024-02-22T06:57:44.865" v="1917"/>
          <ac:spMkLst>
            <pc:docMk/>
            <pc:sldMk cId="2512669032" sldId="298"/>
            <ac:spMk id="18" creationId="{6A51FBA4-71F3-CBFF-FCFE-2A5351B4EC9D}"/>
          </ac:spMkLst>
        </pc:spChg>
      </pc:sldChg>
      <pc:sldChg chg="modSp mod">
        <pc:chgData name="George Bekiaridis" userId="0d415598c13fe1f4" providerId="LiveId" clId="{5C1457CB-E3EA-49B0-BB72-901F54DB5C84}" dt="2024-02-22T07:12:50.237" v="2166" actId="1076"/>
        <pc:sldMkLst>
          <pc:docMk/>
          <pc:sldMk cId="3512864153" sldId="299"/>
        </pc:sldMkLst>
        <pc:spChg chg="mod">
          <ac:chgData name="George Bekiaridis" userId="0d415598c13fe1f4" providerId="LiveId" clId="{5C1457CB-E3EA-49B0-BB72-901F54DB5C84}" dt="2024-02-22T07:10:16.674" v="2094"/>
          <ac:spMkLst>
            <pc:docMk/>
            <pc:sldMk cId="3512864153" sldId="299"/>
            <ac:spMk id="2" creationId="{147C68C8-2735-85B8-28E6-3061670648D8}"/>
          </ac:spMkLst>
        </pc:spChg>
        <pc:spChg chg="mod">
          <ac:chgData name="George Bekiaridis" userId="0d415598c13fe1f4" providerId="LiveId" clId="{5C1457CB-E3EA-49B0-BB72-901F54DB5C84}" dt="2024-02-22T07:10:32.317" v="2101" actId="20577"/>
          <ac:spMkLst>
            <pc:docMk/>
            <pc:sldMk cId="3512864153" sldId="299"/>
            <ac:spMk id="3" creationId="{80433860-22A2-D39F-8D9D-4E16CEE1ED04}"/>
          </ac:spMkLst>
        </pc:spChg>
        <pc:spChg chg="mod">
          <ac:chgData name="George Bekiaridis" userId="0d415598c13fe1f4" providerId="LiveId" clId="{5C1457CB-E3EA-49B0-BB72-901F54DB5C84}" dt="2024-02-22T07:12:50.237" v="2166" actId="1076"/>
          <ac:spMkLst>
            <pc:docMk/>
            <pc:sldMk cId="3512864153" sldId="299"/>
            <ac:spMk id="10" creationId="{78874A0E-EC75-45A6-F05C-1F66513257D9}"/>
          </ac:spMkLst>
        </pc:spChg>
        <pc:spChg chg="mod">
          <ac:chgData name="George Bekiaridis" userId="0d415598c13fe1f4" providerId="LiveId" clId="{5C1457CB-E3EA-49B0-BB72-901F54DB5C84}" dt="2024-02-22T07:10:50.109" v="2103" actId="20577"/>
          <ac:spMkLst>
            <pc:docMk/>
            <pc:sldMk cId="3512864153" sldId="299"/>
            <ac:spMk id="17" creationId="{9896352D-EF8F-53DF-D7FC-3E876E93561F}"/>
          </ac:spMkLst>
        </pc:spChg>
      </pc:sldChg>
      <pc:sldChg chg="modSp mod">
        <pc:chgData name="George Bekiaridis" userId="0d415598c13fe1f4" providerId="LiveId" clId="{5C1457CB-E3EA-49B0-BB72-901F54DB5C84}" dt="2024-02-22T07:13:51.998" v="2178" actId="20577"/>
        <pc:sldMkLst>
          <pc:docMk/>
          <pc:sldMk cId="2356839526" sldId="301"/>
        </pc:sldMkLst>
        <pc:spChg chg="mod">
          <ac:chgData name="George Bekiaridis" userId="0d415598c13fe1f4" providerId="LiveId" clId="{5C1457CB-E3EA-49B0-BB72-901F54DB5C84}" dt="2024-02-22T07:13:19.207" v="2167"/>
          <ac:spMkLst>
            <pc:docMk/>
            <pc:sldMk cId="2356839526" sldId="301"/>
            <ac:spMk id="2" creationId="{147C68C8-2735-85B8-28E6-3061670648D8}"/>
          </ac:spMkLst>
        </pc:spChg>
        <pc:spChg chg="mod">
          <ac:chgData name="George Bekiaridis" userId="0d415598c13fe1f4" providerId="LiveId" clId="{5C1457CB-E3EA-49B0-BB72-901F54DB5C84}" dt="2024-02-22T07:13:25.620" v="2168"/>
          <ac:spMkLst>
            <pc:docMk/>
            <pc:sldMk cId="2356839526" sldId="301"/>
            <ac:spMk id="3" creationId="{80433860-22A2-D39F-8D9D-4E16CEE1ED04}"/>
          </ac:spMkLst>
        </pc:spChg>
        <pc:spChg chg="mod">
          <ac:chgData name="George Bekiaridis" userId="0d415598c13fe1f4" providerId="LiveId" clId="{5C1457CB-E3EA-49B0-BB72-901F54DB5C84}" dt="2024-02-22T07:13:51.998" v="2178" actId="20577"/>
          <ac:spMkLst>
            <pc:docMk/>
            <pc:sldMk cId="2356839526" sldId="301"/>
            <ac:spMk id="17" creationId="{9896352D-EF8F-53DF-D7FC-3E876E93561F}"/>
          </ac:spMkLst>
        </pc:spChg>
      </pc:sldChg>
      <pc:sldChg chg="addSp delSp modSp mod">
        <pc:chgData name="George Bekiaridis" userId="0d415598c13fe1f4" providerId="LiveId" clId="{5C1457CB-E3EA-49B0-BB72-901F54DB5C84}" dt="2024-02-14T06:41:17.128" v="416"/>
        <pc:sldMkLst>
          <pc:docMk/>
          <pc:sldMk cId="3122919393" sldId="303"/>
        </pc:sldMkLst>
        <pc:spChg chg="mod">
          <ac:chgData name="George Bekiaridis" userId="0d415598c13fe1f4" providerId="LiveId" clId="{5C1457CB-E3EA-49B0-BB72-901F54DB5C84}" dt="2024-02-14T06:31:27.727" v="256"/>
          <ac:spMkLst>
            <pc:docMk/>
            <pc:sldMk cId="3122919393" sldId="303"/>
            <ac:spMk id="2" creationId="{147C68C8-2735-85B8-28E6-3061670648D8}"/>
          </ac:spMkLst>
        </pc:spChg>
        <pc:spChg chg="mod">
          <ac:chgData name="George Bekiaridis" userId="0d415598c13fe1f4" providerId="LiveId" clId="{5C1457CB-E3EA-49B0-BB72-901F54DB5C84}" dt="2024-02-14T06:39:52.359" v="307"/>
          <ac:spMkLst>
            <pc:docMk/>
            <pc:sldMk cId="3122919393" sldId="303"/>
            <ac:spMk id="3" creationId="{80433860-22A2-D39F-8D9D-4E16CEE1ED04}"/>
          </ac:spMkLst>
        </pc:spChg>
        <pc:spChg chg="add del">
          <ac:chgData name="George Bekiaridis" userId="0d415598c13fe1f4" providerId="LiveId" clId="{5C1457CB-E3EA-49B0-BB72-901F54DB5C84}" dt="2024-02-14T06:40:16.790" v="310" actId="22"/>
          <ac:spMkLst>
            <pc:docMk/>
            <pc:sldMk cId="3122919393" sldId="303"/>
            <ac:spMk id="8" creationId="{9AD61F77-5A60-843F-D5DD-C70940710656}"/>
          </ac:spMkLst>
        </pc:spChg>
        <pc:spChg chg="mod">
          <ac:chgData name="George Bekiaridis" userId="0d415598c13fe1f4" providerId="LiveId" clId="{5C1457CB-E3EA-49B0-BB72-901F54DB5C84}" dt="2024-02-14T06:40:59.248" v="415"/>
          <ac:spMkLst>
            <pc:docMk/>
            <pc:sldMk cId="3122919393" sldId="303"/>
            <ac:spMk id="9" creationId="{EC164828-2D54-6690-6A5D-589F200BFDEF}"/>
          </ac:spMkLst>
        </pc:spChg>
        <pc:spChg chg="mod">
          <ac:chgData name="George Bekiaridis" userId="0d415598c13fe1f4" providerId="LiveId" clId="{5C1457CB-E3EA-49B0-BB72-901F54DB5C84}" dt="2024-02-14T06:41:17.128" v="416"/>
          <ac:spMkLst>
            <pc:docMk/>
            <pc:sldMk cId="3122919393" sldId="303"/>
            <ac:spMk id="10" creationId="{309AE10A-C5EC-85C2-B4DF-15711CA5155E}"/>
          </ac:spMkLst>
        </pc:spChg>
        <pc:spChg chg="mod">
          <ac:chgData name="George Bekiaridis" userId="0d415598c13fe1f4" providerId="LiveId" clId="{5C1457CB-E3EA-49B0-BB72-901F54DB5C84}" dt="2024-02-14T06:40:44.078" v="414" actId="5793"/>
          <ac:spMkLst>
            <pc:docMk/>
            <pc:sldMk cId="3122919393" sldId="303"/>
            <ac:spMk id="17" creationId="{9896352D-EF8F-53DF-D7FC-3E876E93561F}"/>
          </ac:spMkLst>
        </pc:spChg>
      </pc:sldChg>
      <pc:sldChg chg="modSp mod">
        <pc:chgData name="George Bekiaridis" userId="0d415598c13fe1f4" providerId="LiveId" clId="{5C1457CB-E3EA-49B0-BB72-901F54DB5C84}" dt="2024-02-14T06:42:36.908" v="429" actId="20577"/>
        <pc:sldMkLst>
          <pc:docMk/>
          <pc:sldMk cId="1114833891" sldId="304"/>
        </pc:sldMkLst>
        <pc:spChg chg="mod">
          <ac:chgData name="George Bekiaridis" userId="0d415598c13fe1f4" providerId="LiveId" clId="{5C1457CB-E3EA-49B0-BB72-901F54DB5C84}" dt="2024-02-14T06:31:32.852" v="257"/>
          <ac:spMkLst>
            <pc:docMk/>
            <pc:sldMk cId="1114833891" sldId="304"/>
            <ac:spMk id="2" creationId="{147C68C8-2735-85B8-28E6-3061670648D8}"/>
          </ac:spMkLst>
        </pc:spChg>
        <pc:spChg chg="mod">
          <ac:chgData name="George Bekiaridis" userId="0d415598c13fe1f4" providerId="LiveId" clId="{5C1457CB-E3EA-49B0-BB72-901F54DB5C84}" dt="2024-02-14T06:41:28.648" v="417"/>
          <ac:spMkLst>
            <pc:docMk/>
            <pc:sldMk cId="1114833891" sldId="304"/>
            <ac:spMk id="3" creationId="{80433860-22A2-D39F-8D9D-4E16CEE1ED04}"/>
          </ac:spMkLst>
        </pc:spChg>
        <pc:spChg chg="mod">
          <ac:chgData name="George Bekiaridis" userId="0d415598c13fe1f4" providerId="LiveId" clId="{5C1457CB-E3EA-49B0-BB72-901F54DB5C84}" dt="2024-02-14T06:42:02.347" v="420" actId="404"/>
          <ac:spMkLst>
            <pc:docMk/>
            <pc:sldMk cId="1114833891" sldId="304"/>
            <ac:spMk id="8" creationId="{785DA1C5-1ECD-1DF0-BCC5-FB8C50B78E10}"/>
          </ac:spMkLst>
        </pc:spChg>
        <pc:spChg chg="mod">
          <ac:chgData name="George Bekiaridis" userId="0d415598c13fe1f4" providerId="LiveId" clId="{5C1457CB-E3EA-49B0-BB72-901F54DB5C84}" dt="2024-02-14T06:42:36.908" v="429" actId="20577"/>
          <ac:spMkLst>
            <pc:docMk/>
            <pc:sldMk cId="1114833891" sldId="304"/>
            <ac:spMk id="9" creationId="{EC164828-2D54-6690-6A5D-589F200BFDEF}"/>
          </ac:spMkLst>
        </pc:spChg>
      </pc:sldChg>
      <pc:sldChg chg="modSp mod">
        <pc:chgData name="George Bekiaridis" userId="0d415598c13fe1f4" providerId="LiveId" clId="{5C1457CB-E3EA-49B0-BB72-901F54DB5C84}" dt="2024-02-14T06:43:22.402" v="430"/>
        <pc:sldMkLst>
          <pc:docMk/>
          <pc:sldMk cId="3415318331" sldId="305"/>
        </pc:sldMkLst>
        <pc:spChg chg="mod">
          <ac:chgData name="George Bekiaridis" userId="0d415598c13fe1f4" providerId="LiveId" clId="{5C1457CB-E3EA-49B0-BB72-901F54DB5C84}" dt="2024-02-14T06:43:22.402" v="430"/>
          <ac:spMkLst>
            <pc:docMk/>
            <pc:sldMk cId="3415318331" sldId="305"/>
            <ac:spMk id="2" creationId="{147C68C8-2735-85B8-28E6-3061670648D8}"/>
          </ac:spMkLst>
        </pc:spChg>
      </pc:sldChg>
      <pc:sldChg chg="modSp mod">
        <pc:chgData name="George Bekiaridis" userId="0d415598c13fe1f4" providerId="LiveId" clId="{5C1457CB-E3EA-49B0-BB72-901F54DB5C84}" dt="2024-02-14T06:39:15.690" v="306"/>
        <pc:sldMkLst>
          <pc:docMk/>
          <pc:sldMk cId="2935811764" sldId="306"/>
        </pc:sldMkLst>
        <pc:spChg chg="mod">
          <ac:chgData name="George Bekiaridis" userId="0d415598c13fe1f4" providerId="LiveId" clId="{5C1457CB-E3EA-49B0-BB72-901F54DB5C84}" dt="2024-02-14T06:31:23.386" v="255"/>
          <ac:spMkLst>
            <pc:docMk/>
            <pc:sldMk cId="2935811764" sldId="306"/>
            <ac:spMk id="2" creationId="{147C68C8-2735-85B8-28E6-3061670648D8}"/>
          </ac:spMkLst>
        </pc:spChg>
        <pc:spChg chg="mod">
          <ac:chgData name="George Bekiaridis" userId="0d415598c13fe1f4" providerId="LiveId" clId="{5C1457CB-E3EA-49B0-BB72-901F54DB5C84}" dt="2024-02-14T06:34:49.879" v="296"/>
          <ac:spMkLst>
            <pc:docMk/>
            <pc:sldMk cId="2935811764" sldId="306"/>
            <ac:spMk id="3" creationId="{80433860-22A2-D39F-8D9D-4E16CEE1ED04}"/>
          </ac:spMkLst>
        </pc:spChg>
        <pc:spChg chg="mod">
          <ac:chgData name="George Bekiaridis" userId="0d415598c13fe1f4" providerId="LiveId" clId="{5C1457CB-E3EA-49B0-BB72-901F54DB5C84}" dt="2024-02-14T06:39:15.690" v="306"/>
          <ac:spMkLst>
            <pc:docMk/>
            <pc:sldMk cId="2935811764" sldId="306"/>
            <ac:spMk id="17" creationId="{9896352D-EF8F-53DF-D7FC-3E876E93561F}"/>
          </ac:spMkLst>
        </pc:spChg>
      </pc:sldChg>
      <pc:sldChg chg="addSp modSp mod">
        <pc:chgData name="George Bekiaridis" userId="0d415598c13fe1f4" providerId="LiveId" clId="{5C1457CB-E3EA-49B0-BB72-901F54DB5C84}" dt="2024-02-21T06:15:33.863" v="966" actId="27636"/>
        <pc:sldMkLst>
          <pc:docMk/>
          <pc:sldMk cId="3101475606" sldId="307"/>
        </pc:sldMkLst>
        <pc:spChg chg="mod">
          <ac:chgData name="George Bekiaridis" userId="0d415598c13fe1f4" providerId="LiveId" clId="{5C1457CB-E3EA-49B0-BB72-901F54DB5C84}" dt="2024-02-20T12:55:09.410" v="699" actId="20577"/>
          <ac:spMkLst>
            <pc:docMk/>
            <pc:sldMk cId="3101475606" sldId="307"/>
            <ac:spMk id="2" creationId="{147C68C8-2735-85B8-28E6-3061670648D8}"/>
          </ac:spMkLst>
        </pc:spChg>
        <pc:spChg chg="mod">
          <ac:chgData name="George Bekiaridis" userId="0d415598c13fe1f4" providerId="LiveId" clId="{5C1457CB-E3EA-49B0-BB72-901F54DB5C84}" dt="2024-02-21T06:15:33.863" v="966" actId="27636"/>
          <ac:spMkLst>
            <pc:docMk/>
            <pc:sldMk cId="3101475606" sldId="307"/>
            <ac:spMk id="3" creationId="{80433860-22A2-D39F-8D9D-4E16CEE1ED04}"/>
          </ac:spMkLst>
        </pc:spChg>
        <pc:spChg chg="add mod">
          <ac:chgData name="George Bekiaridis" userId="0d415598c13fe1f4" providerId="LiveId" clId="{5C1457CB-E3EA-49B0-BB72-901F54DB5C84}" dt="2024-02-21T06:15:31.339" v="965"/>
          <ac:spMkLst>
            <pc:docMk/>
            <pc:sldMk cId="3101475606" sldId="307"/>
            <ac:spMk id="7" creationId="{4F085FBD-8DA6-E93E-9258-B951D999A9DF}"/>
          </ac:spMkLst>
        </pc:spChg>
        <pc:spChg chg="mod">
          <ac:chgData name="George Bekiaridis" userId="0d415598c13fe1f4" providerId="LiveId" clId="{5C1457CB-E3EA-49B0-BB72-901F54DB5C84}" dt="2024-02-20T13:07:20.616" v="895" actId="2711"/>
          <ac:spMkLst>
            <pc:docMk/>
            <pc:sldMk cId="3101475606" sldId="307"/>
            <ac:spMk id="17" creationId="{9896352D-EF8F-53DF-D7FC-3E876E93561F}"/>
          </ac:spMkLst>
        </pc:spChg>
      </pc:sldChg>
      <pc:sldChg chg="addSp delSp modSp mod">
        <pc:chgData name="George Bekiaridis" userId="0d415598c13fe1f4" providerId="LiveId" clId="{5C1457CB-E3EA-49B0-BB72-901F54DB5C84}" dt="2024-02-20T13:03:58.638" v="865" actId="20577"/>
        <pc:sldMkLst>
          <pc:docMk/>
          <pc:sldMk cId="298687277" sldId="308"/>
        </pc:sldMkLst>
        <pc:spChg chg="mod">
          <ac:chgData name="George Bekiaridis" userId="0d415598c13fe1f4" providerId="LiveId" clId="{5C1457CB-E3EA-49B0-BB72-901F54DB5C84}" dt="2024-02-20T12:55:04.163" v="698" actId="20577"/>
          <ac:spMkLst>
            <pc:docMk/>
            <pc:sldMk cId="298687277" sldId="308"/>
            <ac:spMk id="2" creationId="{147C68C8-2735-85B8-28E6-3061670648D8}"/>
          </ac:spMkLst>
        </pc:spChg>
        <pc:spChg chg="mod">
          <ac:chgData name="George Bekiaridis" userId="0d415598c13fe1f4" providerId="LiveId" clId="{5C1457CB-E3EA-49B0-BB72-901F54DB5C84}" dt="2024-02-20T12:59:21.957" v="751" actId="27636"/>
          <ac:spMkLst>
            <pc:docMk/>
            <pc:sldMk cId="298687277" sldId="308"/>
            <ac:spMk id="3" creationId="{80433860-22A2-D39F-8D9D-4E16CEE1ED04}"/>
          </ac:spMkLst>
        </pc:spChg>
        <pc:spChg chg="mod">
          <ac:chgData name="George Bekiaridis" userId="0d415598c13fe1f4" providerId="LiveId" clId="{5C1457CB-E3EA-49B0-BB72-901F54DB5C84}" dt="2024-02-20T13:03:58.638" v="865" actId="20577"/>
          <ac:spMkLst>
            <pc:docMk/>
            <pc:sldMk cId="298687277" sldId="308"/>
            <ac:spMk id="17" creationId="{9896352D-EF8F-53DF-D7FC-3E876E93561F}"/>
          </ac:spMkLst>
        </pc:spChg>
        <pc:picChg chg="add del mod">
          <ac:chgData name="George Bekiaridis" userId="0d415598c13fe1f4" providerId="LiveId" clId="{5C1457CB-E3EA-49B0-BB72-901F54DB5C84}" dt="2024-02-20T13:03:39.456" v="857" actId="478"/>
          <ac:picMkLst>
            <pc:docMk/>
            <pc:sldMk cId="298687277" sldId="308"/>
            <ac:picMk id="9" creationId="{C51DB806-8E55-04DE-BBA7-BB58EEDE0EA9}"/>
          </ac:picMkLst>
        </pc:picChg>
      </pc:sldChg>
      <pc:sldChg chg="addSp modSp mod">
        <pc:chgData name="George Bekiaridis" userId="0d415598c13fe1f4" providerId="LiveId" clId="{5C1457CB-E3EA-49B0-BB72-901F54DB5C84}" dt="2024-02-21T06:20:35.640" v="1083" actId="20577"/>
        <pc:sldMkLst>
          <pc:docMk/>
          <pc:sldMk cId="4153061011" sldId="309"/>
        </pc:sldMkLst>
        <pc:spChg chg="mod">
          <ac:chgData name="George Bekiaridis" userId="0d415598c13fe1f4" providerId="LiveId" clId="{5C1457CB-E3EA-49B0-BB72-901F54DB5C84}" dt="2024-02-21T06:16:55.809" v="994" actId="20577"/>
          <ac:spMkLst>
            <pc:docMk/>
            <pc:sldMk cId="4153061011" sldId="309"/>
            <ac:spMk id="2" creationId="{147C68C8-2735-85B8-28E6-3061670648D8}"/>
          </ac:spMkLst>
        </pc:spChg>
        <pc:spChg chg="mod">
          <ac:chgData name="George Bekiaridis" userId="0d415598c13fe1f4" providerId="LiveId" clId="{5C1457CB-E3EA-49B0-BB72-901F54DB5C84}" dt="2024-02-21T06:17:11.869" v="1014" actId="20577"/>
          <ac:spMkLst>
            <pc:docMk/>
            <pc:sldMk cId="4153061011" sldId="309"/>
            <ac:spMk id="3" creationId="{80433860-22A2-D39F-8D9D-4E16CEE1ED04}"/>
          </ac:spMkLst>
        </pc:spChg>
        <pc:spChg chg="add mod">
          <ac:chgData name="George Bekiaridis" userId="0d415598c13fe1f4" providerId="LiveId" clId="{5C1457CB-E3EA-49B0-BB72-901F54DB5C84}" dt="2024-02-21T06:18:28.862" v="1046"/>
          <ac:spMkLst>
            <pc:docMk/>
            <pc:sldMk cId="4153061011" sldId="309"/>
            <ac:spMk id="7" creationId="{7F9D54CB-7DE1-461F-C89E-78823EDD5B4D}"/>
          </ac:spMkLst>
        </pc:spChg>
        <pc:spChg chg="mod">
          <ac:chgData name="George Bekiaridis" userId="0d415598c13fe1f4" providerId="LiveId" clId="{5C1457CB-E3EA-49B0-BB72-901F54DB5C84}" dt="2024-02-21T06:20:35.640" v="1083" actId="20577"/>
          <ac:spMkLst>
            <pc:docMk/>
            <pc:sldMk cId="4153061011" sldId="309"/>
            <ac:spMk id="8" creationId="{80268BAF-69D1-0F60-E2C8-689F6C09B6E5}"/>
          </ac:spMkLst>
        </pc:spChg>
      </pc:sldChg>
      <pc:sldChg chg="modSp mod">
        <pc:chgData name="George Bekiaridis" userId="0d415598c13fe1f4" providerId="LiveId" clId="{5C1457CB-E3EA-49B0-BB72-901F54DB5C84}" dt="2024-02-21T06:45:19.688" v="1329" actId="313"/>
        <pc:sldMkLst>
          <pc:docMk/>
          <pc:sldMk cId="332606613" sldId="310"/>
        </pc:sldMkLst>
        <pc:spChg chg="mod">
          <ac:chgData name="George Bekiaridis" userId="0d415598c13fe1f4" providerId="LiveId" clId="{5C1457CB-E3EA-49B0-BB72-901F54DB5C84}" dt="2024-02-21T06:45:19.688" v="1329" actId="313"/>
          <ac:spMkLst>
            <pc:docMk/>
            <pc:sldMk cId="332606613" sldId="310"/>
            <ac:spMk id="2" creationId="{147C68C8-2735-85B8-28E6-3061670648D8}"/>
          </ac:spMkLst>
        </pc:spChg>
        <pc:spChg chg="mod">
          <ac:chgData name="George Bekiaridis" userId="0d415598c13fe1f4" providerId="LiveId" clId="{5C1457CB-E3EA-49B0-BB72-901F54DB5C84}" dt="2024-02-21T06:38:14.183" v="1103" actId="20577"/>
          <ac:spMkLst>
            <pc:docMk/>
            <pc:sldMk cId="332606613" sldId="310"/>
            <ac:spMk id="3" creationId="{80433860-22A2-D39F-8D9D-4E16CEE1ED04}"/>
          </ac:spMkLst>
        </pc:spChg>
        <pc:spChg chg="mod">
          <ac:chgData name="George Bekiaridis" userId="0d415598c13fe1f4" providerId="LiveId" clId="{5C1457CB-E3EA-49B0-BB72-901F54DB5C84}" dt="2024-02-21T06:43:11.799" v="1327" actId="20577"/>
          <ac:spMkLst>
            <pc:docMk/>
            <pc:sldMk cId="332606613" sldId="310"/>
            <ac:spMk id="17" creationId="{9896352D-EF8F-53DF-D7FC-3E876E93561F}"/>
          </ac:spMkLst>
        </pc:spChg>
      </pc:sldChg>
      <pc:sldChg chg="modSp mod">
        <pc:chgData name="George Bekiaridis" userId="0d415598c13fe1f4" providerId="LiveId" clId="{5C1457CB-E3EA-49B0-BB72-901F54DB5C84}" dt="2024-02-21T07:05:28.178" v="1449" actId="403"/>
        <pc:sldMkLst>
          <pc:docMk/>
          <pc:sldMk cId="2068884935" sldId="311"/>
        </pc:sldMkLst>
        <pc:spChg chg="mod">
          <ac:chgData name="George Bekiaridis" userId="0d415598c13fe1f4" providerId="LiveId" clId="{5C1457CB-E3EA-49B0-BB72-901F54DB5C84}" dt="2024-02-21T06:49:11.286" v="1331"/>
          <ac:spMkLst>
            <pc:docMk/>
            <pc:sldMk cId="2068884935" sldId="311"/>
            <ac:spMk id="2" creationId="{147C68C8-2735-85B8-28E6-3061670648D8}"/>
          </ac:spMkLst>
        </pc:spChg>
        <pc:spChg chg="mod">
          <ac:chgData name="George Bekiaridis" userId="0d415598c13fe1f4" providerId="LiveId" clId="{5C1457CB-E3EA-49B0-BB72-901F54DB5C84}" dt="2024-02-21T07:05:28.178" v="1449" actId="403"/>
          <ac:spMkLst>
            <pc:docMk/>
            <pc:sldMk cId="2068884935" sldId="311"/>
            <ac:spMk id="9" creationId="{6E0C100A-B8D5-11FE-5A69-EE1A45F151D5}"/>
          </ac:spMkLst>
        </pc:spChg>
      </pc:sldChg>
      <pc:sldChg chg="modSp mod">
        <pc:chgData name="George Bekiaridis" userId="0d415598c13fe1f4" providerId="LiveId" clId="{5C1457CB-E3EA-49B0-BB72-901F54DB5C84}" dt="2024-02-22T07:09:59.229" v="2093" actId="20577"/>
        <pc:sldMkLst>
          <pc:docMk/>
          <pc:sldMk cId="2471782330" sldId="312"/>
        </pc:sldMkLst>
        <pc:spChg chg="mod">
          <ac:chgData name="George Bekiaridis" userId="0d415598c13fe1f4" providerId="LiveId" clId="{5C1457CB-E3EA-49B0-BB72-901F54DB5C84}" dt="2024-02-22T07:08:48.967" v="2044"/>
          <ac:spMkLst>
            <pc:docMk/>
            <pc:sldMk cId="2471782330" sldId="312"/>
            <ac:spMk id="2" creationId="{147C68C8-2735-85B8-28E6-3061670648D8}"/>
          </ac:spMkLst>
        </pc:spChg>
        <pc:spChg chg="mod">
          <ac:chgData name="George Bekiaridis" userId="0d415598c13fe1f4" providerId="LiveId" clId="{5C1457CB-E3EA-49B0-BB72-901F54DB5C84}" dt="2024-02-22T07:09:59.229" v="2093" actId="20577"/>
          <ac:spMkLst>
            <pc:docMk/>
            <pc:sldMk cId="2471782330" sldId="312"/>
            <ac:spMk id="4" creationId="{465CA490-62F6-2EE3-7875-C415203E3144}"/>
          </ac:spMkLst>
        </pc:spChg>
        <pc:spChg chg="mod">
          <ac:chgData name="George Bekiaridis" userId="0d415598c13fe1f4" providerId="LiveId" clId="{5C1457CB-E3EA-49B0-BB72-901F54DB5C84}" dt="2024-02-22T07:09:38.892" v="2059" actId="20577"/>
          <ac:spMkLst>
            <pc:docMk/>
            <pc:sldMk cId="2471782330" sldId="312"/>
            <ac:spMk id="18" creationId="{6A51FBA4-71F3-CBFF-FCFE-2A5351B4EC9D}"/>
          </ac:spMkLst>
        </pc:spChg>
        <pc:picChg chg="mod">
          <ac:chgData name="George Bekiaridis" userId="0d415598c13fe1f4" providerId="LiveId" clId="{5C1457CB-E3EA-49B0-BB72-901F54DB5C84}" dt="2024-02-22T07:08:54.475" v="2049" actId="1076"/>
          <ac:picMkLst>
            <pc:docMk/>
            <pc:sldMk cId="2471782330" sldId="312"/>
            <ac:picMk id="7" creationId="{4F7304B3-EE18-7648-573A-11AEE18B1846}"/>
          </ac:picMkLst>
        </pc:picChg>
      </pc:sldChg>
      <pc:sldChg chg="modSp mod">
        <pc:chgData name="George Bekiaridis" userId="0d415598c13fe1f4" providerId="LiveId" clId="{5C1457CB-E3EA-49B0-BB72-901F54DB5C84}" dt="2024-02-22T07:05:41.629" v="1994" actId="20577"/>
        <pc:sldMkLst>
          <pc:docMk/>
          <pc:sldMk cId="11636425" sldId="313"/>
        </pc:sldMkLst>
        <pc:spChg chg="mod">
          <ac:chgData name="George Bekiaridis" userId="0d415598c13fe1f4" providerId="LiveId" clId="{5C1457CB-E3EA-49B0-BB72-901F54DB5C84}" dt="2024-02-22T07:03:34.924" v="1982" actId="1076"/>
          <ac:spMkLst>
            <pc:docMk/>
            <pc:sldMk cId="11636425" sldId="313"/>
            <ac:spMk id="2" creationId="{147C68C8-2735-85B8-28E6-3061670648D8}"/>
          </ac:spMkLst>
        </pc:spChg>
        <pc:spChg chg="mod">
          <ac:chgData name="George Bekiaridis" userId="0d415598c13fe1f4" providerId="LiveId" clId="{5C1457CB-E3EA-49B0-BB72-901F54DB5C84}" dt="2024-02-22T07:05:41.629" v="1994" actId="20577"/>
          <ac:spMkLst>
            <pc:docMk/>
            <pc:sldMk cId="11636425" sldId="313"/>
            <ac:spMk id="17" creationId="{9896352D-EF8F-53DF-D7FC-3E876E93561F}"/>
          </ac:spMkLst>
        </pc:spChg>
        <pc:cxnChg chg="mod">
          <ac:chgData name="George Bekiaridis" userId="0d415598c13fe1f4" providerId="LiveId" clId="{5C1457CB-E3EA-49B0-BB72-901F54DB5C84}" dt="2024-02-22T07:03:29.853" v="1981" actId="1076"/>
          <ac:cxnSpMkLst>
            <pc:docMk/>
            <pc:sldMk cId="11636425" sldId="313"/>
            <ac:cxnSpMk id="14" creationId="{08E4EFE3-7876-E227-E6A3-2DCF7EFEFD2D}"/>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C8347-8A28-69D3-65CC-03F59CBEB82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CA2FE293-F896-30C3-B673-1CA1F3BCE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E41CCF36-2FDC-7695-12EB-B4B796E0AC4F}"/>
              </a:ext>
            </a:extLst>
          </p:cNvPr>
          <p:cNvSpPr>
            <a:spLocks noGrp="1"/>
          </p:cNvSpPr>
          <p:nvPr>
            <p:ph type="dt" sz="half" idx="10"/>
          </p:nvPr>
        </p:nvSpPr>
        <p:spPr/>
        <p:txBody>
          <a:bodyPr/>
          <a:lstStyle/>
          <a:p>
            <a:fld id="{21BFB331-DAAA-43C9-BF2F-1FDE9D84ED7B}" type="datetimeFigureOut">
              <a:rPr lang="de-AT" smtClean="0"/>
              <a:t>27.02.2024</a:t>
            </a:fld>
            <a:endParaRPr lang="de-AT"/>
          </a:p>
        </p:txBody>
      </p:sp>
      <p:sp>
        <p:nvSpPr>
          <p:cNvPr id="5" name="Fußzeilenplatzhalter 4">
            <a:extLst>
              <a:ext uri="{FF2B5EF4-FFF2-40B4-BE49-F238E27FC236}">
                <a16:creationId xmlns:a16="http://schemas.microsoft.com/office/drawing/2014/main" id="{2881C6CE-F803-7180-9143-E205D2B72B3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43E9533-E28E-0057-A6CE-4AC70668DBA8}"/>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404176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6EB77-59A8-B8FF-C83A-E4527220604D}"/>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222F9970-8F2F-2D31-9C8A-AB8510567C1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ECFE3BC-17A3-D878-8071-51F17198BA0B}"/>
              </a:ext>
            </a:extLst>
          </p:cNvPr>
          <p:cNvSpPr>
            <a:spLocks noGrp="1"/>
          </p:cNvSpPr>
          <p:nvPr>
            <p:ph type="dt" sz="half" idx="10"/>
          </p:nvPr>
        </p:nvSpPr>
        <p:spPr/>
        <p:txBody>
          <a:bodyPr/>
          <a:lstStyle/>
          <a:p>
            <a:fld id="{21BFB331-DAAA-43C9-BF2F-1FDE9D84ED7B}" type="datetimeFigureOut">
              <a:rPr lang="de-AT" smtClean="0"/>
              <a:t>27.02.2024</a:t>
            </a:fld>
            <a:endParaRPr lang="de-AT"/>
          </a:p>
        </p:txBody>
      </p:sp>
      <p:sp>
        <p:nvSpPr>
          <p:cNvPr id="5" name="Fußzeilenplatzhalter 4">
            <a:extLst>
              <a:ext uri="{FF2B5EF4-FFF2-40B4-BE49-F238E27FC236}">
                <a16:creationId xmlns:a16="http://schemas.microsoft.com/office/drawing/2014/main" id="{222DBA7A-BAF9-26D2-7036-260C222593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6EA4217-3051-A857-00DF-F6AC67E50B09}"/>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78672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18A85B1-BC91-5BDE-9BC0-146225CC47E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A221B4CF-525F-56BF-F7D1-38B55527467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1A21259-05E2-9FBA-83F3-93CEF6BEB336}"/>
              </a:ext>
            </a:extLst>
          </p:cNvPr>
          <p:cNvSpPr>
            <a:spLocks noGrp="1"/>
          </p:cNvSpPr>
          <p:nvPr>
            <p:ph type="dt" sz="half" idx="10"/>
          </p:nvPr>
        </p:nvSpPr>
        <p:spPr/>
        <p:txBody>
          <a:bodyPr/>
          <a:lstStyle/>
          <a:p>
            <a:fld id="{21BFB331-DAAA-43C9-BF2F-1FDE9D84ED7B}" type="datetimeFigureOut">
              <a:rPr lang="de-AT" smtClean="0"/>
              <a:t>27.02.2024</a:t>
            </a:fld>
            <a:endParaRPr lang="de-AT"/>
          </a:p>
        </p:txBody>
      </p:sp>
      <p:sp>
        <p:nvSpPr>
          <p:cNvPr id="5" name="Fußzeilenplatzhalter 4">
            <a:extLst>
              <a:ext uri="{FF2B5EF4-FFF2-40B4-BE49-F238E27FC236}">
                <a16:creationId xmlns:a16="http://schemas.microsoft.com/office/drawing/2014/main" id="{931CF830-CBC7-80C9-A542-1D35EC306D1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DD23B22-3A5A-DBF3-CDB9-ADFE1A736C54}"/>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67579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9B6F2-9278-B00C-0037-354275866B9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95CF01B-FF6C-54DB-8753-E04E20052CA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6D2A0B5-410C-F281-C80D-E4E7A0B49D4A}"/>
              </a:ext>
            </a:extLst>
          </p:cNvPr>
          <p:cNvSpPr>
            <a:spLocks noGrp="1"/>
          </p:cNvSpPr>
          <p:nvPr>
            <p:ph type="dt" sz="half" idx="10"/>
          </p:nvPr>
        </p:nvSpPr>
        <p:spPr/>
        <p:txBody>
          <a:bodyPr/>
          <a:lstStyle/>
          <a:p>
            <a:fld id="{21BFB331-DAAA-43C9-BF2F-1FDE9D84ED7B}" type="datetimeFigureOut">
              <a:rPr lang="de-AT" smtClean="0"/>
              <a:t>27.02.2024</a:t>
            </a:fld>
            <a:endParaRPr lang="de-AT"/>
          </a:p>
        </p:txBody>
      </p:sp>
      <p:sp>
        <p:nvSpPr>
          <p:cNvPr id="5" name="Fußzeilenplatzhalter 4">
            <a:extLst>
              <a:ext uri="{FF2B5EF4-FFF2-40B4-BE49-F238E27FC236}">
                <a16:creationId xmlns:a16="http://schemas.microsoft.com/office/drawing/2014/main" id="{94F60895-8D05-02B9-14F4-63049D8EE73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97B5F10-9587-2930-68E0-5024F3CEE4B3}"/>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375965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2D640-2BEF-44FA-4EB1-5097F23390C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6F2829E6-E7F3-1DEF-74A9-EDE55037F9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E05A337-42FB-1BC4-866B-23FE23F739A6}"/>
              </a:ext>
            </a:extLst>
          </p:cNvPr>
          <p:cNvSpPr>
            <a:spLocks noGrp="1"/>
          </p:cNvSpPr>
          <p:nvPr>
            <p:ph type="dt" sz="half" idx="10"/>
          </p:nvPr>
        </p:nvSpPr>
        <p:spPr/>
        <p:txBody>
          <a:bodyPr/>
          <a:lstStyle/>
          <a:p>
            <a:fld id="{21BFB331-DAAA-43C9-BF2F-1FDE9D84ED7B}" type="datetimeFigureOut">
              <a:rPr lang="de-AT" smtClean="0"/>
              <a:t>27.02.2024</a:t>
            </a:fld>
            <a:endParaRPr lang="de-AT"/>
          </a:p>
        </p:txBody>
      </p:sp>
      <p:sp>
        <p:nvSpPr>
          <p:cNvPr id="5" name="Fußzeilenplatzhalter 4">
            <a:extLst>
              <a:ext uri="{FF2B5EF4-FFF2-40B4-BE49-F238E27FC236}">
                <a16:creationId xmlns:a16="http://schemas.microsoft.com/office/drawing/2014/main" id="{4F5BC223-2C35-803F-324F-7DF1D9EB737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F5EF386-56A2-9E06-7221-F4E8AABD3653}"/>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391283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B1CC3-00A7-C0C7-1699-AA89E878429D}"/>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E9914B2C-52D4-290B-CC71-6D64C65BA59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0D9CB641-2888-67DF-46B8-2F3FF1FFF3E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1B48A8C4-8D71-6D52-3064-3F402CDB88F1}"/>
              </a:ext>
            </a:extLst>
          </p:cNvPr>
          <p:cNvSpPr>
            <a:spLocks noGrp="1"/>
          </p:cNvSpPr>
          <p:nvPr>
            <p:ph type="dt" sz="half" idx="10"/>
          </p:nvPr>
        </p:nvSpPr>
        <p:spPr/>
        <p:txBody>
          <a:bodyPr/>
          <a:lstStyle/>
          <a:p>
            <a:fld id="{21BFB331-DAAA-43C9-BF2F-1FDE9D84ED7B}" type="datetimeFigureOut">
              <a:rPr lang="de-AT" smtClean="0"/>
              <a:t>27.02.2024</a:t>
            </a:fld>
            <a:endParaRPr lang="de-AT"/>
          </a:p>
        </p:txBody>
      </p:sp>
      <p:sp>
        <p:nvSpPr>
          <p:cNvPr id="6" name="Fußzeilenplatzhalter 5">
            <a:extLst>
              <a:ext uri="{FF2B5EF4-FFF2-40B4-BE49-F238E27FC236}">
                <a16:creationId xmlns:a16="http://schemas.microsoft.com/office/drawing/2014/main" id="{6B251309-0B98-9119-D38E-80101DF4AF1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D4E6F86F-C353-1866-8C34-143AD3820C98}"/>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58402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62CF8-C883-7EAF-A1E4-D51A07E3F18A}"/>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693B00-4690-DA32-6939-9EC76E141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483CDF7-5C44-00A8-0905-6A886F068EE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6B2EFC23-A58E-149C-6F4C-094881B3B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CE9A5D1-8E22-3756-C8DC-A1530B15EE3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C2078FD0-16A3-1878-F7DC-0D3774E5997C}"/>
              </a:ext>
            </a:extLst>
          </p:cNvPr>
          <p:cNvSpPr>
            <a:spLocks noGrp="1"/>
          </p:cNvSpPr>
          <p:nvPr>
            <p:ph type="dt" sz="half" idx="10"/>
          </p:nvPr>
        </p:nvSpPr>
        <p:spPr/>
        <p:txBody>
          <a:bodyPr/>
          <a:lstStyle/>
          <a:p>
            <a:fld id="{21BFB331-DAAA-43C9-BF2F-1FDE9D84ED7B}" type="datetimeFigureOut">
              <a:rPr lang="de-AT" smtClean="0"/>
              <a:t>27.02.2024</a:t>
            </a:fld>
            <a:endParaRPr lang="de-AT"/>
          </a:p>
        </p:txBody>
      </p:sp>
      <p:sp>
        <p:nvSpPr>
          <p:cNvPr id="8" name="Fußzeilenplatzhalter 7">
            <a:extLst>
              <a:ext uri="{FF2B5EF4-FFF2-40B4-BE49-F238E27FC236}">
                <a16:creationId xmlns:a16="http://schemas.microsoft.com/office/drawing/2014/main" id="{6888EB44-7B0D-E28D-3434-B57543CC83A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2196AF15-F8BD-C782-D457-1A7817020261}"/>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199809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2B316-51D9-2C0B-7575-BFEE4BB48534}"/>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55F74190-448E-9039-0758-E48B212FD2D1}"/>
              </a:ext>
            </a:extLst>
          </p:cNvPr>
          <p:cNvSpPr>
            <a:spLocks noGrp="1"/>
          </p:cNvSpPr>
          <p:nvPr>
            <p:ph type="dt" sz="half" idx="10"/>
          </p:nvPr>
        </p:nvSpPr>
        <p:spPr/>
        <p:txBody>
          <a:bodyPr/>
          <a:lstStyle/>
          <a:p>
            <a:fld id="{21BFB331-DAAA-43C9-BF2F-1FDE9D84ED7B}" type="datetimeFigureOut">
              <a:rPr lang="de-AT" smtClean="0"/>
              <a:t>27.02.2024</a:t>
            </a:fld>
            <a:endParaRPr lang="de-AT"/>
          </a:p>
        </p:txBody>
      </p:sp>
      <p:sp>
        <p:nvSpPr>
          <p:cNvPr id="4" name="Fußzeilenplatzhalter 3">
            <a:extLst>
              <a:ext uri="{FF2B5EF4-FFF2-40B4-BE49-F238E27FC236}">
                <a16:creationId xmlns:a16="http://schemas.microsoft.com/office/drawing/2014/main" id="{B0DB4532-652D-4AE4-F661-72D846A704EB}"/>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7356CA2F-CA44-4E9B-649C-F8DD79FD0E74}"/>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209558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20C2F9F-9F61-AEC9-5F63-8C44F264BB71}"/>
              </a:ext>
            </a:extLst>
          </p:cNvPr>
          <p:cNvSpPr>
            <a:spLocks noGrp="1"/>
          </p:cNvSpPr>
          <p:nvPr>
            <p:ph type="dt" sz="half" idx="10"/>
          </p:nvPr>
        </p:nvSpPr>
        <p:spPr/>
        <p:txBody>
          <a:bodyPr/>
          <a:lstStyle/>
          <a:p>
            <a:fld id="{21BFB331-DAAA-43C9-BF2F-1FDE9D84ED7B}" type="datetimeFigureOut">
              <a:rPr lang="de-AT" smtClean="0"/>
              <a:t>27.02.2024</a:t>
            </a:fld>
            <a:endParaRPr lang="de-AT"/>
          </a:p>
        </p:txBody>
      </p:sp>
      <p:sp>
        <p:nvSpPr>
          <p:cNvPr id="3" name="Fußzeilenplatzhalter 2">
            <a:extLst>
              <a:ext uri="{FF2B5EF4-FFF2-40B4-BE49-F238E27FC236}">
                <a16:creationId xmlns:a16="http://schemas.microsoft.com/office/drawing/2014/main" id="{D07CB6DD-A1B7-DEC2-CBCF-0203EAFAF597}"/>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3024E918-5A17-948E-EFD1-929BE67CF7DB}"/>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223231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2AD98-F724-0EE9-11B4-9CC7E5ACFD3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0B76B43-9BC3-93E5-B139-E75054411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87E312B6-979A-7277-A528-4B485FF09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CCB8301-F661-05F2-DEDF-822626B05BD0}"/>
              </a:ext>
            </a:extLst>
          </p:cNvPr>
          <p:cNvSpPr>
            <a:spLocks noGrp="1"/>
          </p:cNvSpPr>
          <p:nvPr>
            <p:ph type="dt" sz="half" idx="10"/>
          </p:nvPr>
        </p:nvSpPr>
        <p:spPr/>
        <p:txBody>
          <a:bodyPr/>
          <a:lstStyle/>
          <a:p>
            <a:fld id="{21BFB331-DAAA-43C9-BF2F-1FDE9D84ED7B}" type="datetimeFigureOut">
              <a:rPr lang="de-AT" smtClean="0"/>
              <a:t>27.02.2024</a:t>
            </a:fld>
            <a:endParaRPr lang="de-AT"/>
          </a:p>
        </p:txBody>
      </p:sp>
      <p:sp>
        <p:nvSpPr>
          <p:cNvPr id="6" name="Fußzeilenplatzhalter 5">
            <a:extLst>
              <a:ext uri="{FF2B5EF4-FFF2-40B4-BE49-F238E27FC236}">
                <a16:creationId xmlns:a16="http://schemas.microsoft.com/office/drawing/2014/main" id="{AA19A3A5-CE23-A152-94B3-4BA7D4355B7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728810B-A3E0-8CB0-695F-396C46004CFC}"/>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357703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C8E92-9A18-3988-863D-9E8FAB2CE98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FA0718F-D459-DCE5-B714-D7B9F3DF12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B26A8ADF-2AA2-978A-F2C1-9FB05025C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5E00757-0761-18FE-65CA-FC9F44541E40}"/>
              </a:ext>
            </a:extLst>
          </p:cNvPr>
          <p:cNvSpPr>
            <a:spLocks noGrp="1"/>
          </p:cNvSpPr>
          <p:nvPr>
            <p:ph type="dt" sz="half" idx="10"/>
          </p:nvPr>
        </p:nvSpPr>
        <p:spPr/>
        <p:txBody>
          <a:bodyPr/>
          <a:lstStyle/>
          <a:p>
            <a:fld id="{21BFB331-DAAA-43C9-BF2F-1FDE9D84ED7B}" type="datetimeFigureOut">
              <a:rPr lang="de-AT" smtClean="0"/>
              <a:t>27.02.2024</a:t>
            </a:fld>
            <a:endParaRPr lang="de-AT"/>
          </a:p>
        </p:txBody>
      </p:sp>
      <p:sp>
        <p:nvSpPr>
          <p:cNvPr id="6" name="Fußzeilenplatzhalter 5">
            <a:extLst>
              <a:ext uri="{FF2B5EF4-FFF2-40B4-BE49-F238E27FC236}">
                <a16:creationId xmlns:a16="http://schemas.microsoft.com/office/drawing/2014/main" id="{70E35C09-67BC-A55C-ECD8-DC552B4498F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764F653-9BC5-DB6E-3009-5DC0D30B9FC7}"/>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110233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357D5B8-E8F3-2A09-07F6-F73D38E61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81CF2788-9AF7-ABC4-F783-0FA022048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9863F26-9F71-E3A0-A9AC-53C50B961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FB331-DAAA-43C9-BF2F-1FDE9D84ED7B}" type="datetimeFigureOut">
              <a:rPr lang="de-AT" smtClean="0"/>
              <a:t>27.02.2024</a:t>
            </a:fld>
            <a:endParaRPr lang="de-AT"/>
          </a:p>
        </p:txBody>
      </p:sp>
      <p:sp>
        <p:nvSpPr>
          <p:cNvPr id="5" name="Fußzeilenplatzhalter 4">
            <a:extLst>
              <a:ext uri="{FF2B5EF4-FFF2-40B4-BE49-F238E27FC236}">
                <a16:creationId xmlns:a16="http://schemas.microsoft.com/office/drawing/2014/main" id="{944C8903-64A5-5697-8C11-8CC564A11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DEB65CB-04EB-06F2-769F-642EB6857E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CAAE2-6405-4A4E-9833-05D712231416}" type="slidenum">
              <a:rPr lang="de-AT" smtClean="0"/>
              <a:t>‹#›</a:t>
            </a:fld>
            <a:endParaRPr lang="de-AT"/>
          </a:p>
        </p:txBody>
      </p:sp>
    </p:spTree>
    <p:extLst>
      <p:ext uri="{BB962C8B-B14F-4D97-AF65-F5344CB8AC3E}">
        <p14:creationId xmlns:p14="http://schemas.microsoft.com/office/powerpoint/2010/main" val="355498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cid:image001.png@01D93014.74C5CEA0" TargetMode="External"/><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cid:image001.png@01D93014.74C5CEA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cid:image001.png@01D93014.74C5CEA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cid:image001.png@01D93014.74C5CEA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cid:image001.png@01D93014.74C5CEA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cid:image001.png@01D93014.74C5CEA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cid:image001.png@01D93014.74C5CEA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cid:image001.png@01D93014.74C5CEA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cid:image001.png@01D93014.74C5CEA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cid:image001.png@01D93014.74C5CEA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cid:image001.png@01D93014.74C5CEA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cid:image001.png@01D93014.74C5CEA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view.genial.ly/64c90f88d519a7001805819b/presentation-careerbot-userjourney-before-en" TargetMode="External"/><Relationship Id="rId5" Type="http://schemas.openxmlformats.org/officeDocument/2006/relationships/hyperlink" Target="https://www.youtube.com/watch?v=UJ836hxw39c&amp;t=20s" TargetMode="External"/><Relationship Id="rId4" Type="http://schemas.openxmlformats.org/officeDocument/2006/relationships/image" Target="cid:image001.png@01D93014.74C5CEA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cid:image001.png@01D93014.74C5CEA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cid:image001.png@01D93014.74C5CEA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cid:image001.png@01D93014.74C5CEA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view.genial.ly/64c90f59b414db0011d3b700/presentation-careerbot-userjourney-during-en"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hyperlink" Target="https://view.genial.ly/64c90f36d519a700180580a5/presentation-careerbot-userjourney-after-en"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cid:image001.png@01D93014.74C5CEA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ocs.google.com/forms/d/e/1FAIpQLSeinNmteC9DSbIkySPV3EE-z7tBsYljoxiIlvA4NEJrY_sQkg/viewform?usp=sf_link"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cid:image001.png@01D93014.74C5CEA0"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joint-research-centre.ec.europa.eu/digcomp/digcomp-framework_en" TargetMode="External"/><Relationship Id="rId7" Type="http://schemas.openxmlformats.org/officeDocument/2006/relationships/image" Target="cid:image001.png@01D93014.74C5CEA0"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digital-skills-jobs.europa.eu/digitalskills/screen/home" TargetMode="External"/><Relationship Id="rId4" Type="http://schemas.openxmlformats.org/officeDocument/2006/relationships/hyperlink" Target="https://europa.eu/europass/digitalskills/screen/hom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cid:image001.png@01D93014.74C5CEA0"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cid:image001.png@01D93014.74C5CEA0"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cid:image001.png@01D93014.74C5CEA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hafelekar.at/" TargetMode="External"/><Relationship Id="rId13" Type="http://schemas.openxmlformats.org/officeDocument/2006/relationships/hyperlink" Target="http://www.bmunjob.ie/" TargetMode="External"/><Relationship Id="rId3" Type="http://schemas.openxmlformats.org/officeDocument/2006/relationships/hyperlink" Target="https://www.youtube.com/@career-bot" TargetMode="External"/><Relationship Id="rId7" Type="http://schemas.openxmlformats.org/officeDocument/2006/relationships/image" Target="cid:image001.png@01D93014.74C5CEA0" TargetMode="External"/><Relationship Id="rId12" Type="http://schemas.openxmlformats.org/officeDocument/2006/relationships/hyperlink" Target="http://www.cis-es.org/" TargetMode="External"/><Relationship Id="rId2" Type="http://schemas.openxmlformats.org/officeDocument/2006/relationships/hyperlink" Target="https://careerbot.eu/"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www.pontydysgu.eu/" TargetMode="External"/><Relationship Id="rId5" Type="http://schemas.openxmlformats.org/officeDocument/2006/relationships/image" Target="../media/image3.png"/><Relationship Id="rId15" Type="http://schemas.openxmlformats.org/officeDocument/2006/relationships/image" Target="../media/image19.png"/><Relationship Id="rId10" Type="http://schemas.openxmlformats.org/officeDocument/2006/relationships/hyperlink" Target="http://www.activecitizens.eu/" TargetMode="External"/><Relationship Id="rId4" Type="http://schemas.openxmlformats.org/officeDocument/2006/relationships/hyperlink" Target="http://www.linkedin.com/company/eucareerbot" TargetMode="External"/><Relationship Id="rId9" Type="http://schemas.openxmlformats.org/officeDocument/2006/relationships/hyperlink" Target="http://www.tsd.gv.at/" TargetMode="External"/><Relationship Id="rId14" Type="http://schemas.openxmlformats.org/officeDocument/2006/relationships/hyperlink" Target="https://creativecommons.org/licenses/by-nc-nd/4.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cid:image001.png@01D93014.74C5CEA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cid:image001.png@01D93014.74C5CEA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cid:image001.png@01D93014.74C5CEA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cid:image001.png@01D93014.74C5CEA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cid:image001.png@01D93014.74C5CEA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41" y="373131"/>
            <a:ext cx="3314970" cy="3314970"/>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fik 10" descr="Ein Bild, das Screenshot, Schwarz, Text, Design enthält.&#10;&#10;Automatisch generierte Beschreibung">
            <a:extLst>
              <a:ext uri="{FF2B5EF4-FFF2-40B4-BE49-F238E27FC236}">
                <a16:creationId xmlns:a16="http://schemas.microsoft.com/office/drawing/2014/main" id="{BCED41F0-0671-06C3-89DB-4B9251B05F87}"/>
              </a:ext>
            </a:extLst>
          </p:cNvPr>
          <p:cNvPicPr>
            <a:picLocks noChangeAspect="1"/>
          </p:cNvPicPr>
          <p:nvPr/>
        </p:nvPicPr>
        <p:blipFill rotWithShape="1">
          <a:blip r:embed="rId5">
            <a:extLst>
              <a:ext uri="{28A0092B-C50C-407E-A947-70E740481C1C}">
                <a14:useLocalDpi xmlns:a14="http://schemas.microsoft.com/office/drawing/2010/main" val="0"/>
              </a:ext>
            </a:extLst>
          </a:blip>
          <a:srcRect t="14620" b="70609"/>
          <a:stretch/>
        </p:blipFill>
        <p:spPr>
          <a:xfrm>
            <a:off x="1072578" y="2933206"/>
            <a:ext cx="2937695" cy="433926"/>
          </a:xfrm>
          <a:prstGeom prst="rect">
            <a:avLst/>
          </a:prstGeom>
        </p:spPr>
      </p:pic>
      <p:pic>
        <p:nvPicPr>
          <p:cNvPr id="4" name="Grafik 3" descr="Ein Bild, das Zeichnung, Screenshot enthält.&#10;&#10;Automatisch generierte Beschreibung">
            <a:extLst>
              <a:ext uri="{FF2B5EF4-FFF2-40B4-BE49-F238E27FC236}">
                <a16:creationId xmlns:a16="http://schemas.microsoft.com/office/drawing/2014/main" id="{B6A05DC6-99F3-713D-1DEC-F430EB6D88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3338" y="-634276"/>
            <a:ext cx="7421574" cy="6221490"/>
          </a:xfrm>
          <a:prstGeom prst="rect">
            <a:avLst/>
          </a:prstGeom>
        </p:spPr>
      </p:pic>
      <p:sp>
        <p:nvSpPr>
          <p:cNvPr id="5" name="Rectangle 2">
            <a:extLst>
              <a:ext uri="{FF2B5EF4-FFF2-40B4-BE49-F238E27FC236}">
                <a16:creationId xmlns:a16="http://schemas.microsoft.com/office/drawing/2014/main" id="{5022F2C4-B73C-CDB0-D308-F4847F4C439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dirty="0"/>
          </a:p>
        </p:txBody>
      </p:sp>
      <p:grpSp>
        <p:nvGrpSpPr>
          <p:cNvPr id="7" name="Gruppieren 6">
            <a:extLst>
              <a:ext uri="{FF2B5EF4-FFF2-40B4-BE49-F238E27FC236}">
                <a16:creationId xmlns:a16="http://schemas.microsoft.com/office/drawing/2014/main" id="{BDBAFDFA-F50D-449C-62DA-9EADE5B60AB2}"/>
              </a:ext>
            </a:extLst>
          </p:cNvPr>
          <p:cNvGrpSpPr/>
          <p:nvPr/>
        </p:nvGrpSpPr>
        <p:grpSpPr>
          <a:xfrm>
            <a:off x="797939" y="6254322"/>
            <a:ext cx="11260228" cy="614635"/>
            <a:chOff x="797939" y="6254322"/>
            <a:chExt cx="11260228" cy="614635"/>
          </a:xfrm>
        </p:grpSpPr>
        <p:pic>
          <p:nvPicPr>
            <p:cNvPr id="2049"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79C61C08-FD56-3794-94D3-A82A49209F04}"/>
                </a:ext>
              </a:extLst>
            </p:cNvPr>
            <p:cNvSpPr>
              <a:spLocks noChangeArrowheads="1"/>
            </p:cNvSpPr>
            <p:nvPr/>
          </p:nvSpPr>
          <p:spPr bwMode="auto">
            <a:xfrm>
              <a:off x="3016854" y="6268793"/>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98902" y="3480860"/>
            <a:ext cx="10404529" cy="1475629"/>
          </a:xfrm>
        </p:spPr>
        <p:txBody>
          <a:bodyPr>
            <a:normAutofit/>
          </a:bodyPr>
          <a:lstStyle/>
          <a:p>
            <a:r>
              <a:rPr lang="el-GR" sz="5400" dirty="0"/>
              <a:t>Μικτή κατάρτιση </a:t>
            </a:r>
            <a:r>
              <a:rPr lang="de-AT" sz="5400" dirty="0" err="1"/>
              <a:t>CareerBOT</a:t>
            </a:r>
            <a:endParaRPr lang="de-AT" sz="54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1072578" y="5101399"/>
            <a:ext cx="10230853" cy="803769"/>
          </a:xfrm>
        </p:spPr>
        <p:txBody>
          <a:bodyPr>
            <a:normAutofit/>
          </a:bodyPr>
          <a:lstStyle/>
          <a:p>
            <a:r>
              <a:rPr lang="el-GR" sz="2800" dirty="0"/>
              <a:t>Ενότητα 5: Μεταφορά στην πράξη, τεκμηρίωση και </a:t>
            </a:r>
            <a:r>
              <a:rPr lang="el-GR" sz="2800" dirty="0" err="1"/>
              <a:t>αναστοχασμός</a:t>
            </a:r>
            <a:endParaRPr lang="de-AT" sz="2800" dirty="0"/>
          </a:p>
        </p:txBody>
      </p:sp>
    </p:spTree>
    <p:extLst>
      <p:ext uri="{BB962C8B-B14F-4D97-AF65-F5344CB8AC3E}">
        <p14:creationId xmlns:p14="http://schemas.microsoft.com/office/powerpoint/2010/main" val="175442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ΜΕ1: Το μαθησιακό συμφωνητικό και η σημασία του</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97939" y="915881"/>
            <a:ext cx="8924339" cy="546754"/>
          </a:xfrm>
        </p:spPr>
        <p:txBody>
          <a:bodyPr>
            <a:normAutofit/>
          </a:bodyPr>
          <a:lstStyle/>
          <a:p>
            <a:pPr algn="l"/>
            <a:r>
              <a:rPr lang="el-GR" b="1" dirty="0"/>
              <a:t>Βήμα 4: Μεταφορά στην πράξη</a:t>
            </a:r>
            <a:endParaRPr lang="de-AT"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685296" y="1930195"/>
            <a:ext cx="8315829" cy="1965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9" name="TextBox 8">
            <a:extLst>
              <a:ext uri="{FF2B5EF4-FFF2-40B4-BE49-F238E27FC236}">
                <a16:creationId xmlns:a16="http://schemas.microsoft.com/office/drawing/2014/main" id="{EC164828-2D54-6690-6A5D-589F200BFDEF}"/>
              </a:ext>
            </a:extLst>
          </p:cNvPr>
          <p:cNvSpPr txBox="1"/>
          <p:nvPr/>
        </p:nvSpPr>
        <p:spPr>
          <a:xfrm>
            <a:off x="797939" y="3540611"/>
            <a:ext cx="8592052" cy="2769989"/>
          </a:xfrm>
          <a:prstGeom prst="rect">
            <a:avLst/>
          </a:prstGeom>
          <a:noFill/>
        </p:spPr>
        <p:txBody>
          <a:bodyPr wrap="square">
            <a:spAutoFit/>
          </a:bodyPr>
          <a:lstStyle/>
          <a:p>
            <a:pPr algn="l"/>
            <a:r>
              <a:rPr lang="el-GR" sz="2400" b="1" dirty="0"/>
              <a:t>Βήμα 5: Τελική αξιολόγηση &amp; ανατροφοδότηση</a:t>
            </a:r>
            <a:endParaRPr lang="en-US" sz="2400" b="1" dirty="0"/>
          </a:p>
          <a:p>
            <a:pPr marL="285750" indent="-285750" algn="l">
              <a:buFont typeface="Arial" panose="020B0604020202020204" pitchFamily="34" charset="0"/>
              <a:buChar char="•"/>
            </a:pPr>
            <a:r>
              <a:rPr lang="el-G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Μια ανασκόπηση της μάθησής σας από ειδικούς κατά την ολοκλήρωση του προγράμματος σπουδών </a:t>
            </a:r>
            <a:r>
              <a:rPr lang="el-GR"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CareerBot</a:t>
            </a:r>
            <a:r>
              <a:rPr lang="el-G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θα μας βοηθήσει να κατανοήσουμε τη μαθησιακή σας διαδικασία και να συγκεντρώσουμε τυχόν προτάσεις για τη βελτίωση τόσο του εκπαιδευτικού προγράμματος όσο και του ίδιου του </a:t>
            </a:r>
            <a:r>
              <a:rPr lang="el-GR"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CareerBot</a:t>
            </a:r>
            <a:r>
              <a:rPr lang="el-G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l-G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 ομιλία εμπειρογνωμόνων θα αποτελείται από μια συνάντηση με τους συντονιστές του έργου και άλλους επαγγελματίες που ολοκλήρωσαν την εκπαίδευση, για να διασφαλιστεί η ανταλλαγή ιδεών, οι συζητήσεις και η συλλογή χρήσιμων σχολίων για τους οργανισμούς που συμμετέχουν στο έργο </a:t>
            </a:r>
            <a:r>
              <a:rPr lang="el-GR"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CareerBot</a:t>
            </a:r>
            <a:r>
              <a:rPr lang="el-G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de-AT" sz="2400" b="1" dirty="0"/>
              <a:t>  </a:t>
            </a:r>
          </a:p>
        </p:txBody>
      </p:sp>
      <p:sp>
        <p:nvSpPr>
          <p:cNvPr id="8" name="TextBox 7">
            <a:extLst>
              <a:ext uri="{FF2B5EF4-FFF2-40B4-BE49-F238E27FC236}">
                <a16:creationId xmlns:a16="http://schemas.microsoft.com/office/drawing/2014/main" id="{785DA1C5-1ECD-1DF0-BCC5-FB8C50B78E10}"/>
              </a:ext>
            </a:extLst>
          </p:cNvPr>
          <p:cNvSpPr txBox="1"/>
          <p:nvPr/>
        </p:nvSpPr>
        <p:spPr>
          <a:xfrm>
            <a:off x="632536" y="1397261"/>
            <a:ext cx="8368589" cy="2185983"/>
          </a:xfrm>
          <a:prstGeom prst="rect">
            <a:avLst/>
          </a:prstGeom>
          <a:noFill/>
        </p:spPr>
        <p:txBody>
          <a:bodyPr wrap="square">
            <a:spAutoFit/>
          </a:bodyPr>
          <a:lstStyle/>
          <a:p>
            <a:pPr marL="285750" indent="-285750" algn="just">
              <a:lnSpc>
                <a:spcPct val="115000"/>
              </a:lnSpc>
              <a:spcAft>
                <a:spcPts val="1000"/>
              </a:spcAft>
              <a:buFont typeface="Wingdings" panose="05000000000000000000" pitchFamily="2" charset="2"/>
              <a:buChar char="§"/>
            </a:pPr>
            <a:r>
              <a:rPr lang="el-G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Μετά την ολοκλήρωση της ενότητας πρόσωπο με πρόσωπο, οι συμμετέχοντες θα πρέπει να επενδύσουν περίπου 5 επιπλέον ώρες για αυτήν την πρακτική άσκηση για να μπορούν να χρησιμοποιήσουν το </a:t>
            </a:r>
            <a:r>
              <a:rPr lang="el-GR"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CareerBot</a:t>
            </a:r>
            <a:r>
              <a:rPr lang="el-G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στην καθημερινή τους πρακτική με τους πελάτες και τον τομέα εργασίας τους.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5000"/>
              </a:lnSpc>
              <a:spcAft>
                <a:spcPts val="1000"/>
              </a:spcAft>
              <a:buFont typeface="Wingdings" panose="05000000000000000000" pitchFamily="2" charset="2"/>
              <a:buChar char="§"/>
            </a:pPr>
            <a:r>
              <a:rPr lang="el-G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Δημιουργήστε τουλάχιστον μία δοκιμαστική εμπειρία με τον πελάτη και επισημάνετε τα χαρακτηριστικά του </a:t>
            </a:r>
            <a:r>
              <a:rPr lang="el-GR"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CareerBot</a:t>
            </a:r>
            <a:r>
              <a:rPr lang="el-G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που χρησιμοποιήσατε για να αποδείξετε τα οφέλη της χρήσης του για τη συγκεκριμένη συνθήκη αυτού του ατόμου.</a:t>
            </a:r>
            <a:endParaRPr lang="en-IE"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14833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ΜΕ1: Το μαθησιακό συμφωνητικό και η σημασία του</a:t>
            </a:r>
            <a:endParaRPr lang="de-AT" sz="2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685296" y="1930195"/>
            <a:ext cx="8315829" cy="1965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grpSp>
        <p:nvGrpSpPr>
          <p:cNvPr id="12" name="Gruppieren 3">
            <a:extLst>
              <a:ext uri="{FF2B5EF4-FFF2-40B4-BE49-F238E27FC236}">
                <a16:creationId xmlns:a16="http://schemas.microsoft.com/office/drawing/2014/main" id="{3DE546B7-122A-ABDB-6830-C071C81129C7}"/>
              </a:ext>
            </a:extLst>
          </p:cNvPr>
          <p:cNvGrpSpPr/>
          <p:nvPr/>
        </p:nvGrpSpPr>
        <p:grpSpPr>
          <a:xfrm>
            <a:off x="1511880" y="906815"/>
            <a:ext cx="7787640" cy="4856798"/>
            <a:chOff x="0" y="0"/>
            <a:chExt cx="8755380" cy="5808345"/>
          </a:xfrm>
        </p:grpSpPr>
        <p:pic>
          <p:nvPicPr>
            <p:cNvPr id="13" name="Grafik 1">
              <a:extLst>
                <a:ext uri="{FF2B5EF4-FFF2-40B4-BE49-F238E27FC236}">
                  <a16:creationId xmlns:a16="http://schemas.microsoft.com/office/drawing/2014/main" id="{99310D24-D16D-D144-4A40-86F2BA72E56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755380" cy="5808345"/>
            </a:xfrm>
            <a:prstGeom prst="rect">
              <a:avLst/>
            </a:prstGeom>
            <a:noFill/>
          </p:spPr>
        </p:pic>
        <p:sp>
          <p:nvSpPr>
            <p:cNvPr id="15" name="Rechteck 2">
              <a:extLst>
                <a:ext uri="{FF2B5EF4-FFF2-40B4-BE49-F238E27FC236}">
                  <a16:creationId xmlns:a16="http://schemas.microsoft.com/office/drawing/2014/main" id="{2D60B4DC-7D2B-FA20-2F80-DE5FC7CB4958}"/>
                </a:ext>
              </a:extLst>
            </p:cNvPr>
            <p:cNvSpPr/>
            <p:nvPr/>
          </p:nvSpPr>
          <p:spPr>
            <a:xfrm>
              <a:off x="4779434" y="1278466"/>
              <a:ext cx="2497666" cy="1816100"/>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spTree>
    <p:extLst>
      <p:ext uri="{BB962C8B-B14F-4D97-AF65-F5344CB8AC3E}">
        <p14:creationId xmlns:p14="http://schemas.microsoft.com/office/powerpoint/2010/main" val="3415318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4000" dirty="0"/>
              <a:t>Πόροι για την Ενότητα 5: </a:t>
            </a:r>
            <a:endParaRPr lang="en-IE"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dirty="0"/>
              <a:t>Παρέχεται το ακόλουθο εκπαιδευτικό υλικό:</a:t>
            </a:r>
            <a:endParaRPr lang="en-IE"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2163726"/>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dirty="0"/>
              <a:t>M</a:t>
            </a:r>
            <a:r>
              <a:rPr lang="el-GR" dirty="0"/>
              <a:t>5-LU1-01 – Διαφάνειες PPT </a:t>
            </a:r>
          </a:p>
          <a:p>
            <a:pPr marL="342900" indent="-342900" algn="l">
              <a:buFont typeface="Wingdings" panose="05000000000000000000" pitchFamily="2" charset="2"/>
              <a:buChar char="§"/>
            </a:pPr>
            <a:r>
              <a:rPr lang="el-GR" dirty="0"/>
              <a:t>M5-LU1-02 – Μαθησιακό Συμφωνητικό</a:t>
            </a: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descr="Banner with kids working on computer in class Kids learn coding banner, computer science lesson in classroom, people working on laptops, vector illustration on white background. Banner with kids working on computers, teacher, mom helping daughter Child stock vector">
            <a:extLst>
              <a:ext uri="{FF2B5EF4-FFF2-40B4-BE49-F238E27FC236}">
                <a16:creationId xmlns:a16="http://schemas.microsoft.com/office/drawing/2014/main" id="{BFF51167-0297-3011-E374-64F9054A75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321" y="3531858"/>
            <a:ext cx="5776151" cy="231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71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el-GR" sz="4000" dirty="0"/>
              <a:t>Μαθησιακή Ενότητα 2 </a:t>
            </a:r>
            <a:endParaRPr lang="de-AT" sz="4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1676398" y="1553785"/>
            <a:ext cx="9218417" cy="275149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E" dirty="0"/>
          </a:p>
          <a:p>
            <a:r>
              <a:rPr lang="el-GR" sz="5400" b="1" dirty="0">
                <a:latin typeface="+mj-lt"/>
              </a:rPr>
              <a:t>Ας εξερευνήσουμε την ΜΕ</a:t>
            </a:r>
            <a:r>
              <a:rPr lang="en-IE" sz="5400" b="1" dirty="0">
                <a:latin typeface="+mj-lt"/>
              </a:rPr>
              <a:t>2</a:t>
            </a:r>
            <a:r>
              <a:rPr lang="en-IE" sz="5400" dirty="0">
                <a:latin typeface="+mj-lt"/>
              </a:rPr>
              <a:t>:</a:t>
            </a:r>
          </a:p>
          <a:p>
            <a:r>
              <a:rPr lang="el-GR" sz="5400" dirty="0">
                <a:latin typeface="+mj-lt"/>
              </a:rPr>
              <a:t>Μεταφορά στην Πράξη: Εξελισσόμενες Προσεγγίσεις Επαγγελματικού Προσανατολισμού </a:t>
            </a:r>
            <a:endParaRPr lang="en-IE"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1647571" y="4218249"/>
            <a:ext cx="9276069" cy="1630554"/>
          </a:xfrm>
        </p:spPr>
        <p:txBody>
          <a:bodyPr>
            <a:normAutofit lnSpcReduction="10000"/>
          </a:bodyPr>
          <a:lstStyle/>
          <a:p>
            <a:endParaRPr lang="en-IE" sz="2800" dirty="0"/>
          </a:p>
          <a:p>
            <a:r>
              <a:rPr lang="el-GR" sz="2800" dirty="0"/>
              <a:t>για να μάθετε περισσότερα για τον Επαγγελματικό Προσανατολισμό στο πλαίσιο της ψηφιοποίησης και πώς έχει εξελιχθεί</a:t>
            </a:r>
            <a:endParaRPr lang="en-IE" sz="2800" dirty="0"/>
          </a:p>
        </p:txBody>
      </p:sp>
      <p:grpSp>
        <p:nvGrpSpPr>
          <p:cNvPr id="3" name="Gruppieren 2">
            <a:extLst>
              <a:ext uri="{FF2B5EF4-FFF2-40B4-BE49-F238E27FC236}">
                <a16:creationId xmlns:a16="http://schemas.microsoft.com/office/drawing/2014/main" id="{E41BC475-6BD0-6380-25EA-F1E9FC4AABCF}"/>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9B732766-1A9F-43B3-3C92-2EFF3C8BC3F4}"/>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1043259-BEF3-F454-78BA-82B7A5C35042}"/>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4" descr="Man analyzing data and studying online in virtual world isolated flat cartoon character. Vector e-learning of future, man working with web data. Innovation progress and development at work Digital Transformation stock vector">
            <a:extLst>
              <a:ext uri="{FF2B5EF4-FFF2-40B4-BE49-F238E27FC236}">
                <a16:creationId xmlns:a16="http://schemas.microsoft.com/office/drawing/2014/main" id="{F6DB10BB-B22C-1E73-6833-D9E70310B3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267" y="1186495"/>
            <a:ext cx="1818846" cy="18188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857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el-GR" sz="4000" dirty="0"/>
              <a:t>ΜΕ2: Μαθησιακά Αποτελέσματα</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085107" y="2075303"/>
            <a:ext cx="8924339" cy="546754"/>
          </a:xfrm>
        </p:spPr>
        <p:txBody>
          <a:bodyPr>
            <a:normAutofit/>
          </a:bodyPr>
          <a:lstStyle/>
          <a:p>
            <a:pPr algn="l"/>
            <a:r>
              <a:rPr lang="el-GR" sz="2800" dirty="0"/>
              <a:t>Ολοκληρώνοντας αυτή την ΜΕ θα κατανοήσετε:</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4667249" y="2959271"/>
            <a:ext cx="6905626" cy="257401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dirty="0"/>
              <a:t>Πώς οι προσεγγίσεις επαγγελματικού προσανατολισμού μπορούν να ενταχθούν σε ένα ψηφιακό τοπίο.  </a:t>
            </a:r>
          </a:p>
          <a:p>
            <a:pPr marL="342900" indent="-342900" algn="l">
              <a:buFont typeface="Wingdings" panose="05000000000000000000" pitchFamily="2" charset="2"/>
              <a:buChar char="§"/>
            </a:pPr>
            <a:r>
              <a:rPr lang="el-GR" dirty="0"/>
              <a:t>Πώς να εντοπιστούν τα πιθανά κενά στον Επαγγελματικό Προσανατολισμό, ιδίως σε έναν μεταβαλλόμενο κόσμο της εργασίας. </a:t>
            </a:r>
          </a:p>
          <a:p>
            <a:pPr marL="342900" indent="-342900" algn="l">
              <a:buFont typeface="Wingdings" panose="05000000000000000000" pitchFamily="2" charset="2"/>
              <a:buChar char="§"/>
            </a:pPr>
            <a:r>
              <a:rPr lang="el-GR" dirty="0"/>
              <a:t>Πώς ο Επαγγελματικός Προσανατολισμός μπορεί να γίνει πιο προσιτός μέσω ψηφιακών λύσεων.</a:t>
            </a:r>
            <a:endParaRPr lang="en-IE" dirty="0"/>
          </a:p>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TextBox 7">
            <a:extLst>
              <a:ext uri="{FF2B5EF4-FFF2-40B4-BE49-F238E27FC236}">
                <a16:creationId xmlns:a16="http://schemas.microsoft.com/office/drawing/2014/main" id="{0C377BE8-7248-E9F6-DA32-5975DFDB4198}"/>
              </a:ext>
            </a:extLst>
          </p:cNvPr>
          <p:cNvSpPr txBox="1"/>
          <p:nvPr/>
        </p:nvSpPr>
        <p:spPr>
          <a:xfrm>
            <a:off x="931067" y="917088"/>
            <a:ext cx="7472363" cy="1323439"/>
          </a:xfrm>
          <a:prstGeom prst="rect">
            <a:avLst/>
          </a:prstGeom>
          <a:noFill/>
        </p:spPr>
        <p:txBody>
          <a:bodyPr wrap="square" rtlCol="0">
            <a:spAutoFit/>
          </a:bodyPr>
          <a:lstStyle/>
          <a:p>
            <a:r>
              <a:rPr lang="el-GR" sz="2000" dirty="0">
                <a:latin typeface="Calibri" panose="020F0502020204030204" pitchFamily="34" charset="0"/>
                <a:ea typeface="Calibri" panose="020F0502020204030204" pitchFamily="34" charset="0"/>
              </a:rPr>
              <a:t>H ΜΕ 2 προσφέρει χώρο για να προβληματιστείτε σχετικά με το περιεχόμενο και την εμπειρία της εκπαιδευτικής μεθοδολογίας και του προγράμματος σπουδών και να εμπεδώσετε τα διδάγματα των Μ1-Μ4.</a:t>
            </a:r>
            <a:endParaRPr lang="en-IE" sz="2000" dirty="0"/>
          </a:p>
        </p:txBody>
      </p:sp>
      <p:pic>
        <p:nvPicPr>
          <p:cNvPr id="9" name="Picture 2" descr="MAN SITTING IN AN OFFICE">
            <a:extLst>
              <a:ext uri="{FF2B5EF4-FFF2-40B4-BE49-F238E27FC236}">
                <a16:creationId xmlns:a16="http://schemas.microsoft.com/office/drawing/2014/main" id="{F8E6DC08-6CF5-C9ED-96F2-4EE04FD9C6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7745" y="2987662"/>
            <a:ext cx="2172501" cy="21725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67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952597" y="98465"/>
            <a:ext cx="9587941" cy="593482"/>
          </a:xfrm>
        </p:spPr>
        <p:txBody>
          <a:bodyPr>
            <a:noAutofit/>
          </a:bodyPr>
          <a:lstStyle/>
          <a:p>
            <a:pPr algn="l"/>
            <a:r>
              <a:rPr lang="el-GR" sz="2000" b="1" dirty="0"/>
              <a:t>ΜΕ2: Μεταφορά στην Πράξη: Εξελισσόμενες Προσεγγίσεις Επαγγελματικού Προσανατολισμού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27733" y="933894"/>
            <a:ext cx="8924339" cy="546754"/>
          </a:xfrm>
        </p:spPr>
        <p:txBody>
          <a:bodyPr>
            <a:normAutofit/>
          </a:bodyPr>
          <a:lstStyle/>
          <a:p>
            <a:pPr algn="l"/>
            <a:r>
              <a:rPr lang="el-GR" sz="2800" b="1" dirty="0"/>
              <a:t>Πλαίσιο</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621902" y="1480355"/>
            <a:ext cx="8924339" cy="4547122"/>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a:t>Τι είναι ο Επαγγελματικός Προσανατολισμός;</a:t>
            </a:r>
            <a:endParaRPr lang="en-US" sz="2800" b="1" dirty="0"/>
          </a:p>
          <a:p>
            <a:pPr algn="l"/>
            <a:r>
              <a:rPr lang="el-GR" i="1" dirty="0"/>
              <a:t>Ο επαγγελματικός προσανατολισμός αναφέρεται σε υπηρεσίες έχουν σκοπό να βοηθήσουν άτομα οποιασδήποτε ηλικίας και σε οποιοδήποτε σημείο της ζωής τους να επιλέξουν εκπαίδευση, κατάρτιση και απασχόλησης και να διαχειριστούν τη σταδιοδρομία τους.</a:t>
            </a:r>
            <a:endParaRPr lang="en-US" dirty="0"/>
          </a:p>
          <a:p>
            <a:pPr algn="l"/>
            <a:r>
              <a:rPr lang="el-GR" sz="2800" b="1" dirty="0"/>
              <a:t>Ο καλός επαγγελματικός προσανατολισμός πρέπει:</a:t>
            </a:r>
          </a:p>
          <a:p>
            <a:pPr marL="342900" indent="-342900" algn="l">
              <a:buFont typeface="Wingdings" panose="05000000000000000000" pitchFamily="2" charset="2"/>
              <a:buChar char="§"/>
            </a:pPr>
            <a:r>
              <a:rPr lang="el-GR" dirty="0"/>
              <a:t>Να βοηθάει τους ανθρώπους να αναλογιστούν τις φιλοδοξίες, τα ενδιαφέροντα, τα προσόντα και τις ικανότητές τους.</a:t>
            </a:r>
          </a:p>
          <a:p>
            <a:pPr marL="342900" indent="-342900" algn="l">
              <a:buFont typeface="Wingdings" panose="05000000000000000000" pitchFamily="2" charset="2"/>
              <a:buChar char="§"/>
            </a:pPr>
            <a:r>
              <a:rPr lang="el-GR" dirty="0"/>
              <a:t>Να τους βοηθάει να κατανοήσουν την αγορά εργασίας και τα εκπαιδευτικά συστήματα και να τα συσχετίζουν με αυτά που γνωρίζουν για τον εαυτό τους.</a:t>
            </a:r>
          </a:p>
          <a:p>
            <a:pPr marL="342900" indent="-342900" algn="l">
              <a:buFont typeface="Wingdings" panose="05000000000000000000" pitchFamily="2" charset="2"/>
              <a:buChar char="§"/>
            </a:pPr>
            <a:r>
              <a:rPr lang="el-GR" dirty="0"/>
              <a:t>Ο ολοκληρωμένος επαγγελματικός προσανατολισμός προσπαθεί να διδάξει τους ανθρώπους να σχεδιάζουν και να λαμβάνουν αποφάσεις σχετικά με την εργασία και τη μάθηση.</a:t>
            </a:r>
          </a:p>
          <a:p>
            <a:pPr marL="342900" indent="-342900" algn="l">
              <a:buFont typeface="Wingdings" panose="05000000000000000000" pitchFamily="2" charset="2"/>
              <a:buChar char="§"/>
            </a:pPr>
            <a:r>
              <a:rPr lang="el-GR" dirty="0"/>
              <a:t>Τα αποτελέσματα της καθοδήγησης περιλαμβάνουν τη μάθηση και τις δεξιότητες, τη συμμετοχή στην κατάρτιση και την απασχόληση (ΟΟΣΑ)</a:t>
            </a:r>
            <a:endParaRPr lang="de-AT" dirty="0"/>
          </a:p>
          <a:p>
            <a:pPr algn="l"/>
            <a:r>
              <a:rPr lang="el-GR" dirty="0"/>
              <a:t>(Επισκεφθείτε ξανά το M2 για περισσότερες πληροφορίες)</a:t>
            </a:r>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a:extLst>
              <a:ext uri="{FF2B5EF4-FFF2-40B4-BE49-F238E27FC236}">
                <a16:creationId xmlns:a16="http://schemas.microsoft.com/office/drawing/2014/main" id="{B89AAD4D-16BB-8911-41F7-523476FC5C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1986" y="2723215"/>
            <a:ext cx="1568599" cy="2061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58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13954"/>
            <a:ext cx="8924337" cy="613068"/>
          </a:xfrm>
        </p:spPr>
        <p:txBody>
          <a:bodyPr>
            <a:noAutofit/>
          </a:bodyPr>
          <a:lstStyle/>
          <a:p>
            <a:pPr algn="l"/>
            <a:r>
              <a:rPr lang="el-GR" sz="2000" b="1" dirty="0"/>
              <a:t>ΜΕ2: Μεταφορά στην Πράξη: Εξελισσόμενες Προσεγγίσεις Επαγγελματικού Προσανατολισμού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fontScale="85000" lnSpcReduction="10000"/>
          </a:bodyPr>
          <a:lstStyle/>
          <a:p>
            <a:pPr algn="l"/>
            <a:r>
              <a:rPr lang="el-GR" b="1" dirty="0"/>
              <a:t>Γιατί να εισάγουμε ψηφιακά εργαλεία στον Επαγγελματικό Προσανατολισμό;</a:t>
            </a:r>
            <a:endParaRPr lang="de-AT"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dirty="0"/>
              <a:t>Η μεταβαλλόμενη φύση της εργασίας και η ανάγκη για μεγαλύτερη προσβασιμότητα:</a:t>
            </a:r>
            <a:endParaRPr lang="de-AT" sz="2200" dirty="0"/>
          </a:p>
          <a:p>
            <a:pPr marL="342900" indent="-342900" algn="l">
              <a:buFont typeface="Wingdings" panose="05000000000000000000" pitchFamily="2" charset="2"/>
              <a:buChar char="§"/>
            </a:pPr>
            <a:r>
              <a:rPr lang="el-GR" sz="2200" dirty="0"/>
              <a:t>Ο επαγγελματικός προσανατολισμός είναι ιδιαίτερα σημαντικός δεδομένων των μεταβαλλόμενων προτύπων εργασίας και της ανάγκης για </a:t>
            </a:r>
            <a:r>
              <a:rPr lang="el-GR" sz="2200" dirty="0" err="1"/>
              <a:t>επανειδίκευση</a:t>
            </a:r>
            <a:r>
              <a:rPr lang="el-GR" sz="2200" dirty="0"/>
              <a:t> στο πλαίσιο της διά βίου μάθησης, και υπάρχουν σημαντικά κενά όσον αφορά την πρόσβαση των ενηλίκων στον επαγγελματικό προσανατολισμό (ΟΟΣΑ).</a:t>
            </a:r>
            <a:endParaRPr lang="en-US" sz="2200" b="1" dirty="0"/>
          </a:p>
          <a:p>
            <a:pPr algn="l"/>
            <a:r>
              <a:rPr lang="el-GR" sz="2200" b="1" dirty="0"/>
              <a:t>Για να βελτιωθεί η πρόσβαση:</a:t>
            </a:r>
            <a:endParaRPr lang="en-US" sz="2200" b="1" dirty="0"/>
          </a:p>
          <a:p>
            <a:pPr marL="342900" indent="-342900" algn="l">
              <a:buFont typeface="Wingdings" panose="05000000000000000000" pitchFamily="2" charset="2"/>
              <a:buChar char="§"/>
            </a:pPr>
            <a:r>
              <a:rPr lang="el-GR" sz="2200" dirty="0"/>
              <a:t>Καινοτόμες και πιο ποικίλες μέθοδοι παροχής μπορούν να χρησιμοποιηθούν για τη διεύρυνση της πρόσβασης στον επαγγελματικό προσανατολισμό και την ανάπτυξη της αυτογνωσίας και τη βελτίωση της λήψης αποφάσεων κατά τη διαδικασία, όπως η τεχνολογία πληροφοριών και επικοινωνιών (ΤΠΕ) ή η τεχνητή νοημοσύνη (ΤΝ). π.χ. </a:t>
            </a:r>
            <a:r>
              <a:rPr lang="el-GR" sz="2200" dirty="0" err="1"/>
              <a:t>CareerBOT</a:t>
            </a:r>
            <a:endParaRPr lang="el-GR" sz="2200" dirty="0"/>
          </a:p>
          <a:p>
            <a:pPr marL="342900" indent="-342900" algn="l">
              <a:buFont typeface="Wingdings" panose="05000000000000000000" pitchFamily="2" charset="2"/>
              <a:buChar char="§"/>
            </a:pPr>
            <a:r>
              <a:rPr lang="el-GR" sz="2200" dirty="0"/>
              <a:t>Η τεχνητή νοημοσύνη πρέπει να θεωρηθεί μέρος μιας ευρύτερης σειράς μεθόδων παράδοσης και να ενσωματωθεί στις δια ζώσης μεθόδους.</a:t>
            </a:r>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4" descr="Man analyzing data and studying online in virtual world isolated flat cartoon character. Vector e-learning of future, man working with web data. Innovation progress and development at work Digital Transformation stock vector">
            <a:extLst>
              <a:ext uri="{FF2B5EF4-FFF2-40B4-BE49-F238E27FC236}">
                <a16:creationId xmlns:a16="http://schemas.microsoft.com/office/drawing/2014/main" id="{9A4AD581-524F-2947-8D89-3A4061DAE1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23205">
            <a:off x="9940345" y="3138105"/>
            <a:ext cx="1674486" cy="16744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182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ME2: Μεταφορά στην πράξη: Εξελισσόμενες Προσεγγίσεις Επαγγελματικού Προσανατολισμού</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1542546" y="990513"/>
            <a:ext cx="8924339" cy="546754"/>
          </a:xfrm>
        </p:spPr>
        <p:txBody>
          <a:bodyPr>
            <a:normAutofit fontScale="85000" lnSpcReduction="20000"/>
          </a:bodyPr>
          <a:lstStyle/>
          <a:p>
            <a:pPr algn="l"/>
            <a:r>
              <a:rPr lang="el-GR" b="1" dirty="0"/>
              <a:t>Ποια είναι τα οφέλη από τη χρήση της τεχνητής νοημοσύνης στον επαγγελματικό προσανατολισμό;</a:t>
            </a:r>
            <a:endParaRPr lang="de-AT"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2469722" y="1722303"/>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sz="2000" dirty="0" err="1"/>
              <a:t>Αυτοαξιολόγηση</a:t>
            </a:r>
            <a:r>
              <a:rPr lang="el-GR" sz="2000" dirty="0"/>
              <a:t> και ανάπτυξη αυτογνωσίας π.χ. </a:t>
            </a:r>
            <a:r>
              <a:rPr lang="el-GR" sz="2000" dirty="0" err="1"/>
              <a:t>CareerBOT</a:t>
            </a:r>
            <a:endParaRPr lang="el-GR" sz="2000" dirty="0"/>
          </a:p>
          <a:p>
            <a:pPr algn="l"/>
            <a:endParaRPr lang="en-US" sz="2000" dirty="0"/>
          </a:p>
          <a:p>
            <a:pPr marL="342900" indent="-342900" algn="l">
              <a:buFont typeface="Wingdings" panose="05000000000000000000" pitchFamily="2" charset="2"/>
              <a:buChar char="§"/>
            </a:pPr>
            <a:r>
              <a:rPr lang="el-GR" sz="2000" dirty="0"/>
              <a:t>Επίγνωση των ευκαιριών, συμπεριλαμβανομένων βάσεων δεδομένων για ευκαιρίες μάθησης και εργασίας, π.χ. ESCO</a:t>
            </a:r>
          </a:p>
          <a:p>
            <a:pPr algn="l"/>
            <a:endParaRPr lang="en-US" sz="2000" dirty="0"/>
          </a:p>
          <a:p>
            <a:pPr marL="342900" indent="-342900" algn="l">
              <a:buFont typeface="Wingdings" panose="05000000000000000000" pitchFamily="2" charset="2"/>
              <a:buChar char="§"/>
            </a:pPr>
            <a:r>
              <a:rPr lang="el-GR" sz="2000" dirty="0"/>
              <a:t>Μάθηση λήψης αποφάσεων, συμπεριλαμβανομένων των συστημάτων που επιτρέπουν στους χρήστες να αντιστοιχίσουν το προσωπικό τους προφίλ για ευκαιρίες μάθησης ή εργασίας.</a:t>
            </a:r>
          </a:p>
          <a:p>
            <a:pPr algn="l"/>
            <a:endParaRPr lang="en-US" sz="2000" dirty="0"/>
          </a:p>
          <a:p>
            <a:pPr marL="342900" indent="-342900" algn="l">
              <a:buFont typeface="Wingdings" panose="05000000000000000000" pitchFamily="2" charset="2"/>
              <a:buChar char="§"/>
            </a:pPr>
            <a:r>
              <a:rPr lang="el-GR" sz="2000" dirty="0"/>
              <a:t>Μεταβατική μάθηση - βοηθήστε τους χρήστες να υλοποιήσουν τις αποφάσεις τους, συμπεριλαμβανομένης της υποστήριξης για την ανάπτυξη σχεδίων δράσης, την προετοιμασία βιογραφικού σημειώματος, τη συμπλήρωση αιτήσεων, την προετοιμασία για συνεντεύξεις.</a:t>
            </a:r>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4" descr="Man analyzing data and studying online in virtual world isolated flat cartoon character. Vector e-learning of future, man working with web data. Innovation progress and development at work Digital Transformation stock vector">
            <a:extLst>
              <a:ext uri="{FF2B5EF4-FFF2-40B4-BE49-F238E27FC236}">
                <a16:creationId xmlns:a16="http://schemas.microsoft.com/office/drawing/2014/main" id="{02F208AD-C93B-1458-F74E-BCAAD0C29E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667" y="2701775"/>
            <a:ext cx="1847771" cy="18477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27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ME2: Μεταφορά στην πράξη: Εξελισσόμενες Προσεγγίσεις Επαγγελματικού Προσανατολισμού</a:t>
            </a:r>
            <a:r>
              <a:rPr lang="en-US" sz="2000" dirty="0"/>
              <a:t> </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fontScale="85000" lnSpcReduction="10000"/>
          </a:bodyPr>
          <a:lstStyle/>
          <a:p>
            <a:pPr algn="l"/>
            <a:r>
              <a:rPr lang="el-GR" sz="2800" b="1" dirty="0"/>
              <a:t>Ανακεφαλαίωση: </a:t>
            </a:r>
            <a:r>
              <a:rPr lang="el-GR" sz="2800" b="1" dirty="0" err="1"/>
              <a:t>Chatbots</a:t>
            </a:r>
            <a:r>
              <a:rPr lang="el-GR" sz="2800" b="1" dirty="0"/>
              <a:t> στον επαγγελματικό προσανατολισμό</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71647" y="785016"/>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sz="2000" dirty="0"/>
              <a:t>Τα </a:t>
            </a:r>
            <a:r>
              <a:rPr lang="el-GR" sz="2000" dirty="0" err="1"/>
              <a:t>chatbots</a:t>
            </a:r>
            <a:r>
              <a:rPr lang="el-GR" sz="2000" dirty="0"/>
              <a:t> μπορούν να παρέχουν άμεση και εξατομικευμένη πληροφόρηση στους χρήστες, 24 ώρες το 24ωρο, καθιστώντας τα ένα χρήσιμο εργαλείο για άτομα που ενδέχεται να αντιμετωπίσουν εμπόδια στην πρόσβαση σε άλλες μορφές συμβουλών επαγγελματικού προσανατολισμού, καθοδήγησης και συμβουλευτικής, π.χ. άτομα με αναπηρίες. </a:t>
            </a:r>
          </a:p>
          <a:p>
            <a:pPr marL="342900" indent="-342900" algn="l">
              <a:buFont typeface="Wingdings" panose="05000000000000000000" pitchFamily="2" charset="2"/>
              <a:buChar char="§"/>
            </a:pPr>
            <a:r>
              <a:rPr lang="el-GR" sz="2000" dirty="0"/>
              <a:t>Τα </a:t>
            </a:r>
            <a:r>
              <a:rPr lang="el-GR" sz="2000" dirty="0" err="1"/>
              <a:t>chatbots</a:t>
            </a:r>
            <a:r>
              <a:rPr lang="el-GR" sz="2000" dirty="0"/>
              <a:t> και η χρήση ψηφιακών εργαλείων μπορούν να ενισχύσουν τις βασικές ψηφιακές ικανότητες, όπως περιγράφονται στο </a:t>
            </a:r>
            <a:r>
              <a:rPr lang="el-GR" sz="2000" dirty="0" err="1"/>
              <a:t>DigiComp</a:t>
            </a:r>
            <a:r>
              <a:rPr lang="el-GR" sz="2000" dirty="0"/>
              <a:t> </a:t>
            </a:r>
            <a:r>
              <a:rPr lang="el-GR" sz="2000" dirty="0" err="1"/>
              <a:t>Framework</a:t>
            </a:r>
            <a:r>
              <a:rPr lang="el-GR" sz="2000" dirty="0"/>
              <a:t>. </a:t>
            </a:r>
          </a:p>
          <a:p>
            <a:pPr marL="342900" indent="-342900" algn="l">
              <a:buFont typeface="Wingdings" panose="05000000000000000000" pitchFamily="2" charset="2"/>
              <a:buChar char="§"/>
            </a:pPr>
            <a:r>
              <a:rPr lang="el-GR" sz="2000" dirty="0"/>
              <a:t>Κατά την γνωριμία χρηστών με τα </a:t>
            </a:r>
            <a:r>
              <a:rPr lang="el-GR" sz="2000" dirty="0" err="1"/>
              <a:t>Chatbots</a:t>
            </a:r>
            <a:r>
              <a:rPr lang="el-GR" sz="2000" dirty="0"/>
              <a:t> οι σύμβουλοι θα πρέπει να εξετάσουν το ενδεχόμενο διενέργειας αξιολόγησης των αναγκών των χρηστών και να υποδείξουν τους πρόσθετους πόρους και υπηρεσίες που θα μπορούσαν να τους ικανοποιήσουν καλύτερα. Να είναι διαθέσιμοι για σύντομες παρεμβάσεις που θα τους βοηθήσουν να επανεξετάσουν τι έχουν μάθει από αυτούς τους πόρους και τις υπηρεσίες· και να είναι διαθέσιμοι για συνεντεύξεις μεγαλύτερης διάρκειας για όσους τις χρειάζονται.</a:t>
            </a:r>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6">
            <a:extLst>
              <a:ext uri="{FF2B5EF4-FFF2-40B4-BE49-F238E27FC236}">
                <a16:creationId xmlns:a16="http://schemas.microsoft.com/office/drawing/2014/main" id="{E6821139-922E-2D96-C8E3-47312ACE1D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1085" y="3298927"/>
            <a:ext cx="2198549" cy="123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87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61323" y="97610"/>
            <a:ext cx="8924337" cy="613068"/>
          </a:xfrm>
        </p:spPr>
        <p:txBody>
          <a:bodyPr>
            <a:noAutofit/>
          </a:bodyPr>
          <a:lstStyle/>
          <a:p>
            <a:pPr algn="l"/>
            <a:r>
              <a:rPr lang="el-GR" sz="2000" b="1" dirty="0"/>
              <a:t>ME2: Μεταφορά στην πράξη: Εξελισσόμενες Προσεγγίσεις Επαγγελματικού Προσανατολισμού</a:t>
            </a:r>
            <a:r>
              <a:rPr lang="en-US" sz="2000" dirty="0"/>
              <a:t>  </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97939" y="886566"/>
            <a:ext cx="9125454" cy="874360"/>
          </a:xfrm>
        </p:spPr>
        <p:txBody>
          <a:bodyPr>
            <a:normAutofit fontScale="92500" lnSpcReduction="20000"/>
          </a:bodyPr>
          <a:lstStyle/>
          <a:p>
            <a:pPr algn="l"/>
            <a:r>
              <a:rPr lang="el-GR" b="1" dirty="0"/>
              <a:t>Χάσμα δεξιοτήτων για μελλοντικές πράσινες θέσεις εργασίας (Μ1), πώς μπορούν οι προσεγγίσεις καθοδήγησης να αντιμετωπίσουν αυτό το πρόβλημα;</a:t>
            </a:r>
            <a:endParaRPr lang="de-AT"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61321" y="1865902"/>
            <a:ext cx="765402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sz="1800" dirty="0"/>
              <a:t>Αύξηση της ευαισθητοποίησης των πελατών σχετικά με τις πράσινες θέσεις εργασίας.</a:t>
            </a:r>
          </a:p>
          <a:p>
            <a:pPr marL="342900" indent="-342900" algn="l">
              <a:buFont typeface="Wingdings" panose="05000000000000000000" pitchFamily="2" charset="2"/>
              <a:buChar char="§"/>
            </a:pPr>
            <a:r>
              <a:rPr lang="de-AT" sz="1800" dirty="0" err="1">
                <a:effectLst/>
                <a:ea typeface="Calibri" panose="020F0502020204030204" pitchFamily="34" charset="0"/>
                <a:cs typeface="Arial" panose="020B0604020202020204" pitchFamily="34" charset="0"/>
              </a:rPr>
              <a:t>Έμφ</a:t>
            </a:r>
            <a:r>
              <a:rPr lang="de-AT" sz="1800" dirty="0">
                <a:effectLst/>
                <a:ea typeface="Calibri" panose="020F0502020204030204" pitchFamily="34" charset="0"/>
                <a:cs typeface="Arial" panose="020B0604020202020204" pitchFamily="34" charset="0"/>
              </a:rPr>
              <a:t>αση στο δυναμικό των πράσινων θέσεων εργασία</a:t>
            </a:r>
            <a:r>
              <a:rPr lang="el-GR" sz="1800" dirty="0">
                <a:effectLst/>
                <a:ea typeface="Calibri" panose="020F0502020204030204" pitchFamily="34" charset="0"/>
                <a:cs typeface="Arial" panose="020B0604020202020204" pitchFamily="34" charset="0"/>
              </a:rPr>
              <a:t>ς.</a:t>
            </a:r>
          </a:p>
          <a:p>
            <a:pPr marL="342900" indent="-342900" algn="l">
              <a:buFont typeface="Wingdings" panose="05000000000000000000" pitchFamily="2" charset="2"/>
              <a:buChar char="§"/>
            </a:pPr>
            <a:endParaRPr lang="en-US" sz="1800" dirty="0"/>
          </a:p>
          <a:p>
            <a:pPr marL="342900" marR="0" lvl="0" indent="-342900" algn="just" rtl="0">
              <a:lnSpc>
                <a:spcPct val="115000"/>
              </a:lnSpc>
              <a:spcBef>
                <a:spcPts val="0"/>
              </a:spcBef>
              <a:spcAft>
                <a:spcPts val="0"/>
              </a:spcAft>
              <a:buFont typeface="Wingdings" panose="05000000000000000000" pitchFamily="2" charset="2"/>
              <a:buChar char="§"/>
            </a:pPr>
            <a:r>
              <a:rPr lang="de-AT" sz="1800" dirty="0">
                <a:effectLst/>
                <a:ea typeface="Calibri" panose="020F0502020204030204" pitchFamily="34" charset="0"/>
                <a:cs typeface="Arial" panose="020B0604020202020204" pitchFamily="34" charset="0"/>
              </a:rPr>
              <a:t>Η α</a:t>
            </a:r>
            <a:r>
              <a:rPr lang="de-AT" sz="1800" dirty="0" err="1">
                <a:effectLst/>
                <a:ea typeface="Calibri" panose="020F0502020204030204" pitchFamily="34" charset="0"/>
                <a:cs typeface="Arial" panose="020B0604020202020204" pitchFamily="34" charset="0"/>
              </a:rPr>
              <a:t>υξ</a:t>
            </a:r>
            <a:r>
              <a:rPr lang="de-AT" sz="1800" dirty="0">
                <a:effectLst/>
                <a:ea typeface="Calibri" panose="020F0502020204030204" pitchFamily="34" charset="0"/>
                <a:cs typeface="Arial" panose="020B0604020202020204" pitchFamily="34" charset="0"/>
              </a:rPr>
              <a:t>ανόμενη έμφαση στην οικοδόμηση της πράσινης οικονομίας παρέχει εξαιρετικές ευκαιρίες απασχόλησης για τους νέους που αναζητούν την πρώτη τους εργασία και μπορεί να υποστηρίξει την πρόσβαση σε περαιτέρω εκπαίδευση και κατάρτιση σε πράσινες δεξιότητες. </a:t>
            </a:r>
            <a:endParaRPr lang="el-GR" sz="1800" dirty="0">
              <a:effectLst/>
              <a:ea typeface="Calibri" panose="020F0502020204030204" pitchFamily="34" charset="0"/>
              <a:cs typeface="Arial" panose="020B0604020202020204" pitchFamily="34" charset="0"/>
            </a:endParaRPr>
          </a:p>
          <a:p>
            <a:pPr marL="342900" marR="0" lvl="0" indent="-342900" algn="just" rtl="0">
              <a:lnSpc>
                <a:spcPct val="115000"/>
              </a:lnSpc>
              <a:spcBef>
                <a:spcPts val="0"/>
              </a:spcBef>
              <a:spcAft>
                <a:spcPts val="0"/>
              </a:spcAft>
              <a:buFont typeface="Wingdings" panose="05000000000000000000" pitchFamily="2" charset="2"/>
              <a:buChar char="§"/>
            </a:pPr>
            <a:endParaRPr lang="el-GR" sz="1800" dirty="0">
              <a:effectLst/>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pPr>
            <a:r>
              <a:rPr lang="de-AT" sz="1800" dirty="0" err="1">
                <a:effectLst/>
                <a:ea typeface="Calibri" panose="020F0502020204030204" pitchFamily="34" charset="0"/>
                <a:cs typeface="Arial" panose="020B0604020202020204" pitchFamily="34" charset="0"/>
              </a:rPr>
              <a:t>Εξοικε</a:t>
            </a:r>
            <a:r>
              <a:rPr lang="el-GR" sz="1800" dirty="0">
                <a:effectLst/>
                <a:ea typeface="Calibri" panose="020F0502020204030204" pitchFamily="34" charset="0"/>
                <a:cs typeface="Arial" panose="020B0604020202020204" pitchFamily="34" charset="0"/>
              </a:rPr>
              <a:t>ίωση</a:t>
            </a:r>
            <a:r>
              <a:rPr lang="de-AT" sz="1800" dirty="0">
                <a:effectLst/>
                <a:ea typeface="Calibri" panose="020F0502020204030204" pitchFamily="34" charset="0"/>
                <a:cs typeface="Arial" panose="020B0604020202020204" pitchFamily="34" charset="0"/>
              </a:rPr>
              <a:t> με </a:t>
            </a:r>
            <a:r>
              <a:rPr lang="de-AT" sz="1800" dirty="0" err="1">
                <a:effectLst/>
                <a:ea typeface="Calibri" panose="020F0502020204030204" pitchFamily="34" charset="0"/>
                <a:cs typeface="Arial" panose="020B0604020202020204" pitchFamily="34" charset="0"/>
              </a:rPr>
              <a:t>ευρω</a:t>
            </a:r>
            <a:r>
              <a:rPr lang="de-AT" sz="1800" dirty="0">
                <a:effectLst/>
                <a:ea typeface="Calibri" panose="020F0502020204030204" pitchFamily="34" charset="0"/>
                <a:cs typeface="Arial" panose="020B0604020202020204" pitchFamily="34" charset="0"/>
              </a:rPr>
              <a:t>παϊκές πρωτοβουλίες για την αντιμετώπιση του χάσματος δεξιοτήτων για πράσινες θέσεις εργασίας, π.χ. </a:t>
            </a:r>
            <a:r>
              <a:rPr lang="de-AT" sz="1800" dirty="0" err="1">
                <a:effectLst/>
                <a:ea typeface="Calibri" panose="020F0502020204030204" pitchFamily="34" charset="0"/>
                <a:cs typeface="Arial" panose="020B0604020202020204" pitchFamily="34" charset="0"/>
              </a:rPr>
              <a:t>το</a:t>
            </a:r>
            <a:r>
              <a:rPr lang="de-AT" sz="1800" dirty="0">
                <a:effectLst/>
                <a:ea typeface="Calibri" panose="020F0502020204030204" pitchFamily="34" charset="0"/>
                <a:cs typeface="Arial" panose="020B0604020202020204" pitchFamily="34" charset="0"/>
              </a:rPr>
              <a:t> </a:t>
            </a:r>
            <a:r>
              <a:rPr lang="de-AT" sz="1800" dirty="0" err="1">
                <a:effectLst/>
                <a:ea typeface="Calibri" panose="020F0502020204030204" pitchFamily="34" charset="0"/>
                <a:cs typeface="Arial" panose="020B0604020202020204" pitchFamily="34" charset="0"/>
              </a:rPr>
              <a:t>σύμφωνο</a:t>
            </a:r>
            <a:r>
              <a:rPr lang="de-AT" sz="1800" dirty="0">
                <a:effectLst/>
                <a:ea typeface="Calibri" panose="020F0502020204030204" pitchFamily="34" charset="0"/>
                <a:cs typeface="Arial" panose="020B0604020202020204" pitchFamily="34" charset="0"/>
              </a:rPr>
              <a:t> για </a:t>
            </a:r>
            <a:r>
              <a:rPr lang="de-AT" sz="1800" dirty="0" err="1">
                <a:effectLst/>
                <a:ea typeface="Calibri" panose="020F0502020204030204" pitchFamily="34" charset="0"/>
                <a:cs typeface="Arial" panose="020B0604020202020204" pitchFamily="34" charset="0"/>
              </a:rPr>
              <a:t>τις</a:t>
            </a:r>
            <a:r>
              <a:rPr lang="de-AT" sz="1800" dirty="0">
                <a:effectLst/>
                <a:ea typeface="Calibri" panose="020F0502020204030204" pitchFamily="34" charset="0"/>
                <a:cs typeface="Arial" panose="020B0604020202020204" pitchFamily="34" charset="0"/>
              </a:rPr>
              <a:t> π</a:t>
            </a:r>
            <a:r>
              <a:rPr lang="de-AT" sz="1800" dirty="0" err="1">
                <a:effectLst/>
                <a:ea typeface="Calibri" panose="020F0502020204030204" pitchFamily="34" charset="0"/>
                <a:cs typeface="Arial" panose="020B0604020202020204" pitchFamily="34" charset="0"/>
              </a:rPr>
              <a:t>ράσινες</a:t>
            </a:r>
            <a:r>
              <a:rPr lang="de-AT" sz="1800" dirty="0">
                <a:effectLst/>
                <a:ea typeface="Calibri" panose="020F0502020204030204" pitchFamily="34" charset="0"/>
                <a:cs typeface="Arial" panose="020B0604020202020204" pitchFamily="34" charset="0"/>
              </a:rPr>
              <a:t> </a:t>
            </a:r>
            <a:r>
              <a:rPr lang="de-AT" sz="1800" dirty="0" err="1">
                <a:effectLst/>
                <a:ea typeface="Calibri" panose="020F0502020204030204" pitchFamily="34" charset="0"/>
                <a:cs typeface="Arial" panose="020B0604020202020204" pitchFamily="34" charset="0"/>
              </a:rPr>
              <a:t>θέσεις</a:t>
            </a:r>
            <a:r>
              <a:rPr lang="de-AT" sz="1800" dirty="0">
                <a:effectLst/>
                <a:ea typeface="Calibri" panose="020F0502020204030204" pitchFamily="34" charset="0"/>
                <a:cs typeface="Arial" panose="020B0604020202020204" pitchFamily="34" charset="0"/>
              </a:rPr>
              <a:t> </a:t>
            </a:r>
            <a:r>
              <a:rPr lang="de-AT" sz="1800" dirty="0" err="1">
                <a:effectLst/>
                <a:ea typeface="Calibri" panose="020F0502020204030204" pitchFamily="34" charset="0"/>
                <a:cs typeface="Arial" panose="020B0604020202020204" pitchFamily="34" charset="0"/>
              </a:rPr>
              <a:t>εργ</a:t>
            </a:r>
            <a:r>
              <a:rPr lang="de-AT" sz="1800" dirty="0">
                <a:effectLst/>
                <a:ea typeface="Calibri" panose="020F0502020204030204" pitchFamily="34" charset="0"/>
                <a:cs typeface="Arial" panose="020B0604020202020204" pitchFamily="34" charset="0"/>
              </a:rPr>
              <a:t>ασίας για τη νεολαία, την πρωτοβουλία για τις δεξιότητες της Ευρωπαϊκής Πράσινης Συμφωνίας (M1 LU2). </a:t>
            </a:r>
            <a:endParaRPr lang="en-US" sz="1800" dirty="0"/>
          </a:p>
          <a:p>
            <a:pPr marL="342900" indent="-342900" algn="l">
              <a:buFont typeface="Wingdings" panose="05000000000000000000" pitchFamily="2" charset="2"/>
              <a:buChar char="§"/>
            </a:pPr>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5122" name="Picture 2" descr="Internet learning flat vector illustrations set Internet learning flat vector illustrations set. Online courses, self education. Female cartoon character using ereading app, digital library archive. Business analysis, data analytics distant classes E-Learning stock vector">
            <a:extLst>
              <a:ext uri="{FF2B5EF4-FFF2-40B4-BE49-F238E27FC236}">
                <a16:creationId xmlns:a16="http://schemas.microsoft.com/office/drawing/2014/main" id="{19479A8F-A7BA-82F9-8386-91C8034CA5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9138" y="2509038"/>
            <a:ext cx="2652051" cy="2652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47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90585" y="1201634"/>
            <a:ext cx="8924339" cy="546754"/>
          </a:xfrm>
        </p:spPr>
        <p:txBody>
          <a:bodyPr>
            <a:normAutofit fontScale="85000" lnSpcReduction="10000"/>
          </a:bodyPr>
          <a:lstStyle/>
          <a:p>
            <a:pPr algn="l"/>
            <a:r>
              <a:rPr lang="el-GR" dirty="0"/>
              <a:t>Η Ενότητα 5 αποτελείται από 6 Μαθησιακές Ενότητες με αυτό το περιεχόμενο:</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90585" y="1969887"/>
            <a:ext cx="10965516" cy="398922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dirty="0"/>
              <a:t>Μαθησιακή ενότητα 1: Η μαθησιακή συμφωνία και γιατί είναι σημαντική</a:t>
            </a:r>
            <a:endParaRPr lang="de-AT" dirty="0"/>
          </a:p>
          <a:p>
            <a:pPr marL="342900" indent="-342900" algn="l">
              <a:buFont typeface="Wingdings" panose="05000000000000000000" pitchFamily="2" charset="2"/>
              <a:buChar char="§"/>
            </a:pPr>
            <a:r>
              <a:rPr lang="el-GR" dirty="0"/>
              <a:t>Τι είναι η μαθησιακό συμφωνητικό;</a:t>
            </a:r>
          </a:p>
          <a:p>
            <a:pPr marL="342900" indent="-342900" algn="l">
              <a:buFont typeface="Wingdings" panose="05000000000000000000" pitchFamily="2" charset="2"/>
              <a:buChar char="§"/>
            </a:pPr>
            <a:r>
              <a:rPr lang="el-GR" dirty="0"/>
              <a:t>Εισαγωγή στη διαδικασία κατάρτισης, συμπεριλαμβανομένου του ημερολογίου αναστοχασμού κατάρτισης </a:t>
            </a:r>
            <a:endParaRPr lang="de-AT" dirty="0"/>
          </a:p>
          <a:p>
            <a:pPr algn="l"/>
            <a:r>
              <a:rPr lang="el-GR" dirty="0"/>
              <a:t>Μαθησιακή ενότητα 2: Μεταφορά στην πράξη: Εξέλιξη των προσεγγίσεων επαγγελματικού προσανατολισμού </a:t>
            </a:r>
            <a:endParaRPr lang="de-AT" dirty="0"/>
          </a:p>
          <a:p>
            <a:pPr marL="342900" indent="-342900" algn="l">
              <a:buFont typeface="Wingdings" panose="05000000000000000000" pitchFamily="2" charset="2"/>
              <a:buChar char="§"/>
            </a:pPr>
            <a:r>
              <a:rPr lang="el-GR" dirty="0"/>
              <a:t>Πλαίσιο</a:t>
            </a:r>
            <a:endParaRPr lang="de-AT" dirty="0"/>
          </a:p>
          <a:p>
            <a:pPr marL="342900" indent="-342900" algn="l">
              <a:buFont typeface="Wingdings" panose="05000000000000000000" pitchFamily="2" charset="2"/>
              <a:buChar char="§"/>
            </a:pPr>
            <a:r>
              <a:rPr lang="el-GR" dirty="0"/>
              <a:t>Το </a:t>
            </a:r>
            <a:r>
              <a:rPr lang="de-AT" dirty="0" err="1"/>
              <a:t>CareerBot</a:t>
            </a:r>
            <a:r>
              <a:rPr lang="de-AT" dirty="0"/>
              <a:t> </a:t>
            </a:r>
            <a:r>
              <a:rPr lang="el-GR" dirty="0"/>
              <a:t>σε τοπικό περιβάλλον</a:t>
            </a:r>
            <a:endParaRPr lang="de-AT" dirty="0"/>
          </a:p>
          <a:p>
            <a:pPr algn="l"/>
            <a:r>
              <a:rPr lang="el-GR" dirty="0"/>
              <a:t>Μαθησιακή ενότητα 3: Μεταφορά στην πράξη: Πριν από μια συμβουλευτική συνεδρία: Δοκιμαστική εμπειρία με τον πελάτη</a:t>
            </a:r>
            <a:endParaRPr lang="en-US" dirty="0"/>
          </a:p>
        </p:txBody>
      </p:sp>
      <p:grpSp>
        <p:nvGrpSpPr>
          <p:cNvPr id="4" name="Gruppieren 3">
            <a:extLst>
              <a:ext uri="{FF2B5EF4-FFF2-40B4-BE49-F238E27FC236}">
                <a16:creationId xmlns:a16="http://schemas.microsoft.com/office/drawing/2014/main" id="{9F416AD8-1844-E50D-4A02-79ACE5EF7372}"/>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909EBB8A-D659-DCE6-024D-0D88E3B2779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F1EA20C-75DF-CCCC-20FD-D7E6595233CF}"/>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9" name="Titel 1">
            <a:extLst>
              <a:ext uri="{FF2B5EF4-FFF2-40B4-BE49-F238E27FC236}">
                <a16:creationId xmlns:a16="http://schemas.microsoft.com/office/drawing/2014/main" id="{3F2D1D7D-765A-3090-80A1-1E9DA68619CE}"/>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l-GR" sz="4000" dirty="0"/>
              <a:t>ΑΤΖΕΝΤΑ</a:t>
            </a:r>
            <a:endParaRPr lang="de-AT" sz="4000" dirty="0"/>
          </a:p>
        </p:txBody>
      </p:sp>
      <p:cxnSp>
        <p:nvCxnSpPr>
          <p:cNvPr id="10" name="Gerader Verbinder 9">
            <a:extLst>
              <a:ext uri="{FF2B5EF4-FFF2-40B4-BE49-F238E27FC236}">
                <a16:creationId xmlns:a16="http://schemas.microsoft.com/office/drawing/2014/main" id="{688C8822-8B8A-B9DB-D25E-DEC99717273E}"/>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86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4000" dirty="0"/>
              <a:t>Πόροι για το </a:t>
            </a:r>
            <a:r>
              <a:rPr lang="en-IE" sz="4000" dirty="0"/>
              <a:t>M5-LU2</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dirty="0"/>
              <a:t>Παρέχεται το ακόλουθο εκπαιδευτικό υλικό:</a:t>
            </a:r>
            <a:endParaRPr lang="en-IE"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2163726"/>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M5-LU2-01 – </a:t>
            </a:r>
            <a:r>
              <a:rPr lang="el-GR" dirty="0"/>
              <a:t>Διαφάνειες </a:t>
            </a:r>
            <a:r>
              <a:rPr lang="en-IE" dirty="0"/>
              <a:t>PPT </a:t>
            </a:r>
          </a:p>
          <a:p>
            <a:pPr marL="342900" indent="-342900" algn="l">
              <a:buFont typeface="Wingdings" panose="05000000000000000000" pitchFamily="2" charset="2"/>
              <a:buChar char="§"/>
            </a:pPr>
            <a:r>
              <a:rPr lang="en-IE" dirty="0"/>
              <a:t>M5-LU2-02 – </a:t>
            </a:r>
            <a:r>
              <a:rPr lang="el-GR" dirty="0"/>
              <a:t>Ενότητα 1 και 3 (έγγραφα </a:t>
            </a:r>
            <a:r>
              <a:rPr lang="en-IE" dirty="0"/>
              <a:t>Word </a:t>
            </a:r>
            <a:r>
              <a:rPr lang="el-GR" dirty="0"/>
              <a:t>και </a:t>
            </a:r>
            <a:r>
              <a:rPr lang="en-IE" dirty="0"/>
              <a:t>PPT)</a:t>
            </a:r>
          </a:p>
          <a:p>
            <a:pPr marL="342900" indent="-342900" algn="l">
              <a:buFont typeface="Wingdings" panose="05000000000000000000" pitchFamily="2" charset="2"/>
              <a:buChar char="§"/>
            </a:pPr>
            <a:r>
              <a:rPr lang="en-IE" dirty="0"/>
              <a:t>M5-LU2-03 – </a:t>
            </a:r>
            <a:r>
              <a:rPr lang="en-IE" dirty="0" err="1"/>
              <a:t>CareerBot</a:t>
            </a:r>
            <a:r>
              <a:rPr lang="en-IE" dirty="0"/>
              <a:t> YouTube </a:t>
            </a:r>
            <a:r>
              <a:rPr lang="el-GR" dirty="0"/>
              <a:t>Κανάλι</a:t>
            </a:r>
            <a:r>
              <a:rPr lang="en-IE" dirty="0"/>
              <a:t> (career bot - YouTube) </a:t>
            </a:r>
            <a:r>
              <a:rPr lang="el-GR" dirty="0"/>
              <a:t>και </a:t>
            </a:r>
            <a:r>
              <a:rPr lang="en-IE" dirty="0" err="1"/>
              <a:t>CareerBot</a:t>
            </a:r>
            <a:r>
              <a:rPr lang="en-IE" dirty="0"/>
              <a:t> </a:t>
            </a:r>
            <a:r>
              <a:rPr lang="el-GR" dirty="0"/>
              <a:t>Ιστότοπος</a:t>
            </a:r>
            <a:r>
              <a:rPr lang="en-IE" dirty="0"/>
              <a:t> (https://careerbot.eu/)</a:t>
            </a:r>
          </a:p>
          <a:p>
            <a:pPr algn="l"/>
            <a:endParaRPr lang="en-IE" dirty="0"/>
          </a:p>
          <a:p>
            <a:pPr algn="l"/>
            <a:endParaRPr lang="en-IE"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Tree>
    <p:extLst>
      <p:ext uri="{BB962C8B-B14F-4D97-AF65-F5344CB8AC3E}">
        <p14:creationId xmlns:p14="http://schemas.microsoft.com/office/powerpoint/2010/main" val="3692670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el-GR" sz="4000" dirty="0"/>
              <a:t>Μαθησιακή Ενότητα 3 </a:t>
            </a:r>
            <a:endParaRPr lang="de-AT" sz="4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1057274" y="1291058"/>
            <a:ext cx="8723809" cy="2539215"/>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E" dirty="0"/>
          </a:p>
          <a:p>
            <a:r>
              <a:rPr lang="el-GR" sz="5400" b="1" dirty="0">
                <a:latin typeface="+mj-lt"/>
              </a:rPr>
              <a:t>Μαθησιακή Ενότητα 3 – Μεταφορά στην Πράξη: Πριν από μια Συνεδρία Συμβουλευτικής: Δοκιμαστική Εμπειρία με τον Επωφελούμενο </a:t>
            </a:r>
            <a:endParaRPr lang="en-IE"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1412848" y="3938114"/>
            <a:ext cx="8734929" cy="1567269"/>
          </a:xfrm>
        </p:spPr>
        <p:txBody>
          <a:bodyPr>
            <a:normAutofit fontScale="85000" lnSpcReduction="10000"/>
          </a:bodyPr>
          <a:lstStyle/>
          <a:p>
            <a:endParaRPr lang="en-IE" sz="2800" dirty="0"/>
          </a:p>
          <a:p>
            <a:r>
              <a:rPr lang="el-GR" sz="2800" dirty="0"/>
              <a:t>για να μάθετε περισσότερα σχετικά με την πρακτική εφαρμογή του </a:t>
            </a:r>
            <a:r>
              <a:rPr lang="el-GR" sz="2800" dirty="0" err="1"/>
              <a:t>CareerBot</a:t>
            </a:r>
            <a:r>
              <a:rPr lang="el-GR" sz="2800" dirty="0"/>
              <a:t> σε ένα περιβάλλον επαγγελματικού προσανατολισμού μέσω μιας δοκιμαστικής εμπειρίας με επωφελούμενους</a:t>
            </a:r>
            <a:endParaRPr lang="en-IE" sz="2800" dirty="0"/>
          </a:p>
        </p:txBody>
      </p:sp>
      <p:grpSp>
        <p:nvGrpSpPr>
          <p:cNvPr id="3" name="Gruppieren 2">
            <a:extLst>
              <a:ext uri="{FF2B5EF4-FFF2-40B4-BE49-F238E27FC236}">
                <a16:creationId xmlns:a16="http://schemas.microsoft.com/office/drawing/2014/main" id="{E41BC475-6BD0-6380-25EA-F1E9FC4AABCF}"/>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9B732766-1A9F-43B3-3C92-2EFF3C8BC3F4}"/>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1043259-BEF3-F454-78BA-82B7A5C35042}"/>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6" descr="Illustration of a diverse group of friends or colleagues in a video conference on laptop computer screen Modern flat vector illustration appropriate for a variety of uses including articles and blog posts. Vector artwork is easy to colorize, manipulate, and scales to any size. Web Conference stock vector">
            <a:extLst>
              <a:ext uri="{FF2B5EF4-FFF2-40B4-BE49-F238E27FC236}">
                <a16:creationId xmlns:a16="http://schemas.microsoft.com/office/drawing/2014/main" id="{0043AE67-7284-CF8C-4897-BB30D12A29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81884">
            <a:off x="10097178" y="2362956"/>
            <a:ext cx="1452439" cy="1089329"/>
          </a:xfrm>
          <a:prstGeom prst="roundRect">
            <a:avLst>
              <a:gd name="adj" fmla="val 23719"/>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13227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el-GR" sz="4000" dirty="0"/>
              <a:t>ΜΕ</a:t>
            </a:r>
            <a:r>
              <a:rPr lang="de-AT" sz="4000" dirty="0"/>
              <a:t>3: </a:t>
            </a:r>
            <a:r>
              <a:rPr lang="el-GR" sz="4000" dirty="0"/>
              <a:t>Μαθησιακά αποτελέσματα</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fontScale="85000" lnSpcReduction="10000"/>
          </a:bodyPr>
          <a:lstStyle/>
          <a:p>
            <a:pPr algn="l"/>
            <a:r>
              <a:rPr lang="el-GR" sz="2800" b="1" dirty="0"/>
              <a:t>Με την ολοκλήρωση αυτής της μαθησιακής ενότητας θα μάθετε:</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350640" y="2297379"/>
            <a:ext cx="8031736" cy="27546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dirty="0"/>
              <a:t>Πώς μπορεί να εφαρμοστεί μια μεθοδολογία </a:t>
            </a:r>
            <a:r>
              <a:rPr lang="el-GR" dirty="0" err="1"/>
              <a:t>CareerBot</a:t>
            </a:r>
            <a:r>
              <a:rPr lang="el-GR" dirty="0"/>
              <a:t> κατά τη διάρκεια μιας συνεδρίας επαγγελματικού προσανατολισμού.</a:t>
            </a:r>
            <a:endParaRPr lang="en-IE" dirty="0"/>
          </a:p>
          <a:p>
            <a:pPr marL="342900" indent="-342900" algn="l">
              <a:buFont typeface="Wingdings" panose="05000000000000000000" pitchFamily="2" charset="2"/>
              <a:buChar char="§"/>
            </a:pPr>
            <a:r>
              <a:rPr lang="el-GR" dirty="0"/>
              <a:t>Πώς να εκτελέσετε την άσκηση σχετικά με τη δοκιμή με έναν επωφελούμενο.</a:t>
            </a:r>
            <a:endParaRPr lang="en-IE" dirty="0"/>
          </a:p>
          <a:p>
            <a:pPr marL="342900" indent="-342900" algn="l">
              <a:buFont typeface="Wingdings" panose="05000000000000000000" pitchFamily="2" charset="2"/>
              <a:buChar char="§"/>
            </a:pPr>
            <a:r>
              <a:rPr lang="el-GR" dirty="0"/>
              <a:t>Πώς να επωφεληθείτε από την άσκηση αναστοχασμού του μαθητή.</a:t>
            </a:r>
            <a:endParaRPr lang="en-IE" dirty="0"/>
          </a:p>
          <a:p>
            <a:pPr marL="342900" indent="-342900" algn="l">
              <a:buFont typeface="Wingdings" panose="05000000000000000000" pitchFamily="2" charset="2"/>
              <a:buChar char="§"/>
            </a:pPr>
            <a:endParaRPr lang="en-IE" dirty="0"/>
          </a:p>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8" name="Picture 2" descr="MAN SITTING IN AN OFFICE">
            <a:extLst>
              <a:ext uri="{FF2B5EF4-FFF2-40B4-BE49-F238E27FC236}">
                <a16:creationId xmlns:a16="http://schemas.microsoft.com/office/drawing/2014/main" id="{F00EC888-71BF-AC55-1B5A-1ABFD00C7D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9038" y="2639747"/>
            <a:ext cx="1730283" cy="17302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824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ΜΕ3: Μεταφορά στην πράξη: Πριν από μια συνεδρία συμβουλευτικής, δοκιμάστε την εμπειρία με τον επωφελούμενο</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b="1" dirty="0"/>
              <a:t>Δοκιμή εμπειρίας με έναν επωφελούμενο</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a:p>
            <a:pPr marL="342900" indent="-342900" algn="l">
              <a:buFont typeface="Wingdings" panose="05000000000000000000" pitchFamily="2" charset="2"/>
              <a:buChar char="§"/>
            </a:pPr>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TextBox 7">
            <a:extLst>
              <a:ext uri="{FF2B5EF4-FFF2-40B4-BE49-F238E27FC236}">
                <a16:creationId xmlns:a16="http://schemas.microsoft.com/office/drawing/2014/main" id="{80268BAF-69D1-0F60-E2C8-689F6C09B6E5}"/>
              </a:ext>
            </a:extLst>
          </p:cNvPr>
          <p:cNvSpPr txBox="1"/>
          <p:nvPr/>
        </p:nvSpPr>
        <p:spPr>
          <a:xfrm>
            <a:off x="369737" y="1792014"/>
            <a:ext cx="7534779" cy="4152675"/>
          </a:xfrm>
          <a:prstGeom prst="rect">
            <a:avLst/>
          </a:prstGeom>
          <a:noFill/>
        </p:spPr>
        <p:txBody>
          <a:bodyPr wrap="square">
            <a:spAutoFit/>
          </a:bodyPr>
          <a:lstStyle/>
          <a:p>
            <a:pPr marL="285750" indent="-285750" algn="just">
              <a:lnSpc>
                <a:spcPct val="115000"/>
              </a:lnSpc>
              <a:spcAft>
                <a:spcPts val="1000"/>
              </a:spcAft>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Όλοι οι επαγγελματίες που συμμετέχουν στην εκπαίδευση </a:t>
            </a:r>
            <a:r>
              <a:rPr lang="el-GR" dirty="0" err="1">
                <a:latin typeface="Calibri" panose="020F0502020204030204" pitchFamily="34" charset="0"/>
                <a:ea typeface="Calibri" panose="020F0502020204030204" pitchFamily="34" charset="0"/>
                <a:cs typeface="Calibri" panose="020F0502020204030204" pitchFamily="34" charset="0"/>
              </a:rPr>
              <a:t>CareerBot</a:t>
            </a:r>
            <a:r>
              <a:rPr lang="el-GR" dirty="0">
                <a:latin typeface="Calibri" panose="020F0502020204030204" pitchFamily="34" charset="0"/>
                <a:ea typeface="Calibri" panose="020F0502020204030204" pitchFamily="34" charset="0"/>
                <a:cs typeface="Calibri" panose="020F0502020204030204" pitchFamily="34" charset="0"/>
              </a:rPr>
              <a:t> πρέπει να αναπτύξουν τουλάχιστον μία δοκιμαστική εμπειρία με έναν επωφελούμενο για να τεκμηριώσουν τη διαδικασία εφαρμογής στην πράξη.</a:t>
            </a:r>
          </a:p>
          <a:p>
            <a:pPr marL="285750" indent="-285750" algn="just">
              <a:lnSpc>
                <a:spcPct val="115000"/>
              </a:lnSpc>
              <a:spcAft>
                <a:spcPts val="1000"/>
              </a:spcAft>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Αυτό το κομμάτι θα χρησιμοποιηθεί ως μέρος της τελικής αξιολόγησης και εκπαίδευσης που περιγράφεται στην Μαθησιακή Ενότητα 6 αυτού του μαθήματος στο τέλος της εκπαίδευσης του επαγγελματία, η οποία αποτελεί μέρος της διαδικασίας πιστοποίησης.</a:t>
            </a:r>
          </a:p>
          <a:p>
            <a:pPr marL="285750" indent="-285750" algn="just">
              <a:lnSpc>
                <a:spcPct val="115000"/>
              </a:lnSpc>
              <a:spcAft>
                <a:spcPts val="1000"/>
              </a:spcAft>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 Αυτή η μαθησιακή ενότητα συνοψίζει τα βασικά διδάγματα της εκπαίδευσης σχετικά με τα πράγματα που πρέπει να λάβετε υπόψη κατά την εισαγωγή του </a:t>
            </a:r>
            <a:r>
              <a:rPr lang="el-GR" dirty="0" err="1">
                <a:latin typeface="Calibri" panose="020F0502020204030204" pitchFamily="34" charset="0"/>
                <a:ea typeface="Calibri" panose="020F0502020204030204" pitchFamily="34" charset="0"/>
                <a:cs typeface="Calibri" panose="020F0502020204030204" pitchFamily="34" charset="0"/>
              </a:rPr>
              <a:t>Bot</a:t>
            </a:r>
            <a:r>
              <a:rPr lang="el-GR" dirty="0">
                <a:latin typeface="Calibri" panose="020F0502020204030204" pitchFamily="34" charset="0"/>
                <a:ea typeface="Calibri" panose="020F0502020204030204" pitchFamily="34" charset="0"/>
                <a:cs typeface="Calibri" panose="020F0502020204030204" pitchFamily="34" charset="0"/>
              </a:rPr>
              <a:t> στους επωφελούμενοι πριν από μια συνεδρία επαγγελματικού προσανατολισμού. </a:t>
            </a:r>
            <a:endParaRPr lang="en-IE"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2" descr="Banner with kids working on computer in class Kids learn coding banner, computer science lesson in classroom, people working on laptops, vector illustration on white background. Banner with kids working on computers, teacher, mom helping daughter Child stock vector">
            <a:extLst>
              <a:ext uri="{FF2B5EF4-FFF2-40B4-BE49-F238E27FC236}">
                <a16:creationId xmlns:a16="http://schemas.microsoft.com/office/drawing/2014/main" id="{22EBCD24-776E-D586-CA0C-2BFFBDA5D0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59490">
            <a:off x="7890677" y="3707082"/>
            <a:ext cx="4114800" cy="164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061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ΜΕ3: Μεταφορά στην πράξη: Πριν από μια συμβουλευτική συνεδρία, δοκιμαστική εμπειρία με τον πελάτη</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fontScale="85000" lnSpcReduction="10000"/>
          </a:bodyPr>
          <a:lstStyle/>
          <a:p>
            <a:pPr algn="l"/>
            <a:r>
              <a:rPr lang="el-GR" b="1" dirty="0"/>
              <a:t>Πώς να μάθετε πότε το </a:t>
            </a:r>
            <a:r>
              <a:rPr lang="el-GR" b="1" dirty="0" err="1"/>
              <a:t>CareerBot</a:t>
            </a:r>
            <a:r>
              <a:rPr lang="el-GR" b="1" dirty="0"/>
              <a:t> είναι κατάλληλο για έναν επωφελούμενο;</a:t>
            </a:r>
            <a:endParaRPr lang="de-AT"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97939" y="1560179"/>
            <a:ext cx="8924339" cy="454712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dirty="0"/>
              <a:t>Δεν μπορούν όλοι να επωφεληθούν από τη χρήση του AI/</a:t>
            </a:r>
            <a:r>
              <a:rPr lang="el-GR" dirty="0" err="1"/>
              <a:t>CareerBot</a:t>
            </a:r>
            <a:r>
              <a:rPr lang="el-GR" dirty="0"/>
              <a:t>. Ακολουθούν μερικά σημεία που πρέπει να λάβετε υπόψη εκ των προτέρων:
</a:t>
            </a:r>
            <a:r>
              <a:rPr lang="el-GR" dirty="0" err="1"/>
              <a:t>Καταλληλότητα</a:t>
            </a:r>
            <a:r>
              <a:rPr lang="el-GR" dirty="0"/>
              <a:t> – συγκεκριμένες ανάγκες επωφελούμενων
Μορφή - απομακρυσμένη ή δια ζώσης;
Ζητήματα χρόνου
Ανατροφοδότηση - γνώμη και στάση του επωφελούμενου. πώς να παρακολουθείτε την απάντησή τους στο </a:t>
            </a:r>
            <a:r>
              <a:rPr lang="el-GR" dirty="0" err="1"/>
              <a:t>Bot</a:t>
            </a:r>
            <a:r>
              <a:rPr lang="el-GR" dirty="0"/>
              <a:t>
Προβληματισμός και συζήτηση - ποιοι πόροι μέσα στο </a:t>
            </a:r>
            <a:r>
              <a:rPr lang="el-GR" dirty="0" err="1"/>
              <a:t>Bot</a:t>
            </a:r>
            <a:r>
              <a:rPr lang="el-GR" dirty="0"/>
              <a:t> μπορεί να είναι ωφέλιμοι;
Παρακολούθηση – με τι τρόπους μπορεί το </a:t>
            </a:r>
            <a:r>
              <a:rPr lang="el-GR" dirty="0" err="1"/>
              <a:t>Bot</a:t>
            </a:r>
            <a:r>
              <a:rPr lang="el-GR" dirty="0"/>
              <a:t> να υποστηρίξει άλλες απαιτήσεις συμβουλευτικής, όπως εκθέσεις ευημερίας, περιλήψεις συνεδριών συμβουλευτικής, αποδεικτικά στοιχεία έρευνας, αξιολόγηση ποιοτικής δέσμευσης από τον επωφελούμενο ή την παρεχόμενη υπηρεσία</a:t>
            </a:r>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a:extLst>
              <a:ext uri="{FF2B5EF4-FFF2-40B4-BE49-F238E27FC236}">
                <a16:creationId xmlns:a16="http://schemas.microsoft.com/office/drawing/2014/main" id="{F52289BE-C8BC-B980-1565-DFDE9DC53F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6761" y="2666065"/>
            <a:ext cx="1568599" cy="2061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06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ΜΕ3: Μεταφορά στην πράξη: Πριν από μια συμβουλευτική συνεδρία, δοκιμαστική εμπειρία με τον πελάτη</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err="1"/>
              <a:t>CareerBot</a:t>
            </a:r>
            <a:r>
              <a:rPr lang="de-AT" sz="2800" b="1" dirty="0"/>
              <a:t> </a:t>
            </a:r>
            <a:r>
              <a:rPr lang="el-GR" sz="2800" b="1" dirty="0"/>
              <a:t>σε τοπικό περιβάλλον</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
        <p:nvSpPr>
          <p:cNvPr id="9" name="TextBox 8">
            <a:extLst>
              <a:ext uri="{FF2B5EF4-FFF2-40B4-BE49-F238E27FC236}">
                <a16:creationId xmlns:a16="http://schemas.microsoft.com/office/drawing/2014/main" id="{6E0C100A-B8D5-11FE-5A69-EE1A45F151D5}"/>
              </a:ext>
            </a:extLst>
          </p:cNvPr>
          <p:cNvSpPr txBox="1"/>
          <p:nvPr/>
        </p:nvSpPr>
        <p:spPr>
          <a:xfrm>
            <a:off x="782340" y="1524346"/>
            <a:ext cx="9638010" cy="4801314"/>
          </a:xfrm>
          <a:prstGeom prst="rect">
            <a:avLst/>
          </a:prstGeom>
          <a:noFill/>
        </p:spPr>
        <p:txBody>
          <a:bodyPr wrap="square" rtlCol="0">
            <a:spAutoFit/>
          </a:bodyPr>
          <a:lstStyle/>
          <a:p>
            <a:r>
              <a:rPr lang="el-GR" dirty="0"/>
              <a:t>Για να παρέχουν μια ολοκληρωμένη εισαγωγή του </a:t>
            </a:r>
            <a:r>
              <a:rPr lang="el-GR" dirty="0" err="1"/>
              <a:t>Bot</a:t>
            </a:r>
            <a:r>
              <a:rPr lang="el-GR" dirty="0"/>
              <a:t> στον επωφελούμενο, οι επαγγελματίες θα πρέπει επίσης να εξοικειωθούν με το ποια πτυχή του </a:t>
            </a:r>
            <a:r>
              <a:rPr lang="el-GR" dirty="0" err="1"/>
              <a:t>Bot</a:t>
            </a:r>
            <a:r>
              <a:rPr lang="el-GR" dirty="0"/>
              <a:t> όπως περιγράφεται στην Ενότητα 3 LU2' </a:t>
            </a:r>
            <a:r>
              <a:rPr lang="el-GR" dirty="0" err="1"/>
              <a:t>Chatbots</a:t>
            </a:r>
            <a:r>
              <a:rPr lang="el-GR" dirty="0"/>
              <a:t> in </a:t>
            </a:r>
            <a:r>
              <a:rPr lang="el-GR" dirty="0" err="1"/>
              <a:t>Career</a:t>
            </a:r>
            <a:r>
              <a:rPr lang="el-GR" dirty="0"/>
              <a:t> </a:t>
            </a:r>
            <a:r>
              <a:rPr lang="el-GR" dirty="0" err="1"/>
              <a:t>Guidance</a:t>
            </a:r>
            <a:r>
              <a:rPr lang="el-GR" dirty="0"/>
              <a:t> and </a:t>
            </a:r>
            <a:r>
              <a:rPr lang="el-GR" dirty="0" err="1"/>
              <a:t>Introduction</a:t>
            </a:r>
            <a:r>
              <a:rPr lang="el-GR" dirty="0"/>
              <a:t> </a:t>
            </a:r>
            <a:r>
              <a:rPr lang="el-GR" dirty="0" err="1"/>
              <a:t>to</a:t>
            </a:r>
            <a:r>
              <a:rPr lang="el-GR" dirty="0"/>
              <a:t> the </a:t>
            </a:r>
            <a:r>
              <a:rPr lang="el-GR" dirty="0" err="1"/>
              <a:t>CareerBot</a:t>
            </a:r>
            <a:r>
              <a:rPr lang="el-GR" dirty="0"/>
              <a:t> </a:t>
            </a:r>
            <a:r>
              <a:rPr lang="el-GR" dirty="0" err="1"/>
              <a:t>tool</a:t>
            </a:r>
            <a:r>
              <a:rPr lang="el-GR" dirty="0"/>
              <a:t> ', δηλαδή καθεμία από τις πέντε βασικές ροές συνομιλίας: </a:t>
            </a:r>
            <a:endParaRPr lang="en-US" b="1" dirty="0"/>
          </a:p>
          <a:p>
            <a:r>
              <a:rPr lang="en-US" b="1" dirty="0"/>
              <a:t>1. </a:t>
            </a:r>
            <a:r>
              <a:rPr lang="el-GR" b="1" dirty="0"/>
              <a:t>Ζήτηση για θέσεις εργασίας και δεξιότητες </a:t>
            </a:r>
          </a:p>
          <a:p>
            <a:r>
              <a:rPr lang="el-GR" b="1" dirty="0"/>
              <a:t>2.Εύρεση εργασίας</a:t>
            </a:r>
          </a:p>
          <a:p>
            <a:r>
              <a:rPr lang="el-GR" b="1" dirty="0"/>
              <a:t>3.Πληροφορίες για θέσεις εργασίας και δεξιότητες </a:t>
            </a:r>
          </a:p>
          <a:p>
            <a:r>
              <a:rPr lang="el-GR" b="1" dirty="0"/>
              <a:t>4.Αίτηση &amp; Βιογραφικό </a:t>
            </a:r>
          </a:p>
          <a:p>
            <a:r>
              <a:rPr lang="el-GR" b="1" dirty="0"/>
              <a:t>5.Συνέντευξη</a:t>
            </a:r>
          </a:p>
          <a:p>
            <a:pPr marL="285750" indent="-285750">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Αυτό το βίντεο</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de-AT" sz="18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CareerBOT</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 - </a:t>
            </a:r>
            <a:r>
              <a:rPr lang="de-AT" sz="18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Get</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 </a:t>
            </a:r>
            <a:r>
              <a:rPr lang="de-AT" sz="18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to</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 </a:t>
            </a:r>
            <a:r>
              <a:rPr lang="de-AT" sz="18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know</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 the </a:t>
            </a:r>
            <a:r>
              <a:rPr lang="de-AT" sz="18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CareerBOT</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 </a:t>
            </a:r>
            <a:r>
              <a:rPr lang="de-AT" sz="18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project</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 - YouTube</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el-GR" sz="1800" dirty="0">
                <a:effectLst/>
                <a:latin typeface="Calibri" panose="020F0502020204030204" pitchFamily="34" charset="0"/>
                <a:ea typeface="Calibri" panose="020F0502020204030204" pitchFamily="34" charset="0"/>
                <a:cs typeface="Arial" panose="020B0604020202020204" pitchFamily="34" charset="0"/>
              </a:rPr>
              <a:t>μπορεί να  βοηθήσει στον εντοπισμό των τομέων που μπορούν να βοηθήσουν τον επωφελούμενο να ξεκινήσει το συμβουλευτικό του ταξίδι και να προβλέψει το είδος των πληροφοριών που μπορεί να αποκτήσει με το </a:t>
            </a:r>
            <a:r>
              <a:rPr lang="el-GR" sz="1800" dirty="0" err="1">
                <a:effectLst/>
                <a:latin typeface="Calibri" panose="020F0502020204030204" pitchFamily="34" charset="0"/>
                <a:ea typeface="Calibri" panose="020F0502020204030204" pitchFamily="34" charset="0"/>
                <a:cs typeface="Arial" panose="020B0604020202020204" pitchFamily="34" charset="0"/>
              </a:rPr>
              <a:t>CareerBot</a:t>
            </a:r>
            <a:r>
              <a:rPr lang="el-GR" sz="1800" dirty="0">
                <a:effectLst/>
                <a:latin typeface="Calibri" panose="020F0502020204030204" pitchFamily="34" charset="0"/>
                <a:ea typeface="Calibri" panose="020F0502020204030204" pitchFamily="34" charset="0"/>
                <a:cs typeface="Arial" panose="020B0604020202020204" pitchFamily="34" charset="0"/>
              </a:rPr>
              <a:t> και πώς πρέπει να το εξηγήσει στον επωφελούμενο για να συζητήσει τις επιλογές του όσον αφορά την προοπτική σταδιοδρομίας</a:t>
            </a:r>
          </a:p>
          <a:p>
            <a:pPr marL="285750" indent="-285750">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l-GR" sz="1800" dirty="0">
                <a:effectLst/>
                <a:latin typeface="Calibri" panose="020F0502020204030204" pitchFamily="34" charset="0"/>
                <a:ea typeface="Calibri" panose="020F0502020204030204" pitchFamily="34" charset="0"/>
                <a:cs typeface="Arial" panose="020B0604020202020204" pitchFamily="34" charset="0"/>
              </a:rPr>
              <a:t>Επιπλέον, αυτό το βίντεο του </a:t>
            </a:r>
            <a:r>
              <a:rPr lang="el-GR" sz="1800" dirty="0" err="1">
                <a:effectLst/>
                <a:latin typeface="Calibri" panose="020F0502020204030204" pitchFamily="34" charset="0"/>
                <a:ea typeface="Calibri" panose="020F0502020204030204" pitchFamily="34" charset="0"/>
                <a:cs typeface="Arial" panose="020B0604020202020204" pitchFamily="34" charset="0"/>
              </a:rPr>
              <a:t>Genially</a:t>
            </a:r>
            <a:r>
              <a:rPr lang="el-GR" sz="1800" dirty="0">
                <a:effectLst/>
                <a:latin typeface="Calibri" panose="020F0502020204030204" pitchFamily="34" charset="0"/>
                <a:ea typeface="Calibri" panose="020F0502020204030204" pitchFamily="34" charset="0"/>
                <a:cs typeface="Arial" panose="020B0604020202020204" pitchFamily="34" charset="0"/>
              </a:rPr>
              <a:t> θα δείξει μερικές από τις πληροφορίες που μπορεί να λάβει ο πελάτης με το </a:t>
            </a:r>
            <a:r>
              <a:rPr lang="el-GR" sz="1800" dirty="0" err="1">
                <a:effectLst/>
                <a:latin typeface="Calibri" panose="020F0502020204030204" pitchFamily="34" charset="0"/>
                <a:ea typeface="Calibri" panose="020F0502020204030204" pitchFamily="34" charset="0"/>
                <a:cs typeface="Arial" panose="020B0604020202020204" pitchFamily="34" charset="0"/>
              </a:rPr>
              <a:t>CareerBot</a:t>
            </a:r>
            <a:r>
              <a:rPr lang="el-GR" sz="1800" dirty="0">
                <a:effectLst/>
                <a:latin typeface="Calibri" panose="020F0502020204030204" pitchFamily="34" charset="0"/>
                <a:ea typeface="Calibri" panose="020F0502020204030204" pitchFamily="34" charset="0"/>
                <a:cs typeface="Arial" panose="020B0604020202020204" pitchFamily="34" charset="0"/>
              </a:rPr>
              <a:t>:</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CareerBot</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a:t>
            </a:r>
            <a:r>
              <a:rPr lang="en-GB" sz="18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UserJourney</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-Before-EN (genial.ly)</a:t>
            </a:r>
            <a:endParaRPr lang="en-IE" sz="1800" dirty="0">
              <a:effectLst/>
              <a:latin typeface="Calibri" panose="020F0502020204030204" pitchFamily="34" charset="0"/>
              <a:ea typeface="Calibri" panose="020F0502020204030204" pitchFamily="34" charset="0"/>
              <a:cs typeface="Arial" panose="020B0604020202020204" pitchFamily="34" charset="0"/>
            </a:endParaRPr>
          </a:p>
          <a:p>
            <a:endParaRPr lang="en-US" b="1" dirty="0"/>
          </a:p>
        </p:txBody>
      </p:sp>
    </p:spTree>
    <p:extLst>
      <p:ext uri="{BB962C8B-B14F-4D97-AF65-F5344CB8AC3E}">
        <p14:creationId xmlns:p14="http://schemas.microsoft.com/office/powerpoint/2010/main" val="2172801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ΜΕ3: Μεταφορά στην πράξη: Πριν από μια συμβουλευτική συνεδρία, δοκιμαστική εμπειρία με τον πελάτη</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err="1"/>
              <a:t>CareerBot</a:t>
            </a:r>
            <a:r>
              <a:rPr lang="de-AT" sz="2800" b="1" dirty="0"/>
              <a:t> </a:t>
            </a:r>
            <a:r>
              <a:rPr lang="el-GR" sz="2800" b="1" dirty="0"/>
              <a:t>σε τοπικό περιβάλλον</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9" name="TextBox 8">
            <a:extLst>
              <a:ext uri="{FF2B5EF4-FFF2-40B4-BE49-F238E27FC236}">
                <a16:creationId xmlns:a16="http://schemas.microsoft.com/office/drawing/2014/main" id="{6E0C100A-B8D5-11FE-5A69-EE1A45F151D5}"/>
              </a:ext>
            </a:extLst>
          </p:cNvPr>
          <p:cNvSpPr txBox="1"/>
          <p:nvPr/>
        </p:nvSpPr>
        <p:spPr>
          <a:xfrm>
            <a:off x="639465" y="1658968"/>
            <a:ext cx="9247485" cy="4700582"/>
          </a:xfrm>
          <a:prstGeom prst="rect">
            <a:avLst/>
          </a:prstGeom>
          <a:noFill/>
        </p:spPr>
        <p:txBody>
          <a:bodyPr wrap="square" rtlCol="0">
            <a:spAutoFit/>
          </a:bodyPr>
          <a:lstStyle/>
          <a:p>
            <a:pPr algn="just">
              <a:lnSpc>
                <a:spcPct val="115000"/>
              </a:lnSpc>
              <a:spcAft>
                <a:spcPts val="1000"/>
              </a:spcAft>
            </a:pPr>
            <a:r>
              <a:rPr lang="el-GR" sz="1400" b="1" dirty="0">
                <a:effectLst/>
                <a:latin typeface="Calibri" panose="020F0502020204030204" pitchFamily="34" charset="0"/>
                <a:ea typeface="Calibri" panose="020F0502020204030204" pitchFamily="34" charset="0"/>
                <a:cs typeface="Calibri" panose="020F0502020204030204" pitchFamily="34" charset="0"/>
              </a:rPr>
              <a:t>Σημαντικά σημεία που πρέπει να λάβετε υπόψη κατά τη διεξαγωγή του δοκιμαστικού με τουλάχιστον έναν επωφελούμενο:</a:t>
            </a:r>
          </a:p>
          <a:p>
            <a:pPr marL="285750" indent="-285750" algn="just">
              <a:lnSpc>
                <a:spcPct val="115000"/>
              </a:lnSpc>
              <a:spcAft>
                <a:spcPts val="1000"/>
              </a:spcAft>
              <a:buFont typeface="Arial" panose="020B0604020202020204" pitchFamily="34" charset="0"/>
              <a:buChar char="•"/>
            </a:pPr>
            <a:r>
              <a:rPr lang="el-GR" sz="1400" dirty="0">
                <a:effectLst/>
                <a:latin typeface="Calibri" panose="020F0502020204030204" pitchFamily="34" charset="0"/>
                <a:ea typeface="Calibri" panose="020F0502020204030204" pitchFamily="34" charset="0"/>
                <a:cs typeface="Calibri" panose="020F0502020204030204" pitchFamily="34" charset="0"/>
              </a:rPr>
              <a:t>Αρχική κατάσταση του επωφελούμενο (πριν από τη διαδικασία καθοδήγησης): Τι πρόβλημα είχε ο επωφελούμενος; </a:t>
            </a:r>
          </a:p>
          <a:p>
            <a:pPr marL="285750" indent="-285750" algn="just">
              <a:lnSpc>
                <a:spcPct val="115000"/>
              </a:lnSpc>
              <a:spcAft>
                <a:spcPts val="1000"/>
              </a:spcAft>
              <a:buFont typeface="Arial" panose="020B0604020202020204" pitchFamily="34" charset="0"/>
              <a:buChar char="•"/>
            </a:pPr>
            <a:r>
              <a:rPr lang="el-GR" sz="1400" dirty="0">
                <a:effectLst/>
                <a:latin typeface="Calibri" panose="020F0502020204030204" pitchFamily="34" charset="0"/>
                <a:ea typeface="Calibri" panose="020F0502020204030204" pitchFamily="34" charset="0"/>
                <a:cs typeface="Calibri" panose="020F0502020204030204" pitchFamily="34" charset="0"/>
              </a:rPr>
              <a:t>Ήρθε σε εσάς π.χ. μετά από εγκατάλειψη του σχολείου, απόλυση, νέο επαγγελματικό προσανατολισμό κ.λπ. </a:t>
            </a:r>
          </a:p>
          <a:p>
            <a:pPr marL="285750" indent="-285750" algn="just">
              <a:lnSpc>
                <a:spcPct val="115000"/>
              </a:lnSpc>
              <a:spcAft>
                <a:spcPts val="1000"/>
              </a:spcAft>
              <a:buFont typeface="Arial" panose="020B0604020202020204" pitchFamily="34" charset="0"/>
              <a:buChar char="•"/>
            </a:pPr>
            <a:r>
              <a:rPr lang="el-GR" sz="1400" dirty="0">
                <a:effectLst/>
                <a:latin typeface="Calibri" panose="020F0502020204030204" pitchFamily="34" charset="0"/>
                <a:ea typeface="Calibri" panose="020F0502020204030204" pitchFamily="34" charset="0"/>
                <a:cs typeface="Calibri" panose="020F0502020204030204" pitchFamily="34" charset="0"/>
              </a:rPr>
              <a:t>Περιγράψτε λεπτομερώς την έναρξη της διαδικασίας καθοδήγησης με τον επωφελούμενο: π.χ. 2 τηλεφωνικές κλήσεις, </a:t>
            </a:r>
          </a:p>
          <a:p>
            <a:pPr marL="285750" indent="-285750" algn="just">
              <a:lnSpc>
                <a:spcPct val="115000"/>
              </a:lnSpc>
              <a:spcAft>
                <a:spcPts val="1000"/>
              </a:spcAft>
              <a:buFont typeface="Arial" panose="020B0604020202020204" pitchFamily="34" charset="0"/>
              <a:buChar char="•"/>
            </a:pPr>
            <a:r>
              <a:rPr lang="el-GR" sz="1400" dirty="0">
                <a:effectLst/>
                <a:latin typeface="Calibri" panose="020F0502020204030204" pitchFamily="34" charset="0"/>
                <a:ea typeface="Calibri" panose="020F0502020204030204" pitchFamily="34" charset="0"/>
                <a:cs typeface="Calibri" panose="020F0502020204030204" pitchFamily="34" charset="0"/>
              </a:rPr>
              <a:t>προσωπική συνάντηση, κλπ. ΣΗΜΕΙΩΣΗ! Περιγράψτε το στάδιο της διαδικασίας όταν </a:t>
            </a:r>
          </a:p>
          <a:p>
            <a:pPr marL="285750" indent="-285750" algn="just">
              <a:lnSpc>
                <a:spcPct val="115000"/>
              </a:lnSpc>
              <a:spcAft>
                <a:spcPts val="1000"/>
              </a:spcAft>
              <a:buFont typeface="Arial" panose="020B0604020202020204" pitchFamily="34" charset="0"/>
              <a:buChar char="•"/>
            </a:pPr>
            <a:r>
              <a:rPr lang="el-GR" sz="1400" dirty="0">
                <a:effectLst/>
                <a:latin typeface="Calibri" panose="020F0502020204030204" pitchFamily="34" charset="0"/>
                <a:ea typeface="Calibri" panose="020F0502020204030204" pitchFamily="34" charset="0"/>
                <a:cs typeface="Calibri" panose="020F0502020204030204" pitchFamily="34" charset="0"/>
              </a:rPr>
              <a:t>καθώς ο επαγγελματίας άρχισε να συνεργάζεται με το </a:t>
            </a:r>
            <a:r>
              <a:rPr lang="el-GR" sz="1400" dirty="0" err="1">
                <a:effectLst/>
                <a:latin typeface="Calibri" panose="020F0502020204030204" pitchFamily="34" charset="0"/>
                <a:ea typeface="Calibri" panose="020F0502020204030204" pitchFamily="34" charset="0"/>
                <a:cs typeface="Calibri" panose="020F0502020204030204" pitchFamily="34" charset="0"/>
              </a:rPr>
              <a:t>CareerBot</a:t>
            </a:r>
            <a:r>
              <a:rPr lang="el-GR" sz="1400"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lnSpc>
                <a:spcPct val="115000"/>
              </a:lnSpc>
              <a:spcAft>
                <a:spcPts val="1000"/>
              </a:spcAft>
              <a:buFont typeface="Arial" panose="020B0604020202020204" pitchFamily="34" charset="0"/>
              <a:buChar char="•"/>
            </a:pPr>
            <a:r>
              <a:rPr lang="el-GR" sz="1400" dirty="0">
                <a:effectLst/>
                <a:latin typeface="Calibri" panose="020F0502020204030204" pitchFamily="34" charset="0"/>
                <a:ea typeface="Calibri" panose="020F0502020204030204" pitchFamily="34" charset="0"/>
                <a:cs typeface="Calibri" panose="020F0502020204030204" pitchFamily="34" charset="0"/>
              </a:rPr>
              <a:t>Περιγράψτε τα αποτελέσματα/πορίσματα/συμφωνητικά</a:t>
            </a:r>
          </a:p>
          <a:p>
            <a:pPr marL="285750" indent="-285750" algn="just">
              <a:lnSpc>
                <a:spcPct val="115000"/>
              </a:lnSpc>
              <a:spcAft>
                <a:spcPts val="1000"/>
              </a:spcAft>
              <a:buFont typeface="Arial" panose="020B0604020202020204" pitchFamily="34" charset="0"/>
              <a:buChar char="•"/>
            </a:pPr>
            <a:r>
              <a:rPr lang="el-GR" sz="1400" dirty="0">
                <a:effectLst/>
                <a:latin typeface="Calibri" panose="020F0502020204030204" pitchFamily="34" charset="0"/>
                <a:ea typeface="Calibri" panose="020F0502020204030204" pitchFamily="34" charset="0"/>
                <a:cs typeface="Calibri" panose="020F0502020204030204" pitchFamily="34" charset="0"/>
              </a:rPr>
              <a:t>Τεκμηριώστε τα σχόλια του επωφελούμενο </a:t>
            </a:r>
          </a:p>
          <a:p>
            <a:pPr marL="285750" indent="-285750" algn="just">
              <a:lnSpc>
                <a:spcPct val="115000"/>
              </a:lnSpc>
              <a:spcAft>
                <a:spcPts val="1000"/>
              </a:spcAft>
              <a:buFont typeface="Arial" panose="020B0604020202020204" pitchFamily="34" charset="0"/>
              <a:buChar char="•"/>
            </a:pPr>
            <a:r>
              <a:rPr lang="el-GR" sz="1400" dirty="0">
                <a:effectLst/>
                <a:latin typeface="Calibri" panose="020F0502020204030204" pitchFamily="34" charset="0"/>
                <a:ea typeface="Calibri" panose="020F0502020204030204" pitchFamily="34" charset="0"/>
                <a:cs typeface="Calibri" panose="020F0502020204030204" pitchFamily="34" charset="0"/>
              </a:rPr>
              <a:t>Οποιαδήποτε άλλα σημεία θέλετε να αναφέρετε.</a:t>
            </a:r>
          </a:p>
          <a:p>
            <a:pPr lvl="0" algn="just">
              <a:lnSpc>
                <a:spcPct val="115000"/>
              </a:lnSpc>
              <a:spcAft>
                <a:spcPts val="1000"/>
              </a:spcAft>
            </a:pPr>
            <a:r>
              <a:rPr lang="el-GR" sz="1400" b="1" dirty="0">
                <a:latin typeface="Calibri" panose="020F0502020204030204" pitchFamily="34" charset="0"/>
                <a:ea typeface="Calibri" panose="020F0502020204030204" pitchFamily="34" charset="0"/>
                <a:cs typeface="Calibri" panose="020F0502020204030204" pitchFamily="34" charset="0"/>
              </a:rPr>
              <a:t>Σημείωση: Το δοκιμαστικό με τον επωφελούμενο θα πραγματοποιηθεί στον δικό σας οργανισμό μετά την εκπαίδευση. Για να βελτιώσετε το αποτέλεσμα της εκπαίδευσης, συνιστούμε αυτό να πραγματοποιηθεί γρήγορα διαδοχικά με την ολοκλήρωση της εκπαίδευσης. Αργότερα σε αυτή την ενότητα, προσφέρονται στους επαγγελματίες διαφορετικοί τρόποι για να εμπλέξουν τον επωφελούμενο για να υποστηρίξουν την εμπειρία δοκιμής συνολικά. </a:t>
            </a:r>
            <a:endParaRPr lang="en-GB"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8884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ΜΕ3: Μεταφορά στην πράξη: Πριν από μια συμβουλευτική συνεδρία, δοκιμαστική εμπειρία με τον πελάτη</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dirty="0"/>
              <a:t>Ασκήσεις &amp; Παραρτήματα</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dirty="0"/>
              <a:t>Σε αυτή τη μαθησιακή ενότητα, πρέπει να συμπληρωθούν τα παραρτήματα «Εκπαιδευτική Εμπειρία με τον Επωφελούμενο» και «Ημερολόγιο Εκπαιδευτικού Αναστοχασμού».</a:t>
            </a:r>
            <a:endParaRPr lang="de-AT" dirty="0"/>
          </a:p>
          <a:p>
            <a:pPr marL="342900" indent="-342900" algn="l">
              <a:buFont typeface="Wingdings" panose="05000000000000000000" pitchFamily="2" charset="2"/>
              <a:buChar char="§"/>
            </a:pPr>
            <a:r>
              <a:rPr lang="el-GR" dirty="0"/>
              <a:t>Ακολουθήστε τις οδηγίες σε αυτά τα συμπληρωματικά έγγραφα και ολοκληρώστε αυτές τις ασκήσεις για να εκπληρώσετε όλες τις πτυχές της παρούσας ΜΕ.</a:t>
            </a:r>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4" descr="Education Concept Vibrant vector illustration is showing a teacher and adult students in the middle of the process of facilitating learning. On the bottom part of the illustration there are students and teacher; above them there are different speech bubbles randomly filled with different elements/icons related with education, learning and teaching. Those elements are: light bulb for new knowledge and ideas; gears and wheels for thinking and processing; question mark for questioning; magnifying glass for looking the right solution or to look closer to the problem; brain for thinking and intelligence; speech bubbles for communication ect. Illustration is nicely layered. Skill stock vector">
            <a:extLst>
              <a:ext uri="{FF2B5EF4-FFF2-40B4-BE49-F238E27FC236}">
                <a16:creationId xmlns:a16="http://schemas.microsoft.com/office/drawing/2014/main" id="{A573C389-374A-711F-0142-536B83E7C8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46814">
            <a:off x="9255752" y="3567041"/>
            <a:ext cx="2232649" cy="1674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0114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4000" dirty="0"/>
              <a:t>Πόροι για το </a:t>
            </a:r>
            <a:r>
              <a:rPr lang="en-IE" sz="4000" dirty="0"/>
              <a:t>M5-</a:t>
            </a:r>
            <a:r>
              <a:rPr lang="el-GR" sz="4000" dirty="0"/>
              <a:t>ΜΕ</a:t>
            </a:r>
            <a:r>
              <a:rPr lang="en-IE" sz="4000" dirty="0"/>
              <a:t>3</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dirty="0"/>
              <a:t>Παρέχεται το ακόλουθο εκπαιδευτικό υλικό:</a:t>
            </a:r>
            <a:endParaRPr lang="en-IE"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2163726"/>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M5-LU3-01 – </a:t>
            </a:r>
            <a:r>
              <a:rPr lang="el-GR" dirty="0"/>
              <a:t>Διαφάνειες </a:t>
            </a:r>
            <a:r>
              <a:rPr lang="en-IE" dirty="0"/>
              <a:t>PPT </a:t>
            </a:r>
          </a:p>
          <a:p>
            <a:pPr marL="342900" indent="-342900" algn="l">
              <a:buFont typeface="Wingdings" panose="05000000000000000000" pitchFamily="2" charset="2"/>
              <a:buChar char="§"/>
            </a:pPr>
            <a:r>
              <a:rPr lang="en-IE" dirty="0"/>
              <a:t>M5-LU3-02 – Genial.ly </a:t>
            </a:r>
            <a:r>
              <a:rPr lang="el-GR" dirty="0"/>
              <a:t>Διαδρομές χρήστη</a:t>
            </a:r>
          </a:p>
          <a:p>
            <a:pPr marL="342900" indent="-342900" algn="l">
              <a:buFont typeface="Wingdings" panose="05000000000000000000" pitchFamily="2" charset="2"/>
              <a:buChar char="§"/>
            </a:pPr>
            <a:r>
              <a:rPr lang="en-IE" dirty="0"/>
              <a:t>M5-LU3-03 – </a:t>
            </a:r>
            <a:r>
              <a:rPr lang="el-GR" dirty="0"/>
              <a:t>Εμπειρία </a:t>
            </a:r>
            <a:r>
              <a:rPr lang="en-IE" dirty="0" err="1"/>
              <a:t>CareerBotTest</a:t>
            </a:r>
            <a:r>
              <a:rPr lang="en-IE" dirty="0"/>
              <a:t> </a:t>
            </a:r>
            <a:r>
              <a:rPr lang="el-GR" dirty="0"/>
              <a:t>με έγγραφο επωφελούμενο </a:t>
            </a:r>
          </a:p>
          <a:p>
            <a:pPr marL="342900" indent="-342900" algn="l">
              <a:buFont typeface="Wingdings" panose="05000000000000000000" pitchFamily="2" charset="2"/>
              <a:buChar char="§"/>
            </a:pPr>
            <a:r>
              <a:rPr lang="en-IE" dirty="0"/>
              <a:t>M5-LU3-04– </a:t>
            </a:r>
            <a:r>
              <a:rPr lang="el-GR" dirty="0"/>
              <a:t>Ενότητα 3 (έγγραφο </a:t>
            </a:r>
            <a:r>
              <a:rPr lang="en-IE" dirty="0"/>
              <a:t>Word </a:t>
            </a:r>
            <a:r>
              <a:rPr lang="el-GR" dirty="0"/>
              <a:t>και </a:t>
            </a:r>
            <a:r>
              <a:rPr lang="en-IE" dirty="0"/>
              <a:t>PPT)</a:t>
            </a:r>
          </a:p>
          <a:p>
            <a:pPr marL="342900" indent="-342900" algn="l">
              <a:buFont typeface="Wingdings" panose="05000000000000000000" pitchFamily="2" charset="2"/>
              <a:buChar char="§"/>
            </a:pPr>
            <a:r>
              <a:rPr lang="en-IE" dirty="0"/>
              <a:t>M5-LU3-05 – </a:t>
            </a:r>
            <a:r>
              <a:rPr lang="el-GR" dirty="0"/>
              <a:t>Ημερολόγιου Εκπαιδευτικού Αναστοχασμού</a:t>
            </a:r>
            <a:endParaRPr lang="en-IE" dirty="0"/>
          </a:p>
          <a:p>
            <a:pPr algn="l"/>
            <a:endParaRPr lang="en-IE"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Tree>
    <p:extLst>
      <p:ext uri="{BB962C8B-B14F-4D97-AF65-F5344CB8AC3E}">
        <p14:creationId xmlns:p14="http://schemas.microsoft.com/office/powerpoint/2010/main" val="3849862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el-GR" sz="4000" dirty="0"/>
              <a:t>Μαθησιακή Ενότητα 4</a:t>
            </a:r>
            <a:endParaRPr lang="de-AT" sz="4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994687" y="1531873"/>
            <a:ext cx="9218417" cy="2751493"/>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E" sz="2000" dirty="0"/>
          </a:p>
          <a:p>
            <a:r>
              <a:rPr lang="el-GR" sz="4400" b="1" dirty="0">
                <a:latin typeface="+mj-lt"/>
              </a:rPr>
              <a:t>Ας εξερευνήσουμε την ΜΕ 4:</a:t>
            </a:r>
          </a:p>
          <a:p>
            <a:r>
              <a:rPr lang="el-GR" sz="4400" dirty="0">
                <a:latin typeface="+mj-lt"/>
              </a:rPr>
              <a:t>Μεταφορά στην πράξη: Χρησιμοποιώντας μια μεθοδολογία </a:t>
            </a:r>
            <a:r>
              <a:rPr lang="el-GR" sz="4400" dirty="0" err="1">
                <a:latin typeface="+mj-lt"/>
              </a:rPr>
              <a:t>CareerBot</a:t>
            </a:r>
            <a:r>
              <a:rPr lang="el-GR" sz="4400" dirty="0">
                <a:latin typeface="+mj-lt"/>
              </a:rPr>
              <a:t> κατά τη διάρκεια και μετά από μια συνεδρία καθοδήγησης</a:t>
            </a:r>
            <a:endParaRPr lang="en-IE" sz="4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1009648" y="3849550"/>
            <a:ext cx="9276069" cy="1630554"/>
          </a:xfrm>
        </p:spPr>
        <p:txBody>
          <a:bodyPr>
            <a:normAutofit lnSpcReduction="10000"/>
          </a:bodyPr>
          <a:lstStyle/>
          <a:p>
            <a:endParaRPr lang="en-IE" sz="2800" dirty="0"/>
          </a:p>
          <a:p>
            <a:r>
              <a:rPr lang="el-GR" sz="2800" dirty="0"/>
              <a:t>για να μάθετε περισσότερα σχετικά με την πρακτική εφαρμογή του </a:t>
            </a:r>
            <a:r>
              <a:rPr lang="el-GR" sz="2800" dirty="0" err="1"/>
              <a:t>CareerBot</a:t>
            </a:r>
            <a:r>
              <a:rPr lang="el-GR" sz="2800" dirty="0"/>
              <a:t> κατά την παροχή επαγγελματικού προσανατολισμού</a:t>
            </a:r>
            <a:endParaRPr lang="en-IE" sz="2800" dirty="0"/>
          </a:p>
        </p:txBody>
      </p:sp>
      <p:grpSp>
        <p:nvGrpSpPr>
          <p:cNvPr id="3" name="Gruppieren 2">
            <a:extLst>
              <a:ext uri="{FF2B5EF4-FFF2-40B4-BE49-F238E27FC236}">
                <a16:creationId xmlns:a16="http://schemas.microsoft.com/office/drawing/2014/main" id="{E41BC475-6BD0-6380-25EA-F1E9FC4AABCF}"/>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9B732766-1A9F-43B3-3C92-2EFF3C8BC3F4}"/>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1043259-BEF3-F454-78BA-82B7A5C35042}"/>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6" descr="Illustration of a diverse group of friends or colleagues in a video conference on laptop computer screen Modern flat vector illustration appropriate for a variety of uses including articles and blog posts. Vector artwork is easy to colorize, manipulate, and scales to any size. Web Conference stock vector">
            <a:extLst>
              <a:ext uri="{FF2B5EF4-FFF2-40B4-BE49-F238E27FC236}">
                <a16:creationId xmlns:a16="http://schemas.microsoft.com/office/drawing/2014/main" id="{B4AFB54C-73C4-D86A-7762-46DE262D9D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81884">
            <a:off x="10337141" y="2363121"/>
            <a:ext cx="1452439" cy="1089329"/>
          </a:xfrm>
          <a:prstGeom prst="roundRect">
            <a:avLst>
              <a:gd name="adj" fmla="val 23719"/>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1586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90585" y="1201634"/>
            <a:ext cx="8924339" cy="546754"/>
          </a:xfrm>
        </p:spPr>
        <p:txBody>
          <a:bodyPr>
            <a:normAutofit fontScale="85000" lnSpcReduction="20000"/>
          </a:bodyPr>
          <a:lstStyle/>
          <a:p>
            <a:pPr algn="l"/>
            <a:r>
              <a:rPr lang="el-GR" dirty="0"/>
              <a:t>Η Ενότητα 5 αποτελείται από 6 Μαθησιακές Ενότητες με αυτό το περιεχόμενο (συνέχεια):</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90585" y="1969887"/>
            <a:ext cx="10965516" cy="39892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dirty="0"/>
              <a:t>Ενότητα μάθησης 4: Μεταφορά στην πράξη: Κατά τη διάρκεια και μετά από μια συνεδρία καθοδήγησης </a:t>
            </a:r>
          </a:p>
          <a:p>
            <a:pPr algn="l"/>
            <a:r>
              <a:rPr lang="el-GR" dirty="0"/>
              <a:t>Μαθησιακή Ενότητα 5: Μεταφορά στην πράξη: Ψηφιακές λύσεις και μεθοδολογία </a:t>
            </a:r>
            <a:r>
              <a:rPr lang="el-GR" dirty="0" err="1"/>
              <a:t>CareerBot</a:t>
            </a:r>
            <a:r>
              <a:rPr lang="el-GR" dirty="0"/>
              <a:t> </a:t>
            </a:r>
          </a:p>
          <a:p>
            <a:pPr algn="l"/>
            <a:endParaRPr lang="el-GR" dirty="0"/>
          </a:p>
          <a:p>
            <a:pPr algn="l"/>
            <a:r>
              <a:rPr lang="el-GR" dirty="0"/>
              <a:t>Μαθησιακή ενότητα 6: Τεκμηρίωση και </a:t>
            </a:r>
            <a:r>
              <a:rPr lang="el-GR" dirty="0" err="1"/>
              <a:t>αναστοχασμός</a:t>
            </a:r>
            <a:r>
              <a:rPr lang="en-US"/>
              <a:t> </a:t>
            </a:r>
            <a:endParaRPr lang="en-US" dirty="0"/>
          </a:p>
        </p:txBody>
      </p:sp>
      <p:grpSp>
        <p:nvGrpSpPr>
          <p:cNvPr id="4" name="Gruppieren 3">
            <a:extLst>
              <a:ext uri="{FF2B5EF4-FFF2-40B4-BE49-F238E27FC236}">
                <a16:creationId xmlns:a16="http://schemas.microsoft.com/office/drawing/2014/main" id="{9F416AD8-1844-E50D-4A02-79ACE5EF7372}"/>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909EBB8A-D659-DCE6-024D-0D88E3B2779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F1EA20C-75DF-CCCC-20FD-D7E6595233CF}"/>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9" name="Titel 1">
            <a:extLst>
              <a:ext uri="{FF2B5EF4-FFF2-40B4-BE49-F238E27FC236}">
                <a16:creationId xmlns:a16="http://schemas.microsoft.com/office/drawing/2014/main" id="{3F2D1D7D-765A-3090-80A1-1E9DA68619CE}"/>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l-GR" sz="4000" dirty="0"/>
              <a:t>ΑΤΖΕΝΤΑ</a:t>
            </a:r>
            <a:endParaRPr lang="de-AT" sz="4000" dirty="0"/>
          </a:p>
        </p:txBody>
      </p:sp>
      <p:cxnSp>
        <p:nvCxnSpPr>
          <p:cNvPr id="10" name="Gerader Verbinder 9">
            <a:extLst>
              <a:ext uri="{FF2B5EF4-FFF2-40B4-BE49-F238E27FC236}">
                <a16:creationId xmlns:a16="http://schemas.microsoft.com/office/drawing/2014/main" id="{688C8822-8B8A-B9DB-D25E-DEC99717273E}"/>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802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el-GR" sz="4000" dirty="0"/>
              <a:t>ΜΕ</a:t>
            </a:r>
            <a:r>
              <a:rPr lang="de-AT" sz="4000" dirty="0"/>
              <a:t>4: </a:t>
            </a:r>
            <a:r>
              <a:rPr lang="el-GR" sz="4000" dirty="0"/>
              <a:t>Μαθησιακά αποτελέσματα</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486070" y="2311044"/>
            <a:ext cx="8924339" cy="546754"/>
          </a:xfrm>
        </p:spPr>
        <p:txBody>
          <a:bodyPr>
            <a:normAutofit/>
          </a:bodyPr>
          <a:lstStyle/>
          <a:p>
            <a:pPr algn="l"/>
            <a:r>
              <a:rPr lang="el-GR" sz="2800" dirty="0"/>
              <a:t>Ολοκληρώνοντας αυτή τη ΜΕ θα μάθετε:</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390820" y="3170727"/>
            <a:ext cx="8048705" cy="29916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dirty="0"/>
              <a:t>Πώς μπορεί να εφαρμοστεί μια μεθοδολογία </a:t>
            </a:r>
            <a:r>
              <a:rPr lang="el-GR" dirty="0" err="1"/>
              <a:t>CareerBot</a:t>
            </a:r>
            <a:r>
              <a:rPr lang="el-GR" dirty="0"/>
              <a:t> κατά τη διάρκεια και μετά από μια συνεδρία επαγγελματικού προσανατολισμού και να διασφαλιστεί η βιωσιμότητα του έργου </a:t>
            </a:r>
            <a:r>
              <a:rPr lang="el-GR" dirty="0" err="1"/>
              <a:t>CareerBot</a:t>
            </a:r>
            <a:r>
              <a:rPr lang="el-GR" dirty="0"/>
              <a:t>;</a:t>
            </a:r>
          </a:p>
          <a:p>
            <a:pPr marL="342900" indent="-342900" algn="just">
              <a:buFont typeface="Wingdings" panose="05000000000000000000" pitchFamily="2" charset="2"/>
              <a:buChar char="§"/>
            </a:pPr>
            <a:r>
              <a:rPr lang="el-GR" dirty="0"/>
              <a:t>Πώς να διασφαλίσετε ότι τα σχόλιά σας σχετικά με το </a:t>
            </a:r>
            <a:r>
              <a:rPr lang="el-GR" dirty="0" err="1"/>
              <a:t>Bot</a:t>
            </a:r>
            <a:r>
              <a:rPr lang="el-GR" dirty="0"/>
              <a:t> λαμβάνονται και θεωρείται ότι συμβάλλουν σε μελλοντικές ουσιαστικές αλλαγές και εξελίξεις στο έργο</a:t>
            </a:r>
            <a:endParaRPr lang="en-IE" dirty="0"/>
          </a:p>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descr="MAN SITTING IN AN OFFICE">
            <a:extLst>
              <a:ext uri="{FF2B5EF4-FFF2-40B4-BE49-F238E27FC236}">
                <a16:creationId xmlns:a16="http://schemas.microsoft.com/office/drawing/2014/main" id="{94B78DDE-8577-4FBA-F312-0368E0C7D3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621" y="3017450"/>
            <a:ext cx="1893055" cy="18930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3E4E165-4FA6-FAA9-E6E5-D842BCB9B930}"/>
              </a:ext>
            </a:extLst>
          </p:cNvPr>
          <p:cNvSpPr txBox="1"/>
          <p:nvPr/>
        </p:nvSpPr>
        <p:spPr>
          <a:xfrm>
            <a:off x="947737" y="843538"/>
            <a:ext cx="8510588" cy="1477328"/>
          </a:xfrm>
          <a:prstGeom prst="rect">
            <a:avLst/>
          </a:prstGeom>
          <a:noFill/>
        </p:spPr>
        <p:txBody>
          <a:bodyPr wrap="square" rtlCol="0">
            <a:spAutoFit/>
          </a:bodyPr>
          <a:lstStyle/>
          <a:p>
            <a:pPr algn="just"/>
            <a:r>
              <a:rPr lang="el-GR" dirty="0"/>
              <a:t>Σε αυτήν την ενότητα μάθησης παρέχεται στους συμμετέχοντες μια επισκόπηση των τρόπων με τους οποίους μπορεί να εφαρμοστεί η μεθοδολογία του </a:t>
            </a:r>
            <a:r>
              <a:rPr lang="el-GR" dirty="0" err="1"/>
              <a:t>CareerBot</a:t>
            </a:r>
            <a:r>
              <a:rPr lang="el-GR" dirty="0"/>
              <a:t> τόσο κατά την διάρκεια όσο και μετά από μια συνεδρία επαγγελματικού προσανατολισμού, καθώς και τρόποι χρήσης του </a:t>
            </a:r>
            <a:r>
              <a:rPr lang="el-GR" dirty="0" err="1"/>
              <a:t>Bot</a:t>
            </a:r>
            <a:r>
              <a:rPr lang="el-GR" dirty="0"/>
              <a:t> με τους επωφελούμενοι κατά τη διάρκεια της εμπειρίας τους στο τεστ παρακολούθησης. </a:t>
            </a:r>
            <a:endParaRPr lang="en-IE" dirty="0"/>
          </a:p>
        </p:txBody>
      </p:sp>
    </p:spTree>
    <p:extLst>
      <p:ext uri="{BB962C8B-B14F-4D97-AF65-F5344CB8AC3E}">
        <p14:creationId xmlns:p14="http://schemas.microsoft.com/office/powerpoint/2010/main" val="4259381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ΜΕ4: Μεταφορά στην πράξη: Κατά τη διάρκεια και μετά από μια συνεδρία επαγγελματικού προσανατολισμού</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fontScale="92500"/>
          </a:bodyPr>
          <a:lstStyle/>
          <a:p>
            <a:pPr algn="l"/>
            <a:r>
              <a:rPr lang="el-GR" sz="2800" b="1" dirty="0"/>
              <a:t>Πώς μπορώ να χρησιμοποιήσω το </a:t>
            </a:r>
            <a:r>
              <a:rPr lang="el-GR" sz="2800" b="1" dirty="0" err="1"/>
              <a:t>CareerBot</a:t>
            </a:r>
            <a:r>
              <a:rPr lang="el-GR" sz="2800" b="1" dirty="0"/>
              <a:t> με έναν πελάτη;</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92312" y="1600200"/>
            <a:ext cx="8924339" cy="454712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AT" dirty="0"/>
              <a:t>‚</a:t>
            </a:r>
            <a:r>
              <a:rPr lang="el-GR" dirty="0" err="1"/>
              <a:t>Ακήσεις</a:t>
            </a:r>
            <a:r>
              <a:rPr lang="el-GR" dirty="0"/>
              <a:t> για το σπίτι</a:t>
            </a:r>
            <a:r>
              <a:rPr lang="de-AT" dirty="0"/>
              <a:t>‘</a:t>
            </a:r>
          </a:p>
          <a:p>
            <a:pPr algn="l"/>
            <a:endParaRPr lang="de-AT" dirty="0"/>
          </a:p>
          <a:p>
            <a:pPr marL="342900" indent="-342900" algn="l">
              <a:buFont typeface="Wingdings" panose="05000000000000000000" pitchFamily="2" charset="2"/>
              <a:buChar char="§"/>
            </a:pPr>
            <a:r>
              <a:rPr lang="el-GR" dirty="0"/>
              <a:t>Η παροχή συγκεκριμένων εργασιών που πρέπει να ολοκληρωθούν μετά τη συνεδρία καθοδήγησης, όπως η «εργασία για το σπίτι» για τον επωφελούμενο, μπορεί να βοηθήσει στην εξοικονόμηση χρόνου κατά τη διάρκεια των συμβουλευτικών συνεδριών. Έτσι, ο επαγγελματίας είναι σε θέση να επικεντρωθεί σε πιο δύσκολα ζητήματα που δεν μπορούν να υποστηριχθούν από το </a:t>
            </a:r>
            <a:r>
              <a:rPr lang="el-GR" dirty="0" err="1"/>
              <a:t>CareerBot</a:t>
            </a:r>
            <a:r>
              <a:rPr lang="el-GR" dirty="0"/>
              <a:t>, όπως:</a:t>
            </a:r>
          </a:p>
          <a:p>
            <a:pPr marL="342900" indent="-342900" algn="l">
              <a:buFont typeface="Wingdings" panose="05000000000000000000" pitchFamily="2" charset="2"/>
              <a:buChar char="§"/>
            </a:pPr>
            <a:r>
              <a:rPr lang="el-GR" dirty="0"/>
              <a:t>ευαίσθητες συζητήσεις σχετικά με τα ενδιαφέροντα και τα κίνητρα.</a:t>
            </a:r>
          </a:p>
          <a:p>
            <a:pPr marL="342900" indent="-342900" algn="l">
              <a:buFont typeface="Wingdings" panose="05000000000000000000" pitchFamily="2" charset="2"/>
              <a:buChar char="§"/>
            </a:pPr>
            <a:r>
              <a:rPr lang="el-GR" dirty="0"/>
              <a:t>Διδάγματα από εμπειρίες ζωής/εργασίας</a:t>
            </a:r>
          </a:p>
          <a:p>
            <a:pPr marL="342900" indent="-342900" algn="l">
              <a:buFont typeface="Wingdings" panose="05000000000000000000" pitchFamily="2" charset="2"/>
              <a:buChar char="§"/>
            </a:pPr>
            <a:r>
              <a:rPr lang="el-GR" dirty="0"/>
              <a:t>Καταστάσεις αναζήτησης εργασίας που προκαλούν άγχος ή τραύμα μεταξύ των επωφελούμενων</a:t>
            </a:r>
          </a:p>
          <a:p>
            <a:pPr marL="342900" indent="-342900" algn="l">
              <a:buFont typeface="Wingdings" panose="05000000000000000000" pitchFamily="2" charset="2"/>
              <a:buChar char="§"/>
            </a:pPr>
            <a:r>
              <a:rPr lang="el-GR" dirty="0"/>
              <a:t>Παράγοντες στιγματισμού ή διάκρισης που αποτελούν εμπόδιο για τον επωφελούμενο να βρει κατάλληλη εργασία.</a:t>
            </a:r>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4" descr="Education Concept Vibrant vector illustration is showing a teacher and adult students in the middle of the process of facilitating learning. On the bottom part of the illustration there are students and teacher; above them there are different speech bubbles randomly filled with different elements/icons related with education, learning and teaching. Those elements are: light bulb for new knowledge and ideas; gears and wheels for thinking and processing; question mark for questioning; magnifying glass for looking the right solution or to look closer to the problem; brain for thinking and intelligence; speech bubbles for communication ect. Illustration is nicely layered. Skill stock vector">
            <a:extLst>
              <a:ext uri="{FF2B5EF4-FFF2-40B4-BE49-F238E27FC236}">
                <a16:creationId xmlns:a16="http://schemas.microsoft.com/office/drawing/2014/main" id="{96268564-0F81-44D4-CDF5-1CB83B6D6F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67169">
            <a:off x="9874457" y="3400014"/>
            <a:ext cx="1372769" cy="10295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41491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ΜΕ4: Μεταφορά στην πράξη: Κατά τη διάρκεια και μετά από μια συνεδρία επαγγελματικού προσανατολισμού</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b="1" dirty="0"/>
              <a:t>Παράδειγμα: Σύνταξη βιογραφικού σημειώματος</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8" y="1600200"/>
            <a:ext cx="7077578" cy="454712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dirty="0"/>
              <a:t>Η σύνταξη βιογραφικού σημειώματος μπορεί να είναι μια κουραστική και χρονοβόρα εργασία. Με τους πόρους του </a:t>
            </a:r>
            <a:r>
              <a:rPr lang="el-GR" dirty="0" err="1"/>
              <a:t>CareerBot</a:t>
            </a:r>
            <a:r>
              <a:rPr lang="el-GR" dirty="0"/>
              <a:t>, ένας επωφελούμενος μπορεί να </a:t>
            </a:r>
            <a:r>
              <a:rPr lang="el-GR" dirty="0" err="1"/>
              <a:t>πλοηγηθεί</a:t>
            </a:r>
            <a:r>
              <a:rPr lang="el-GR" dirty="0"/>
              <a:t> σε αυτό έξω από το περιβάλλον επαγγελματικού προσανατολισμού, επιτρέποντας περισσότερο χρόνο στη συνεδρία καθοδήγησης να αφιερωθεί σε άλλα πράγματα.</a:t>
            </a:r>
            <a:endParaRPr lang="de-AT" dirty="0"/>
          </a:p>
          <a:p>
            <a:pPr marL="342900" indent="-342900" algn="l">
              <a:buFont typeface="Wingdings" panose="05000000000000000000" pitchFamily="2" charset="2"/>
              <a:buChar char="§"/>
            </a:pPr>
            <a:r>
              <a:rPr lang="el-GR" dirty="0"/>
              <a:t>Στο παρακάτω Genial.ly βίντεο, δείτε ένα παράδειγμα για το πώς μπορεί να χρησιμοποιηθεί το </a:t>
            </a:r>
            <a:r>
              <a:rPr lang="el-GR" dirty="0" err="1"/>
              <a:t>CareerBot</a:t>
            </a:r>
            <a:r>
              <a:rPr lang="el-GR" dirty="0"/>
              <a:t> κατά τη διάρκεια της διαδικασίας επαγγελματικού προσανατολισμού:</a:t>
            </a:r>
            <a:r>
              <a:rPr lang="de-AT" dirty="0">
                <a:hlinkClick r:id="rId3"/>
              </a:rPr>
              <a:t>https://view.genial.ly/64c90f59b414db0011d3b700/presentation-careerbot-userjourney-during-en</a:t>
            </a:r>
            <a:r>
              <a:rPr lang="de-AT" dirty="0"/>
              <a:t> </a:t>
            </a: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8" name="Picture 7" descr="A group of women looking at a cell phone&#10;&#10;Description automatically generated">
            <a:extLst>
              <a:ext uri="{FF2B5EF4-FFF2-40B4-BE49-F238E27FC236}">
                <a16:creationId xmlns:a16="http://schemas.microsoft.com/office/drawing/2014/main" id="{F92D8980-C6AE-5CB9-CC5C-4BD3B266F2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66265">
            <a:off x="8271649" y="2633477"/>
            <a:ext cx="3651612" cy="1976610"/>
          </a:xfrm>
          <a:prstGeom prst="rect">
            <a:avLst/>
          </a:prstGeom>
        </p:spPr>
      </p:pic>
    </p:spTree>
    <p:extLst>
      <p:ext uri="{BB962C8B-B14F-4D97-AF65-F5344CB8AC3E}">
        <p14:creationId xmlns:p14="http://schemas.microsoft.com/office/powerpoint/2010/main" val="3345553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ΜΕ4: Μεταφορά στην πράξη: Κατά τη διάρκεια και μετά από μια συνεδρία επαγγελματικού προσανατολισμού</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69737" y="999946"/>
            <a:ext cx="8924339" cy="546754"/>
          </a:xfrm>
        </p:spPr>
        <p:txBody>
          <a:bodyPr>
            <a:normAutofit fontScale="92500"/>
          </a:bodyPr>
          <a:lstStyle/>
          <a:p>
            <a:pPr algn="l"/>
            <a:r>
              <a:rPr lang="el-GR" sz="2800" b="1" dirty="0"/>
              <a:t>Πώς μπορώ να διασφαλίσω ότι η χρήση του </a:t>
            </a:r>
            <a:r>
              <a:rPr lang="el-GR" sz="2800" b="1" dirty="0" err="1"/>
              <a:t>Bot</a:t>
            </a:r>
            <a:r>
              <a:rPr lang="el-GR" sz="2800" b="1" dirty="0"/>
              <a:t> είναι βιώσιμη;</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430255" y="1619399"/>
            <a:ext cx="7258553"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dirty="0"/>
              <a:t>Είναι σημαντικό να διασφαλιστεί η βιώσιμη χρήση του </a:t>
            </a:r>
            <a:r>
              <a:rPr lang="el-GR" dirty="0" err="1"/>
              <a:t>CareerBOT</a:t>
            </a:r>
            <a:r>
              <a:rPr lang="el-GR" dirty="0"/>
              <a:t> μετά τις συμβουλευτικές συνεδρίες, υποστηρίζοντας την παρακολούθηση των αιτήσεων εργασίας και την περαιτέρω έρευνα από τον επωφελούμενο και τον επαγγελματία επαγγελματικού προσανατολισμού.</a:t>
            </a:r>
            <a:endParaRPr lang="en-US" dirty="0"/>
          </a:p>
          <a:p>
            <a:pPr marL="342900" indent="-342900" algn="l">
              <a:buFont typeface="Wingdings" panose="05000000000000000000" pitchFamily="2" charset="2"/>
              <a:buChar char="§"/>
            </a:pPr>
            <a:r>
              <a:rPr lang="el-GR" dirty="0"/>
              <a:t>Το παρακάτω Genial.ly βίντεο δείχνει πώς μπορεί να χρησιμοποιηθεί το </a:t>
            </a:r>
            <a:r>
              <a:rPr lang="el-GR" dirty="0" err="1"/>
              <a:t>CareerBot</a:t>
            </a:r>
            <a:r>
              <a:rPr lang="el-GR" dirty="0"/>
              <a:t> μετά από μια συνεδρία επαγγελματικού προσανατολισμού.</a:t>
            </a:r>
            <a:r>
              <a:rPr lang="de-AT" dirty="0">
                <a:hlinkClick r:id="rId3"/>
              </a:rPr>
              <a:t>https://view.genial.ly/64c90f36d519a700180580a5/presentation-careerbot-userjourney-after-en</a:t>
            </a:r>
            <a:endParaRPr lang="de-AT" dirty="0"/>
          </a:p>
          <a:p>
            <a:pPr marL="342900" indent="-342900" algn="l">
              <a:buFont typeface="Wingdings" panose="05000000000000000000" pitchFamily="2" charset="2"/>
              <a:buChar char="§"/>
            </a:pPr>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024325" cy="600164"/>
            <a:chOff x="797939" y="6184787"/>
            <a:chExt cx="11024325"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4" y="6184787"/>
              <a:ext cx="885413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8" name="Picture 7" descr="A person and person talking to each other&#10;&#10;Description automatically generated">
            <a:extLst>
              <a:ext uri="{FF2B5EF4-FFF2-40B4-BE49-F238E27FC236}">
                <a16:creationId xmlns:a16="http://schemas.microsoft.com/office/drawing/2014/main" id="{5E68ED18-1F74-EC6A-F2AC-6FDF087B8A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06186">
            <a:off x="7924153" y="2718155"/>
            <a:ext cx="3702903" cy="2002759"/>
          </a:xfrm>
          <a:prstGeom prst="rect">
            <a:avLst/>
          </a:prstGeom>
        </p:spPr>
      </p:pic>
    </p:spTree>
    <p:extLst>
      <p:ext uri="{BB962C8B-B14F-4D97-AF65-F5344CB8AC3E}">
        <p14:creationId xmlns:p14="http://schemas.microsoft.com/office/powerpoint/2010/main" val="1220033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ΜΕ4: Μεταφορά στην πράξη: Κατά τη διάρκεια και μετά από μια συνεδρία επαγγελματικού προσανατολισμού</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fontScale="92500"/>
          </a:bodyPr>
          <a:lstStyle/>
          <a:p>
            <a:pPr algn="l"/>
            <a:r>
              <a:rPr lang="el-GR" sz="2800" b="1" dirty="0"/>
              <a:t>Πώς μπορώ να διασφαλίσω ότι η χρήση του </a:t>
            </a:r>
            <a:r>
              <a:rPr lang="el-GR" sz="2800" b="1" dirty="0" err="1"/>
              <a:t>Bot</a:t>
            </a:r>
            <a:r>
              <a:rPr lang="el-GR" sz="2800" b="1" dirty="0"/>
              <a:t> είναι βιώσιμη;</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401553" cy="454712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dirty="0"/>
              <a:t>Είναι επίσης σημαντικό να λάβετε υπόψη τα σχόλια των πελατών σχετικά με τη χρήση του </a:t>
            </a:r>
            <a:r>
              <a:rPr lang="el-GR" dirty="0" err="1"/>
              <a:t>Bot</a:t>
            </a:r>
            <a:r>
              <a:rPr lang="el-GR" dirty="0"/>
              <a:t>, για να προσδιορίσετε εάν είναι κατάλληλο ή χρήσιμο για αυτούς.</a:t>
            </a:r>
            <a:endParaRPr lang="de-AT" dirty="0"/>
          </a:p>
          <a:p>
            <a:pPr algn="l"/>
            <a:r>
              <a:rPr lang="el-GR" dirty="0"/>
              <a:t>Αυτό απαιτεί συγκεκριμένα σχόλια από τους πελάτες που δεσμεύονται να χρησιμοποιήσουν το </a:t>
            </a:r>
            <a:r>
              <a:rPr lang="el-GR" dirty="0" err="1"/>
              <a:t>CareerBOT</a:t>
            </a:r>
            <a:r>
              <a:rPr lang="el-GR" dirty="0"/>
              <a:t> για:</a:t>
            </a:r>
          </a:p>
          <a:p>
            <a:pPr marL="342900" indent="-342900" algn="l">
              <a:buFont typeface="Wingdings" panose="05000000000000000000" pitchFamily="2" charset="2"/>
              <a:buChar char="§"/>
            </a:pPr>
            <a:r>
              <a:rPr lang="el-GR" dirty="0"/>
              <a:t>Αναζήτηση εργασίας, καθώς και αναζήτηση ευκαιριών εκπαίδευσης και κατάρτισης</a:t>
            </a:r>
          </a:p>
          <a:p>
            <a:pPr marL="342900" indent="-342900" algn="l">
              <a:buFont typeface="Wingdings" panose="05000000000000000000" pitchFamily="2" charset="2"/>
              <a:buChar char="§"/>
            </a:pPr>
            <a:r>
              <a:rPr lang="el-GR" dirty="0"/>
              <a:t>Να προσαρμόσουν την προετοιμασία του βιογραφικού σημειώματος και της συνέντευξης σε διαφορετικές αιτήσεις εργασίας</a:t>
            </a:r>
          </a:p>
          <a:p>
            <a:pPr marL="342900" indent="-342900" algn="l">
              <a:buFont typeface="Wingdings" panose="05000000000000000000" pitchFamily="2" charset="2"/>
              <a:buChar char="§"/>
            </a:pPr>
            <a:r>
              <a:rPr lang="el-GR" dirty="0"/>
              <a:t>Περαιτέρω έρευνα σχετικά με τις τάσεις της αγοράς εργασίας, συμβουλές και συστάσεις</a:t>
            </a:r>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a:extLst>
              <a:ext uri="{FF2B5EF4-FFF2-40B4-BE49-F238E27FC236}">
                <a16:creationId xmlns:a16="http://schemas.microsoft.com/office/drawing/2014/main" id="{B41A34A4-DEAE-7D65-75EA-ACD87DB048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1986" y="2723215"/>
            <a:ext cx="1568599" cy="2061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29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ΜΕ4: Μεταφορά στην πράξη: Κατά τη διάρκεια και μετά από μια συνεδρία επαγγελματικού προσανατολισμού</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fontScale="85000" lnSpcReduction="10000"/>
          </a:bodyPr>
          <a:lstStyle/>
          <a:p>
            <a:pPr algn="l"/>
            <a:r>
              <a:rPr lang="el-GR" sz="2800" b="1" dirty="0"/>
              <a:t>Πώς μπορούν να ληφθούν υπόψη τα σχόλια των επαγγελματιών;</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97939" y="1560179"/>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dirty="0"/>
              <a:t>Μια αξιολόγηση ερωτηματολογίου σχετικά με τη χρήση του </a:t>
            </a:r>
            <a:r>
              <a:rPr lang="el-GR" dirty="0" err="1"/>
              <a:t>CareerBOT</a:t>
            </a:r>
            <a:r>
              <a:rPr lang="el-GR" dirty="0"/>
              <a:t> μπορεί να ολοκληρωθεί για να μας βοηθήσει να βελτιώσουμε το εργαλείο και να υποστηρίξουμε καλύτερα τους μελλοντικούς χρήστες.</a:t>
            </a:r>
          </a:p>
          <a:p>
            <a:pPr algn="l"/>
            <a:r>
              <a:rPr lang="el-GR" dirty="0"/>
              <a:t>Οι απαντήσεις σε αυτό το ερωτηματολόγιο θα μας βοηθήσουν επίσης να δημιουργήσουμε ένα Εγχειρίδιο Εφαρμογής σε περαιτέρω οργανισμούς, επομένως καλωσορίζουμε τυχόν προτάσεις για χρήση του </a:t>
            </a:r>
            <a:r>
              <a:rPr lang="el-GR" dirty="0" err="1"/>
              <a:t>CareerBOT</a:t>
            </a:r>
            <a:r>
              <a:rPr lang="el-GR" dirty="0"/>
              <a:t>!</a:t>
            </a:r>
            <a:endParaRPr lang="en-US" dirty="0"/>
          </a:p>
          <a:p>
            <a:pPr marL="342900" indent="-342900" algn="l">
              <a:buFont typeface="Wingdings" panose="05000000000000000000" pitchFamily="2" charset="2"/>
              <a:buChar char="§"/>
            </a:pPr>
            <a:r>
              <a:rPr lang="el-GR" dirty="0"/>
              <a:t>Φόρμα αξιολόγησης:</a:t>
            </a:r>
          </a:p>
          <a:p>
            <a:pPr algn="l"/>
            <a:r>
              <a:rPr lang="en-IE" sz="1800" u="sng" dirty="0">
                <a:solidFill>
                  <a:srgbClr val="0563C1"/>
                </a:solidFill>
                <a:effectLst/>
                <a:latin typeface="Calibri" panose="020F0502020204030204" pitchFamily="34" charset="0"/>
                <a:ea typeface="Calibri" panose="020F0502020204030204" pitchFamily="34" charset="0"/>
                <a:hlinkClick r:id="rId3"/>
              </a:rPr>
              <a:t>https://docs.google.com/forms/d/e/1FAIpQLSeinNmteC9DSbIkySPV3EE-z7tBsYljoxiIlvA4NEJrY_sQkg/viewform?usp=sf_link</a:t>
            </a:r>
            <a:r>
              <a:rPr lang="en-IE" sz="1800" dirty="0">
                <a:effectLst/>
                <a:latin typeface="Calibri" panose="020F0502020204030204" pitchFamily="34" charset="0"/>
                <a:ea typeface="Calibri" panose="020F0502020204030204" pitchFamily="34" charset="0"/>
              </a:rPr>
              <a:t> </a:t>
            </a:r>
            <a:endParaRPr lang="en-US"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descr="Banner with kids working on computer in class Kids learn coding banner, computer science lesson in classroom, people working on laptops, vector illustration on white background. Banner with kids working on computers, teacher, mom helping daughter Child stock vector">
            <a:extLst>
              <a:ext uri="{FF2B5EF4-FFF2-40B4-BE49-F238E27FC236}">
                <a16:creationId xmlns:a16="http://schemas.microsoft.com/office/drawing/2014/main" id="{55533E4B-6F11-5DBE-D440-F1EF2BC3DA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4878" y="4339466"/>
            <a:ext cx="4114800" cy="164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920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4000" dirty="0"/>
              <a:t>Πόροι για την </a:t>
            </a:r>
            <a:r>
              <a:rPr lang="en-IE" sz="4000" dirty="0"/>
              <a:t>M5-</a:t>
            </a:r>
            <a:r>
              <a:rPr lang="el-GR" sz="4000" dirty="0"/>
              <a:t>ΜΕ</a:t>
            </a:r>
            <a:r>
              <a:rPr lang="en-IE" sz="4000" dirty="0"/>
              <a:t>4:</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dirty="0"/>
              <a:t>Παρέχεται το ακόλουθο εκπαιδευτικό υλικό:</a:t>
            </a:r>
            <a:endParaRPr lang="en-IE"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97939" y="2163726"/>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M5-</a:t>
            </a:r>
            <a:r>
              <a:rPr lang="el-GR" dirty="0"/>
              <a:t>ΜΕ</a:t>
            </a:r>
            <a:r>
              <a:rPr lang="en-IE" dirty="0"/>
              <a:t>4-01 – </a:t>
            </a:r>
            <a:r>
              <a:rPr lang="el-GR" dirty="0"/>
              <a:t>Διαφάνειες </a:t>
            </a:r>
            <a:r>
              <a:rPr lang="en-IE" dirty="0"/>
              <a:t>PPT </a:t>
            </a:r>
          </a:p>
          <a:p>
            <a:pPr marL="342900" indent="-342900" algn="l">
              <a:buFont typeface="Wingdings" panose="05000000000000000000" pitchFamily="2" charset="2"/>
              <a:buChar char="§"/>
            </a:pPr>
            <a:r>
              <a:rPr lang="en-IE" dirty="0"/>
              <a:t>M5-</a:t>
            </a:r>
            <a:r>
              <a:rPr lang="el-GR" dirty="0"/>
              <a:t>ΜΕ</a:t>
            </a:r>
            <a:r>
              <a:rPr lang="en-IE" dirty="0"/>
              <a:t>4-02 – Genial.ly </a:t>
            </a:r>
            <a:r>
              <a:rPr lang="el-GR" dirty="0"/>
              <a:t>Διαδρομές χρήστη</a:t>
            </a:r>
          </a:p>
          <a:p>
            <a:pPr marL="342900" indent="-342900" algn="l">
              <a:buFont typeface="Wingdings" panose="05000000000000000000" pitchFamily="2" charset="2"/>
              <a:buChar char="§"/>
            </a:pPr>
            <a:r>
              <a:rPr lang="en-IE" dirty="0"/>
              <a:t>M5-</a:t>
            </a:r>
            <a:r>
              <a:rPr lang="el-GR" dirty="0"/>
              <a:t>ΜΕ</a:t>
            </a:r>
            <a:r>
              <a:rPr lang="en-IE" dirty="0"/>
              <a:t>4-03 - </a:t>
            </a:r>
            <a:r>
              <a:rPr lang="el-GR" dirty="0"/>
              <a:t>Φόρμα </a:t>
            </a:r>
            <a:r>
              <a:rPr lang="en-IE" dirty="0"/>
              <a:t>Google </a:t>
            </a:r>
            <a:r>
              <a:rPr lang="el-GR" dirty="0"/>
              <a:t>αξιολόγησης </a:t>
            </a: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Tree>
    <p:extLst>
      <p:ext uri="{BB962C8B-B14F-4D97-AF65-F5344CB8AC3E}">
        <p14:creationId xmlns:p14="http://schemas.microsoft.com/office/powerpoint/2010/main" val="2258671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el-GR" sz="4000" dirty="0"/>
              <a:t>Μαθησιακή Ενότητα 5 </a:t>
            </a:r>
            <a:endParaRPr lang="de-AT" sz="4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983734" y="1320743"/>
            <a:ext cx="8911830" cy="27514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E" dirty="0"/>
          </a:p>
          <a:p>
            <a:r>
              <a:rPr lang="el-GR" sz="4400" b="1" dirty="0">
                <a:latin typeface="+mj-lt"/>
              </a:rPr>
              <a:t>Ας εξερευνήσουμε την ΜΕ5:</a:t>
            </a:r>
          </a:p>
          <a:p>
            <a:r>
              <a:rPr lang="el-GR" sz="4400" dirty="0">
                <a:latin typeface="+mj-lt"/>
              </a:rPr>
              <a:t>Μεταφορά στην Πράξη: Ψηφιακές Λύσεις και Μεθοδολογία </a:t>
            </a:r>
            <a:r>
              <a:rPr lang="el-GR" sz="4400" dirty="0" err="1">
                <a:latin typeface="+mj-lt"/>
              </a:rPr>
              <a:t>CareerBot</a:t>
            </a:r>
            <a:r>
              <a:rPr lang="el-GR" sz="4400" dirty="0">
                <a:latin typeface="+mj-lt"/>
              </a:rPr>
              <a:t> </a:t>
            </a:r>
            <a:endParaRPr lang="en-IE" sz="4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1275846" y="3874830"/>
            <a:ext cx="9276069" cy="1630554"/>
          </a:xfrm>
        </p:spPr>
        <p:txBody>
          <a:bodyPr>
            <a:normAutofit/>
          </a:bodyPr>
          <a:lstStyle/>
          <a:p>
            <a:endParaRPr lang="en-US" sz="2800" dirty="0"/>
          </a:p>
          <a:p>
            <a:r>
              <a:rPr lang="el-GR" sz="2800" dirty="0"/>
              <a:t>Για να εξετάσετε πώς να μεταφέρετε ψηφιακές λύσεις και το πλαίσιο </a:t>
            </a:r>
            <a:r>
              <a:rPr lang="el-GR" sz="2800" dirty="0" err="1"/>
              <a:t>DigiComp</a:t>
            </a:r>
            <a:r>
              <a:rPr lang="el-GR" sz="2800" dirty="0"/>
              <a:t> στην καθημερινή σας εργασία.</a:t>
            </a:r>
            <a:endParaRPr lang="en-IE" sz="2800" dirty="0"/>
          </a:p>
        </p:txBody>
      </p:sp>
      <p:grpSp>
        <p:nvGrpSpPr>
          <p:cNvPr id="3" name="Gruppieren 2">
            <a:extLst>
              <a:ext uri="{FF2B5EF4-FFF2-40B4-BE49-F238E27FC236}">
                <a16:creationId xmlns:a16="http://schemas.microsoft.com/office/drawing/2014/main" id="{E41BC475-6BD0-6380-25EA-F1E9FC4AABCF}"/>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9B732766-1A9F-43B3-3C92-2EFF3C8BC3F4}"/>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1043259-BEF3-F454-78BA-82B7A5C35042}"/>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8" name="Picture 2" descr="Internet learning flat vector illustrations set Internet learning flat vector illustrations set. Online courses, self education. Female cartoon character using ereading app, digital library archive. Business analysis, data analytics distant classes E-Learning stock vector">
            <a:extLst>
              <a:ext uri="{FF2B5EF4-FFF2-40B4-BE49-F238E27FC236}">
                <a16:creationId xmlns:a16="http://schemas.microsoft.com/office/drawing/2014/main" id="{A078DA76-597C-CAF6-D416-A9ACC9C700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78911" y="2379383"/>
            <a:ext cx="1674486" cy="167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669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el-GR" sz="4000" dirty="0"/>
              <a:t>ΜΕ</a:t>
            </a:r>
            <a:r>
              <a:rPr lang="de-AT" sz="4000" dirty="0"/>
              <a:t>5: </a:t>
            </a:r>
            <a:r>
              <a:rPr lang="el-GR" sz="4000" dirty="0"/>
              <a:t>Μαθησιακά αποτελέσματα</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436194" y="2204570"/>
            <a:ext cx="8924339" cy="546754"/>
          </a:xfrm>
        </p:spPr>
        <p:txBody>
          <a:bodyPr>
            <a:normAutofit/>
          </a:bodyPr>
          <a:lstStyle/>
          <a:p>
            <a:pPr algn="l"/>
            <a:r>
              <a:rPr lang="el-GR" sz="2800" dirty="0"/>
              <a:t>Συμπληρώνοντας αυτή την ΜΕ θα μάθετε</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436194" y="2963334"/>
            <a:ext cx="7934326"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dirty="0"/>
              <a:t>Πώς μπορούν να χρησιμοποιηθούν άλλα ψηφιακά εργαλεία για να συμπληρώσουν τη μεθοδολογία </a:t>
            </a:r>
            <a:r>
              <a:rPr lang="el-GR" dirty="0" err="1"/>
              <a:t>CareerBot</a:t>
            </a:r>
            <a:r>
              <a:rPr lang="el-GR" dirty="0"/>
              <a:t> στον επαγγελματικό προσανατολισμό.</a:t>
            </a:r>
          </a:p>
          <a:p>
            <a:pPr marL="342900" indent="-342900" algn="l">
              <a:buFont typeface="Wingdings" panose="05000000000000000000" pitchFamily="2" charset="2"/>
              <a:buChar char="§"/>
            </a:pPr>
            <a:endParaRPr lang="en-IE" dirty="0"/>
          </a:p>
          <a:p>
            <a:pPr marL="342900" indent="-342900" algn="l">
              <a:buFont typeface="Wingdings" panose="05000000000000000000" pitchFamily="2" charset="2"/>
              <a:buChar char="§"/>
            </a:pPr>
            <a:r>
              <a:rPr lang="el-GR" dirty="0"/>
              <a:t>Γιατί είναι σημαντικό να εξετάσετε άλλα ψηφιακά εργαλεία και πράγματα που πρέπει να λάβετε υπόψη σχετικά με τις δικές σας ανάγκες ως επαγγελματίες, συμπεριλαμβανομένων των εργαλείων και των ικανοτήτων που απαιτούνται.</a:t>
            </a:r>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7" name="TextBox 6">
            <a:extLst>
              <a:ext uri="{FF2B5EF4-FFF2-40B4-BE49-F238E27FC236}">
                <a16:creationId xmlns:a16="http://schemas.microsoft.com/office/drawing/2014/main" id="{04C0914E-D78F-5910-9C3C-CC61603E7A97}"/>
              </a:ext>
            </a:extLst>
          </p:cNvPr>
          <p:cNvSpPr txBox="1"/>
          <p:nvPr/>
        </p:nvSpPr>
        <p:spPr>
          <a:xfrm>
            <a:off x="856746" y="970469"/>
            <a:ext cx="7934325" cy="1133387"/>
          </a:xfrm>
          <a:prstGeom prst="rect">
            <a:avLst/>
          </a:prstGeom>
          <a:noFill/>
        </p:spPr>
        <p:txBody>
          <a:bodyPr wrap="square" rtlCol="0">
            <a:spAutoFit/>
          </a:bodyPr>
          <a:lstStyle/>
          <a:p>
            <a:pPr algn="just">
              <a:lnSpc>
                <a:spcPct val="115000"/>
              </a:lnSpc>
            </a:pPr>
            <a:r>
              <a:rPr lang="el-GR" sz="2000" dirty="0">
                <a:effectLst/>
                <a:latin typeface="Calibri" panose="020F0502020204030204" pitchFamily="34" charset="0"/>
                <a:ea typeface="Calibri" panose="020F0502020204030204" pitchFamily="34" charset="0"/>
                <a:cs typeface="Arial" panose="020B0604020202020204" pitchFamily="34" charset="0"/>
              </a:rPr>
              <a:t>Σε αυτή τη μαθησιακή ενότητα, οι επαγγελματίες καλούνται να εξετάσουν πώς να μεταφέρουν ψηφιακές λύσεις και το Πλαίσιο Ψηφιακών Ικανοτήτων στην καθημερινή τους εργασία.</a:t>
            </a:r>
            <a:endParaRPr lang="en-IE"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2" descr="MAN SITTING IN AN OFFICE">
            <a:extLst>
              <a:ext uri="{FF2B5EF4-FFF2-40B4-BE49-F238E27FC236}">
                <a16:creationId xmlns:a16="http://schemas.microsoft.com/office/drawing/2014/main" id="{6BFA14DF-9282-692A-DC98-E497D01727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469" y="2590839"/>
            <a:ext cx="1676321" cy="16763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077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39257"/>
            <a:ext cx="9291029" cy="613068"/>
          </a:xfrm>
        </p:spPr>
        <p:txBody>
          <a:bodyPr>
            <a:noAutofit/>
          </a:bodyPr>
          <a:lstStyle/>
          <a:p>
            <a:pPr algn="l"/>
            <a:r>
              <a:rPr lang="el-GR" sz="2000" b="1" dirty="0"/>
              <a:t>ΜΕ5: Μεταφορά στην Πράξη: Ψηφιακές Λύσεις και Μεθοδολογία </a:t>
            </a:r>
            <a:r>
              <a:rPr lang="el-GR" sz="2000" b="1" dirty="0" err="1"/>
              <a:t>CareerBot</a:t>
            </a:r>
            <a:r>
              <a:rPr lang="el-GR" sz="2000" b="1" dirty="0"/>
              <a:t>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b="1" dirty="0"/>
              <a:t>Ποιες ψηφιακές δεξιότητες;</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dirty="0"/>
              <a:t>Η Ενότητα 2, ΜΕ2 περιγράφει το πλαίσιο ψηφιακών ικανοτήτων για τους πολίτες της ΕΕ και πώς αυτό σχετίζεται με τον επαγγελματικό προσανατολισμό.</a:t>
            </a:r>
          </a:p>
          <a:p>
            <a:pPr algn="l"/>
            <a:r>
              <a:rPr lang="el-GR" dirty="0"/>
              <a:t>Για να προβληματιστείτε σχετικά με αυτή τη μάθηση, μπορείτε να αποκτήσετε πρόσβαση σε μια επισκόπηση του πλαισίου ψηφιακών ικανοτήτων στην Ενότητα 2 ΜΕ 2 αυτής της κατάρτισης ή εδώ:</a:t>
            </a:r>
          </a:p>
          <a:p>
            <a:pPr algn="l"/>
            <a:r>
              <a:rPr lang="en-US" dirty="0">
                <a:hlinkClick r:id="rId3"/>
              </a:rPr>
              <a:t>https://joint-research-centre.ec.europa.eu/digcomp/digcomp-framework_en</a:t>
            </a:r>
            <a:r>
              <a:rPr lang="en-US" dirty="0"/>
              <a:t>.</a:t>
            </a:r>
          </a:p>
          <a:p>
            <a:pPr marL="342900" indent="-342900" algn="l">
              <a:buFont typeface="Wingdings" panose="05000000000000000000" pitchFamily="2" charset="2"/>
              <a:buChar char="§"/>
            </a:pPr>
            <a:r>
              <a:rPr lang="el-GR" dirty="0"/>
              <a:t>Συνιστούμε στους συμμετέχοντες και τους πελάτες τους να ολοκληρώσουν οποιοδήποτε από τα ακόλουθα τεστ ψηφιακών δεξιοτήτων για να διερευνήσουν τις δικές τους ικανότητες και να μεταφέρουν αυτή τη μάθηση στην πράξη:</a:t>
            </a:r>
          </a:p>
          <a:p>
            <a:pPr algn="l"/>
            <a:r>
              <a:rPr lang="en-US" dirty="0"/>
              <a:t>1.	</a:t>
            </a:r>
            <a:r>
              <a:rPr lang="en-US" dirty="0">
                <a:hlinkClick r:id="rId4"/>
              </a:rPr>
              <a:t>https://europa.eu/europass/digitalskills/screen/home</a:t>
            </a:r>
            <a:r>
              <a:rPr lang="en-US" dirty="0"/>
              <a:t> </a:t>
            </a:r>
          </a:p>
          <a:p>
            <a:pPr algn="l"/>
            <a:r>
              <a:rPr lang="en-US" dirty="0"/>
              <a:t>2.	</a:t>
            </a:r>
            <a:r>
              <a:rPr lang="en-US" dirty="0">
                <a:hlinkClick r:id="rId5"/>
              </a:rPr>
              <a:t>https://digital-skills-jobs.europa.eu/digitalskills/screen/home</a:t>
            </a:r>
            <a:r>
              <a:rPr lang="en-US" dirty="0"/>
              <a:t> </a:t>
            </a: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4" descr="Man analyzing data and studying online in virtual world isolated flat cartoon character. Vector e-learning of future, man working with web data. Innovation progress and development at work Digital Transformation stock vector">
            <a:extLst>
              <a:ext uri="{FF2B5EF4-FFF2-40B4-BE49-F238E27FC236}">
                <a16:creationId xmlns:a16="http://schemas.microsoft.com/office/drawing/2014/main" id="{31AC0674-0C2F-9473-4229-113C1F2ABA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923205">
            <a:off x="9940345" y="3138105"/>
            <a:ext cx="1674486" cy="16744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304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el-GR" sz="4000" dirty="0"/>
              <a:t>Μαθησιακή Ενότητα </a:t>
            </a:r>
            <a:r>
              <a:rPr lang="de-AT" sz="4000" dirty="0"/>
              <a:t>1</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914399" y="1378923"/>
            <a:ext cx="9218417" cy="27514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el-GR" sz="5400" b="1" dirty="0">
                <a:latin typeface="+mj-lt"/>
              </a:rPr>
              <a:t>Ας εξερευνήσουμε την ΜΕ </a:t>
            </a:r>
            <a:r>
              <a:rPr lang="de-AT" sz="5400" b="1" dirty="0">
                <a:latin typeface="+mj-lt"/>
              </a:rPr>
              <a:t>1</a:t>
            </a:r>
            <a:r>
              <a:rPr lang="de-AT" sz="5400" dirty="0">
                <a:latin typeface="+mj-lt"/>
              </a:rPr>
              <a:t>:</a:t>
            </a:r>
          </a:p>
          <a:p>
            <a:r>
              <a:rPr lang="el-GR" sz="5400" dirty="0">
                <a:latin typeface="+mj-lt"/>
              </a:rPr>
              <a:t>Το μαθησιακό συμφωνητικό και η σημασία του</a:t>
            </a:r>
            <a:endParaRPr lang="de-AT"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885571" y="3996667"/>
            <a:ext cx="9276069" cy="1630554"/>
          </a:xfrm>
        </p:spPr>
        <p:txBody>
          <a:bodyPr>
            <a:normAutofit/>
          </a:bodyPr>
          <a:lstStyle/>
          <a:p>
            <a:r>
              <a:rPr lang="el-GR" sz="2800" dirty="0"/>
              <a:t> </a:t>
            </a:r>
          </a:p>
          <a:p>
            <a:r>
              <a:rPr lang="el-GR" sz="2800" dirty="0"/>
              <a:t>για να μάθετε περισσότερα για το μαθησιακό συμφωνητικό και εισαγωγή στο ημερολόγιο εκπαιδευτικού αναστοχασμού</a:t>
            </a:r>
            <a:endParaRPr lang="de-AT" sz="2800" dirty="0"/>
          </a:p>
        </p:txBody>
      </p:sp>
      <p:grpSp>
        <p:nvGrpSpPr>
          <p:cNvPr id="9" name="Gruppieren 8">
            <a:extLst>
              <a:ext uri="{FF2B5EF4-FFF2-40B4-BE49-F238E27FC236}">
                <a16:creationId xmlns:a16="http://schemas.microsoft.com/office/drawing/2014/main" id="{9506D4FF-F188-83D7-EF92-BDE2BD7218A8}"/>
              </a:ext>
            </a:extLst>
          </p:cNvPr>
          <p:cNvGrpSpPr/>
          <p:nvPr/>
        </p:nvGrpSpPr>
        <p:grpSpPr>
          <a:xfrm>
            <a:off x="797939" y="6184787"/>
            <a:ext cx="11211507" cy="600164"/>
            <a:chOff x="797939" y="6184787"/>
            <a:chExt cx="11211507" cy="600164"/>
          </a:xfrm>
        </p:grpSpPr>
        <p:pic>
          <p:nvPicPr>
            <p:cNvPr id="10" name="Grafik 1" descr="Ein Bild, das Schrift, Electric Blue (Farbe), Symbol, Blau enthält.&#10;&#10;Automatisch generierte Beschreibung">
              <a:extLst>
                <a:ext uri="{FF2B5EF4-FFF2-40B4-BE49-F238E27FC236}">
                  <a16:creationId xmlns:a16="http://schemas.microsoft.com/office/drawing/2014/main" id="{995EF181-2156-217A-19FC-FECDCED983DF}"/>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06E857E-73EA-667B-145C-B0EBF5E87BDE}"/>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1026" name="Picture 2" descr="People climbing books. isolated on white background. Vector illustration. People climbing books. isolated on white background. Vector illustration. Eps 10 Education stock vector">
            <a:extLst>
              <a:ext uri="{FF2B5EF4-FFF2-40B4-BE49-F238E27FC236}">
                <a16:creationId xmlns:a16="http://schemas.microsoft.com/office/drawing/2014/main" id="{A3C2AAEA-298A-A594-B701-60A7FDC5E3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64888" y="2265521"/>
            <a:ext cx="1857375" cy="1857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476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952597" y="78943"/>
            <a:ext cx="9291029" cy="546754"/>
          </a:xfrm>
        </p:spPr>
        <p:txBody>
          <a:bodyPr>
            <a:noAutofit/>
          </a:bodyPr>
          <a:lstStyle/>
          <a:p>
            <a:pPr algn="l"/>
            <a:r>
              <a:rPr lang="el-GR" sz="2000" b="1" dirty="0"/>
              <a:t>ΜΕ5: Μεταφορά στην Πράξη: Ψηφιακές Λύσεις και Μεθοδολογία </a:t>
            </a:r>
            <a:r>
              <a:rPr lang="el-GR" sz="2000" b="1" dirty="0" err="1"/>
              <a:t>CareerBot</a:t>
            </a:r>
            <a:r>
              <a:rPr lang="el-GR" sz="2000" b="1" dirty="0"/>
              <a:t> </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b="1" dirty="0"/>
              <a:t>Γιατί να χρησιμοποιήσετε άλλα ψηφιακά εργαλεία;</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382503"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a:t>Στην Ενότητα 4, μάθατε για μια σειρά διαθέσιμων ψηφιακών λύσεων, όπως η χρήση εναλλακτικών δοκιμών AI, LinkedIn και ενδιαφερόντων στο διαδίκτυο, για να αναφέρουμε μερικές.</a:t>
            </a:r>
          </a:p>
          <a:p>
            <a:pPr algn="l"/>
            <a:r>
              <a:rPr lang="el-GR" sz="2000" dirty="0"/>
              <a:t>Άλλα ψηφιακά εργαλεία είναι σημαντικά, καθώς η μεταφορά στην πράξη περιλαμβάνει την προσαρμογή και την ερμηνεία άλλων διαθέσιμων πόρων που ταιριάζουν στις δικές σας ανάγκες και στις ανάγκες του πελάτη σας.</a:t>
            </a:r>
          </a:p>
          <a:p>
            <a:pPr algn="l"/>
            <a:r>
              <a:rPr lang="el-GR" sz="2000" dirty="0"/>
              <a:t>Είναι σημαντικό να πραγματοποιήσετε μια διαδικασία χαρτογράφησης των υπηρεσιών και των πόρων που διατίθενται επί του παρόντος σε εσάς και τον οργανισμό σας, καθώς και εκείνων στις οποίες θα θέλατε να έχετε πρόσβαση, αλλά απαιτούν επιπλέον χρόνο ή κόστος.</a:t>
            </a:r>
          </a:p>
          <a:p>
            <a:pPr algn="l"/>
            <a:r>
              <a:rPr lang="el-GR" sz="2000" dirty="0"/>
              <a:t>Θα ήταν ωφέλιμο να διερευνήσετε επιλογές πρόσβασης σε σχετικές πλατφόρμες και δίκτυα που υποστηρίζουν την παροχή καθοδήγησης και ευκαιρίες συνεχούς επαγγελματικής ανάπτυξης (CPD) για τη βελτίωση των δικών μας γνώσεων σχετικά με τα ψηφιακά εργαλεία.</a:t>
            </a:r>
            <a:endParaRPr lang="en-US" sz="2000"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8" name="Picture 4" descr="Man analyzing data and studying online in virtual world isolated flat cartoon character. Vector e-learning of future, man working with web data. Innovation progress and development at work Digital Transformation stock vector">
            <a:extLst>
              <a:ext uri="{FF2B5EF4-FFF2-40B4-BE49-F238E27FC236}">
                <a16:creationId xmlns:a16="http://schemas.microsoft.com/office/drawing/2014/main" id="{A3C7B118-0E66-BB79-5283-4F77658B6A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23205">
            <a:off x="9940345" y="3138105"/>
            <a:ext cx="1674486" cy="16744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6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ΜΕ5: Μεταφορά στην Πράξη: Ψηφιακές Λύσεις και Μεθοδολογία </a:t>
            </a:r>
            <a:r>
              <a:rPr lang="el-GR" sz="2000" b="1" dirty="0" err="1"/>
              <a:t>CareerBot</a:t>
            </a:r>
            <a:r>
              <a:rPr lang="el-GR" sz="2000" b="1" dirty="0"/>
              <a:t> </a:t>
            </a:r>
            <a:endParaRPr lang="en-US"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b="1" dirty="0"/>
              <a:t>Πώς να ενσωματώσετε άλλα ψηφιακά εργαλεία;</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dirty="0"/>
              <a:t>Μόλις έχετε έναν χάρτη των οργανισμών και το σχετικό κόστος / επένδυση χρόνου που απαιτείται, μπορείτε να σχεδιάσετε πώς να εισαγάγετε αυτούς τους πόρους στη δική σας πρακτική.</a:t>
            </a:r>
            <a:endParaRPr lang="en-US" dirty="0"/>
          </a:p>
          <a:p>
            <a:pPr marL="342900" indent="-342900" algn="l">
              <a:buFont typeface="Wingdings" panose="05000000000000000000" pitchFamily="2" charset="2"/>
              <a:buChar char="§"/>
            </a:pPr>
            <a:r>
              <a:rPr lang="el-GR" dirty="0"/>
              <a:t>Ίσως χρειαστεί να έρθετε σε επαφή με διευθυντές στον οργανισμό σας ή με το τμήμα πληροφορικής για να μάθετε πώς είναι δυνατόν να ενσωματώσετε τη χρήση αυτών των </a:t>
            </a:r>
            <a:r>
              <a:rPr lang="el-GR" dirty="0" err="1"/>
              <a:t>πλατφορμών</a:t>
            </a:r>
            <a:r>
              <a:rPr lang="el-GR" dirty="0"/>
              <a:t> για να βελτιώσετε την υπηρεσία καθοδήγησης.</a:t>
            </a:r>
            <a:endParaRPr lang="en-US" dirty="0"/>
          </a:p>
          <a:p>
            <a:pPr marL="342900" indent="-342900" algn="l">
              <a:buFont typeface="Wingdings" panose="05000000000000000000" pitchFamily="2" charset="2"/>
              <a:buChar char="§"/>
            </a:pPr>
            <a:r>
              <a:rPr lang="el-GR" dirty="0"/>
              <a:t>Να είστε ενήμεροι για τους πελάτες που μπορεί να χρειάζονται πρόσθετα εργαλεία προσβασιμότητας, όπως εκείνοι με συγκεκριμένες μαθησιακές δυσκολίες ή εκείνοι που χρειάζονται πρόσθετη υποστήριξη στον επαγγελματικό προσανατολισμό.</a:t>
            </a:r>
            <a:endParaRPr lang="en-US"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6" descr="Illustration of a diverse group of friends or colleagues in a video conference on laptop computer screen Modern flat vector illustration appropriate for a variety of uses including articles and blog posts. Vector artwork is easy to colorize, manipulate, and scales to any size. Web Conference stock vector">
            <a:extLst>
              <a:ext uri="{FF2B5EF4-FFF2-40B4-BE49-F238E27FC236}">
                <a16:creationId xmlns:a16="http://schemas.microsoft.com/office/drawing/2014/main" id="{1D28ADF5-2AF3-0F2A-CAB4-A9A61C37A4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81884">
            <a:off x="10245786" y="3611547"/>
            <a:ext cx="1452439" cy="1089329"/>
          </a:xfrm>
          <a:prstGeom prst="roundRect">
            <a:avLst>
              <a:gd name="adj" fmla="val 23719"/>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89944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4000" dirty="0"/>
              <a:t>Πόροι για το </a:t>
            </a:r>
            <a:r>
              <a:rPr lang="en-IE" sz="4000" dirty="0"/>
              <a:t>M5-</a:t>
            </a:r>
            <a:r>
              <a:rPr lang="el-GR" sz="4000" dirty="0"/>
              <a:t>ΜΕ</a:t>
            </a:r>
            <a:r>
              <a:rPr lang="en-IE" sz="4000" dirty="0"/>
              <a:t>5</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dirty="0"/>
              <a:t>Παρέχεται το ακόλουθο εκπαιδευτικό υλικό:</a:t>
            </a:r>
            <a:endParaRPr lang="en-IE"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2163726"/>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dirty="0"/>
              <a:t>M5-ΜΕ5-01 – Διαφάνειες PPT </a:t>
            </a:r>
          </a:p>
          <a:p>
            <a:pPr marL="342900" indent="-342900" algn="l">
              <a:buFont typeface="Wingdings" panose="05000000000000000000" pitchFamily="2" charset="2"/>
              <a:buChar char="§"/>
            </a:pPr>
            <a:r>
              <a:rPr lang="el-GR" dirty="0"/>
              <a:t>M5-ΜΕ5-01 – Ενότητα 2 και 4 (έγγραφο Word και PPT)</a:t>
            </a: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Tree>
    <p:extLst>
      <p:ext uri="{BB962C8B-B14F-4D97-AF65-F5344CB8AC3E}">
        <p14:creationId xmlns:p14="http://schemas.microsoft.com/office/powerpoint/2010/main" val="547038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el-GR" sz="4000" dirty="0"/>
              <a:t>Μαθησιακή Ενότητα 6 </a:t>
            </a:r>
            <a:endParaRPr lang="de-AT" sz="4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1260885" y="1607423"/>
            <a:ext cx="9218417" cy="27514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E" dirty="0"/>
          </a:p>
          <a:p>
            <a:r>
              <a:rPr lang="el-GR" sz="5400" b="1" dirty="0">
                <a:latin typeface="+mj-lt"/>
              </a:rPr>
              <a:t>Ας εξερευνήσουμε την ΜΕ6: </a:t>
            </a:r>
            <a:r>
              <a:rPr lang="el-GR" sz="5400" dirty="0">
                <a:latin typeface="+mj-lt"/>
              </a:rPr>
              <a:t>Καταγραφή και </a:t>
            </a:r>
            <a:r>
              <a:rPr lang="el-GR" sz="5400" dirty="0" err="1">
                <a:latin typeface="+mj-lt"/>
              </a:rPr>
              <a:t>Αναστοχασμός</a:t>
            </a:r>
            <a:endParaRPr lang="en-IE"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1275846" y="3874830"/>
            <a:ext cx="9276069" cy="1630554"/>
          </a:xfrm>
        </p:spPr>
        <p:txBody>
          <a:bodyPr>
            <a:normAutofit/>
          </a:bodyPr>
          <a:lstStyle/>
          <a:p>
            <a:endParaRPr lang="en-IE" sz="2800" dirty="0"/>
          </a:p>
          <a:p>
            <a:r>
              <a:rPr lang="el-GR" sz="2800" dirty="0"/>
              <a:t>για να μάθετε περισσότερα σχετικά με την καταγραφή και τον </a:t>
            </a:r>
            <a:r>
              <a:rPr lang="el-GR" sz="2800" dirty="0" err="1"/>
              <a:t>αναστοχασμό</a:t>
            </a:r>
            <a:r>
              <a:rPr lang="el-GR" sz="2800" dirty="0"/>
              <a:t> σε μια μεθοδολογία </a:t>
            </a:r>
            <a:r>
              <a:rPr lang="el-GR" sz="2800" dirty="0" err="1"/>
              <a:t>CareerBot</a:t>
            </a:r>
            <a:endParaRPr lang="en-IE" sz="2800" dirty="0"/>
          </a:p>
        </p:txBody>
      </p:sp>
      <p:grpSp>
        <p:nvGrpSpPr>
          <p:cNvPr id="3" name="Gruppieren 2">
            <a:extLst>
              <a:ext uri="{FF2B5EF4-FFF2-40B4-BE49-F238E27FC236}">
                <a16:creationId xmlns:a16="http://schemas.microsoft.com/office/drawing/2014/main" id="{E41BC475-6BD0-6380-25EA-F1E9FC4AABCF}"/>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9B732766-1A9F-43B3-3C92-2EFF3C8BC3F4}"/>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1043259-BEF3-F454-78BA-82B7A5C35042}"/>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descr="People climbing books. isolated on white background. Vector illustration. People climbing books. isolated on white background. Vector illustration. Eps 10 Education stock vector">
            <a:extLst>
              <a:ext uri="{FF2B5EF4-FFF2-40B4-BE49-F238E27FC236}">
                <a16:creationId xmlns:a16="http://schemas.microsoft.com/office/drawing/2014/main" id="{4F7304B3-EE18-7648-573A-11AEE18B18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12" y="807457"/>
            <a:ext cx="1674486" cy="16744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782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727735" y="89354"/>
            <a:ext cx="8924337" cy="613068"/>
          </a:xfrm>
        </p:spPr>
        <p:txBody>
          <a:bodyPr>
            <a:noAutofit/>
          </a:bodyPr>
          <a:lstStyle/>
          <a:p>
            <a:pPr algn="l"/>
            <a:r>
              <a:rPr lang="el-GR" sz="2400" b="1" dirty="0"/>
              <a:t>ΜΕ6: Καταγραφή και </a:t>
            </a:r>
            <a:r>
              <a:rPr lang="el-GR" sz="2400" b="1" dirty="0" err="1"/>
              <a:t>Αναστοχασμός</a:t>
            </a:r>
            <a:endParaRPr lang="de-AT" sz="24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637472" y="916670"/>
            <a:ext cx="8924339" cy="546754"/>
          </a:xfrm>
        </p:spPr>
        <p:txBody>
          <a:bodyPr>
            <a:normAutofit/>
          </a:bodyPr>
          <a:lstStyle/>
          <a:p>
            <a:pPr algn="l"/>
            <a:r>
              <a:rPr lang="el-GR" sz="2800" dirty="0"/>
              <a:t>Τι περιλαμβάνει η ΜΕ</a:t>
            </a:r>
            <a:r>
              <a:rPr lang="de-AT" sz="2800" dirty="0"/>
              <a:t>6;</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51747" y="1383617"/>
            <a:ext cx="8518895" cy="10083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1800" dirty="0"/>
              <a:t>Αυτή η ενότητα εκμάθησης δεν παρέχει πρόσθετες πληροφορίες ή περιεχόμενο στο εκπαιδευτικό μάθημα, αλλά επικεντρώνεται στην τεκμηρίωση και την παροχή αποδεικτικών στοιχείων για την εμπειρία ολοκλήρωσης του μαθήματος, την πιλοτική εφαρμογή του </a:t>
            </a:r>
            <a:r>
              <a:rPr lang="el-GR" sz="1800" dirty="0" err="1"/>
              <a:t>CareerBot</a:t>
            </a:r>
            <a:r>
              <a:rPr lang="el-GR" sz="1800" dirty="0"/>
              <a:t> και εργασιών από προηγούμενες ενότητες μάθησης με έναν επωφελούμενο.</a:t>
            </a:r>
            <a:endParaRPr lang="en-US" sz="1800"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8" name="Picture 2" descr="MAN SITTING IN AN OFFICE">
            <a:extLst>
              <a:ext uri="{FF2B5EF4-FFF2-40B4-BE49-F238E27FC236}">
                <a16:creationId xmlns:a16="http://schemas.microsoft.com/office/drawing/2014/main" id="{457BC3B3-7244-0558-1C8A-A2B463D804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313" y="3141275"/>
            <a:ext cx="1456637" cy="14566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8874A0E-EC75-45A6-F05C-1F66513257D9}"/>
              </a:ext>
            </a:extLst>
          </p:cNvPr>
          <p:cNvSpPr txBox="1"/>
          <p:nvPr/>
        </p:nvSpPr>
        <p:spPr>
          <a:xfrm>
            <a:off x="3429533" y="2318419"/>
            <a:ext cx="7555487" cy="3970318"/>
          </a:xfrm>
          <a:prstGeom prst="rect">
            <a:avLst/>
          </a:prstGeom>
          <a:noFill/>
        </p:spPr>
        <p:txBody>
          <a:bodyPr wrap="square">
            <a:spAutoFit/>
          </a:bodyPr>
          <a:lstStyle/>
          <a:p>
            <a:pPr marL="342900" indent="-342900">
              <a:buFont typeface="Wingdings" panose="05000000000000000000" pitchFamily="2" charset="2"/>
              <a:buChar char="§"/>
            </a:pPr>
            <a:r>
              <a:rPr lang="el-GR" dirty="0"/>
              <a:t>Η συμπλήρωση των προτύπων εγγράφων αναμένεται </a:t>
            </a:r>
            <a:r>
              <a:rPr lang="el-GR" dirty="0" err="1"/>
              <a:t>καθ</a:t>
            </a:r>
            <a:r>
              <a:rPr lang="el-GR" dirty="0"/>
              <a:t> 'όλη τη διάρκεια της παράδοσης των μαθημάτων.</a:t>
            </a:r>
          </a:p>
          <a:p>
            <a:endParaRPr lang="en-US" dirty="0"/>
          </a:p>
          <a:p>
            <a:pPr marL="342900" indent="-342900">
              <a:buFont typeface="Wingdings" panose="05000000000000000000" pitchFamily="2" charset="2"/>
              <a:buChar char="§"/>
            </a:pPr>
            <a:r>
              <a:rPr lang="el-GR" dirty="0"/>
              <a:t>Το μαθησιακό συμφωνητικό θα πρέπει να ολοκληρώνεται πριν από την έναρξη της κατάρτισης.</a:t>
            </a:r>
          </a:p>
          <a:p>
            <a:endParaRPr lang="en-US" dirty="0"/>
          </a:p>
          <a:p>
            <a:pPr marL="342900" indent="-342900">
              <a:buFont typeface="Wingdings" panose="05000000000000000000" pitchFamily="2" charset="2"/>
              <a:buChar char="§"/>
            </a:pPr>
            <a:r>
              <a:rPr lang="el-GR" dirty="0"/>
              <a:t>Η δοκιμαστική εμπειρία θα πρέπει να είναι μετά την ολοκλήρωση της προσωπικής εκπαίδευσης / διαδικτυακού σεμιναρίου με έναν διαμεσολαβητή και πριν από την «ομιλία εμπειρογνωμόνων»</a:t>
            </a:r>
          </a:p>
          <a:p>
            <a:endParaRPr lang="en-US" dirty="0"/>
          </a:p>
          <a:p>
            <a:pPr marL="342900" indent="-342900">
              <a:buFont typeface="Wingdings" panose="05000000000000000000" pitchFamily="2" charset="2"/>
              <a:buChar char="§"/>
            </a:pPr>
            <a:r>
              <a:rPr lang="el-GR" dirty="0"/>
              <a:t>Το </a:t>
            </a:r>
            <a:r>
              <a:rPr lang="el-GR" dirty="0" err="1"/>
              <a:t>Expert</a:t>
            </a:r>
            <a:r>
              <a:rPr lang="el-GR" dirty="0"/>
              <a:t> </a:t>
            </a:r>
            <a:r>
              <a:rPr lang="el-GR" dirty="0" err="1"/>
              <a:t>Talk</a:t>
            </a:r>
            <a:r>
              <a:rPr lang="el-GR" dirty="0"/>
              <a:t> θα οργανωθεί από τους συντονιστές του έργου </a:t>
            </a:r>
            <a:r>
              <a:rPr lang="el-GR" dirty="0" err="1"/>
              <a:t>CareerBOT</a:t>
            </a:r>
            <a:r>
              <a:rPr lang="el-GR" dirty="0"/>
              <a:t> μετά την ολοκλήρωση της εκπαίδευσης και της δοκιμαστικής εμπειρίας με τους πελάτες και έχει ως στόχο να παρέχει ανατροφοδότηση σχετικά με τις δοκιμές με τους πελάτες και τη συνολική εμπειρία του μαθήματος.</a:t>
            </a:r>
            <a:endParaRPr lang="en-US" dirty="0"/>
          </a:p>
        </p:txBody>
      </p:sp>
    </p:spTree>
    <p:extLst>
      <p:ext uri="{BB962C8B-B14F-4D97-AF65-F5344CB8AC3E}">
        <p14:creationId xmlns:p14="http://schemas.microsoft.com/office/powerpoint/2010/main" val="3512864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4000" dirty="0"/>
              <a:t>Πόροι για το </a:t>
            </a:r>
            <a:r>
              <a:rPr lang="en-IE" sz="4000" dirty="0"/>
              <a:t>M5-</a:t>
            </a:r>
            <a:r>
              <a:rPr lang="el-GR" sz="4000" dirty="0"/>
              <a:t>ΜΕ6</a:t>
            </a:r>
            <a:endParaRPr lang="en-IE"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dirty="0"/>
              <a:t>Παρέχεται το ακόλουθο εκπαιδευτικό υλικό:</a:t>
            </a:r>
            <a:endParaRPr lang="en-IE"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2163726"/>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dirty="0"/>
              <a:t>M5-ΜΕ6-01 - PPT M5 Έγγραφο Word 
M5-ΜΕ6-02 – Όλα τα σχετικά πρόσθετα έγγραφα μαθημάτων</a:t>
            </a:r>
            <a:endParaRPr lang="en-IE"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Tree>
    <p:extLst>
      <p:ext uri="{BB962C8B-B14F-4D97-AF65-F5344CB8AC3E}">
        <p14:creationId xmlns:p14="http://schemas.microsoft.com/office/powerpoint/2010/main" val="2356839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9EC9C88-2DD2-3621-F029-CB2FD5A352CF}"/>
              </a:ext>
            </a:extLst>
          </p:cNvPr>
          <p:cNvSpPr/>
          <p:nvPr/>
        </p:nvSpPr>
        <p:spPr>
          <a:xfrm>
            <a:off x="0" y="0"/>
            <a:ext cx="3867150"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217766" y="317829"/>
            <a:ext cx="5604372" cy="613068"/>
          </a:xfrm>
        </p:spPr>
        <p:txBody>
          <a:bodyPr>
            <a:noAutofit/>
          </a:bodyPr>
          <a:lstStyle/>
          <a:p>
            <a:pPr algn="l"/>
            <a:r>
              <a:rPr lang="el-GR" sz="4000" dirty="0"/>
              <a:t>Ας κρατήσουμε επαφή!</a:t>
            </a:r>
            <a:endParaRPr lang="en-IE"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4297753" y="2547268"/>
            <a:ext cx="7524510" cy="2163910"/>
          </a:xfrm>
        </p:spPr>
        <p:txBody>
          <a:bodyPr>
            <a:normAutofit/>
          </a:bodyPr>
          <a:lstStyle/>
          <a:p>
            <a:pPr algn="l">
              <a:spcAft>
                <a:spcPts val="1000"/>
              </a:spcAft>
            </a:pPr>
            <a:r>
              <a:rPr lang="el-GR" sz="2000" dirty="0">
                <a:latin typeface="+mj-lt"/>
              </a:rPr>
              <a:t>Ιστοσελίδα</a:t>
            </a:r>
            <a:r>
              <a:rPr lang="de-AT" sz="2000" dirty="0">
                <a:latin typeface="+mj-lt"/>
              </a:rPr>
              <a:t>:          	</a:t>
            </a:r>
            <a:r>
              <a:rPr lang="de-AT" sz="2000" dirty="0">
                <a:latin typeface="+mj-lt"/>
                <a:hlinkClick r:id="rId2">
                  <a:extLst>
                    <a:ext uri="{A12FA001-AC4F-418D-AE19-62706E023703}">
                      <ahyp:hlinkClr xmlns:ahyp="http://schemas.microsoft.com/office/drawing/2018/hyperlinkcolor" val="tx"/>
                    </a:ext>
                  </a:extLst>
                </a:hlinkClick>
              </a:rPr>
              <a:t>https://careerbot.eu</a:t>
            </a:r>
            <a:r>
              <a:rPr lang="de-AT" sz="2000" dirty="0">
                <a:latin typeface="+mj-lt"/>
              </a:rPr>
              <a:t>   </a:t>
            </a:r>
          </a:p>
          <a:p>
            <a:pPr algn="l">
              <a:spcAft>
                <a:spcPts val="1000"/>
              </a:spcAft>
            </a:pPr>
            <a:r>
              <a:rPr lang="el-GR" sz="2000" dirty="0">
                <a:latin typeface="+mj-lt"/>
              </a:rPr>
              <a:t>Βίντεο</a:t>
            </a:r>
            <a:r>
              <a:rPr lang="de-AT" sz="2000" dirty="0">
                <a:latin typeface="+mj-lt"/>
              </a:rPr>
              <a:t>: 	   	</a:t>
            </a:r>
            <a:r>
              <a:rPr lang="de-AT" sz="2000" dirty="0">
                <a:latin typeface="+mj-lt"/>
                <a:hlinkClick r:id="rId3">
                  <a:extLst>
                    <a:ext uri="{A12FA001-AC4F-418D-AE19-62706E023703}">
                      <ahyp:hlinkClr xmlns:ahyp="http://schemas.microsoft.com/office/drawing/2018/hyperlinkcolor" val="tx"/>
                    </a:ext>
                  </a:extLst>
                </a:hlinkClick>
              </a:rPr>
              <a:t>https://www.youtube.com/@career-bot</a:t>
            </a:r>
            <a:r>
              <a:rPr lang="de-AT" sz="2000" dirty="0">
                <a:latin typeface="+mj-lt"/>
              </a:rPr>
              <a:t> </a:t>
            </a:r>
          </a:p>
          <a:p>
            <a:pPr algn="l">
              <a:spcAft>
                <a:spcPts val="1000"/>
              </a:spcAft>
            </a:pPr>
            <a:r>
              <a:rPr lang="de-AT" sz="2000" dirty="0">
                <a:latin typeface="+mj-lt"/>
              </a:rPr>
              <a:t>LinkedIn:   	</a:t>
            </a:r>
            <a:r>
              <a:rPr lang="de-AT" sz="2000" b="0" i="0" strike="noStrike" dirty="0">
                <a:effectLst/>
                <a:latin typeface="+mj-lt"/>
                <a:hlinkClick r:id="rId4">
                  <a:extLst>
                    <a:ext uri="{A12FA001-AC4F-418D-AE19-62706E023703}">
                      <ahyp:hlinkClr xmlns:ahyp="http://schemas.microsoft.com/office/drawing/2018/hyperlinkcolor" val="tx"/>
                    </a:ext>
                  </a:extLst>
                </a:hlinkClick>
              </a:rPr>
              <a:t>www.linkedin.com/company/eucareerbot</a:t>
            </a:r>
            <a:endParaRPr lang="de-AT" sz="2000" b="0" i="0" strike="noStrike" dirty="0">
              <a:effectLst/>
              <a:latin typeface="+mj-lt"/>
            </a:endParaRPr>
          </a:p>
          <a:p>
            <a:pPr algn="l">
              <a:spcAft>
                <a:spcPts val="1000"/>
              </a:spcAft>
            </a:pPr>
            <a:r>
              <a:rPr lang="el-GR" sz="2000" dirty="0" err="1">
                <a:latin typeface="+mj-lt"/>
              </a:rPr>
              <a:t>Διαδυκτιακή</a:t>
            </a:r>
            <a:r>
              <a:rPr lang="el-GR" sz="2000" dirty="0">
                <a:latin typeface="+mj-lt"/>
              </a:rPr>
              <a:t> Εκπαίδευση</a:t>
            </a:r>
            <a:r>
              <a:rPr lang="de-AT" sz="2000" dirty="0">
                <a:latin typeface="+mj-lt"/>
              </a:rPr>
              <a:t>:	</a:t>
            </a:r>
            <a:r>
              <a:rPr lang="en-IE" sz="2000" u="sng" dirty="0">
                <a:latin typeface="+mj-lt"/>
              </a:rPr>
              <a:t>https://careerbot.eu/training</a:t>
            </a:r>
          </a:p>
          <a:p>
            <a:pPr algn="l"/>
            <a:endParaRPr lang="en-IE" sz="2000" u="sng" dirty="0">
              <a:latin typeface="+mj-lt"/>
            </a:endParaRPr>
          </a:p>
          <a:p>
            <a:pPr algn="l"/>
            <a:endParaRPr lang="en-IE" sz="2000" u="sng" dirty="0">
              <a:latin typeface="+mj-lt"/>
            </a:endParaRPr>
          </a:p>
          <a:p>
            <a:pPr algn="l"/>
            <a:endParaRPr lang="en-IE" sz="2000" u="sng"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1200" b="1" i="0" u="none" strike="noStrike" cap="none" normalizeH="0" baseline="0" dirty="0">
              <a:ln>
                <a:noFill/>
              </a:ln>
              <a:solidFill>
                <a:srgbClr val="464646"/>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a:endParaRPr lang="de-AT" sz="2000" dirty="0">
              <a:latin typeface="+mj-lt"/>
            </a:endParaRPr>
          </a:p>
          <a:p>
            <a:pPr algn="l"/>
            <a:endParaRPr lang="de-AT" sz="2000" dirty="0">
              <a:latin typeface="+mj-lt"/>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0" y="986285"/>
            <a:ext cx="9756412" cy="64257"/>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307015" y="5950657"/>
            <a:ext cx="2030665"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6408521" y="5960182"/>
            <a:ext cx="546788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0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a:t>
            </a:r>
            <a:r>
              <a:rPr lang="en-US" altLang="de-DE" sz="1000" i="1" dirty="0">
                <a:solidFill>
                  <a:srgbClr val="404040"/>
                </a:solidFill>
                <a:latin typeface="Calibri" panose="020F0502020204030204" pitchFamily="34" charset="0"/>
                <a:ea typeface="Calibri" panose="020F0502020204030204" pitchFamily="34" charset="0"/>
                <a:cs typeface="Arial" panose="020B0604020202020204" pitchFamily="34" charset="0"/>
              </a:rPr>
              <a:t>N</a:t>
            </a:r>
            <a:r>
              <a:rPr kumimoji="0" lang="en-US"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either the European Union nor the Granting Authority can be held responsible. </a:t>
            </a:r>
            <a:endParaRPr kumimoji="0" lang="en-US" altLang="de-DE" sz="1000" b="0" i="0" u="none" strike="noStrike" cap="none" normalizeH="0" baseline="0" dirty="0">
              <a:ln>
                <a:noFill/>
              </a:ln>
              <a:solidFill>
                <a:schemeClr val="tx1"/>
              </a:solidFill>
              <a:effectLst/>
              <a:latin typeface="Arial" panose="020B0604020202020204" pitchFamily="34" charset="0"/>
            </a:endParaRPr>
          </a:p>
        </p:txBody>
      </p:sp>
      <p:sp>
        <p:nvSpPr>
          <p:cNvPr id="7" name="Text Placeholder 3">
            <a:extLst>
              <a:ext uri="{FF2B5EF4-FFF2-40B4-BE49-F238E27FC236}">
                <a16:creationId xmlns:a16="http://schemas.microsoft.com/office/drawing/2014/main" id="{F418FB35-8B7D-934E-AD36-8451E6D5482B}"/>
              </a:ext>
            </a:extLst>
          </p:cNvPr>
          <p:cNvSpPr txBox="1">
            <a:spLocks/>
          </p:cNvSpPr>
          <p:nvPr/>
        </p:nvSpPr>
        <p:spPr>
          <a:xfrm>
            <a:off x="361921" y="-118133"/>
            <a:ext cx="3740150" cy="6644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Font typeface="Arial" panose="020B0604020202020204" pitchFamily="34" charset="0"/>
              <a:buNone/>
            </a:pPr>
            <a:endParaRPr lang="en-GB" sz="2000" b="1" dirty="0"/>
          </a:p>
          <a:p>
            <a:pPr marL="0" indent="0">
              <a:lnSpc>
                <a:spcPct val="120000"/>
              </a:lnSpc>
              <a:spcBef>
                <a:spcPts val="300"/>
              </a:spcBef>
              <a:buFont typeface="Arial" panose="020B0604020202020204" pitchFamily="34" charset="0"/>
              <a:buNone/>
            </a:pPr>
            <a:r>
              <a:rPr lang="en-GB" sz="2000" b="1" dirty="0"/>
              <a:t>CareerBot</a:t>
            </a:r>
            <a:endParaRPr lang="en-GB" sz="2000" dirty="0"/>
          </a:p>
          <a:p>
            <a:pPr marL="0" indent="0">
              <a:lnSpc>
                <a:spcPct val="120000"/>
              </a:lnSpc>
              <a:spcBef>
                <a:spcPts val="300"/>
              </a:spcBef>
              <a:buNone/>
            </a:pPr>
            <a:r>
              <a:rPr lang="el-GR" sz="1100" b="1" dirty="0"/>
              <a:t>Επαγγελματικός προσανατολισμός βασισμένος σε </a:t>
            </a:r>
            <a:r>
              <a:rPr lang="el-GR" sz="1100" b="1" dirty="0" err="1"/>
              <a:t>chatbot</a:t>
            </a:r>
            <a:endParaRPr lang="en-GB" sz="1100" dirty="0"/>
          </a:p>
          <a:p>
            <a:pPr marL="0" indent="0">
              <a:lnSpc>
                <a:spcPct val="100000"/>
              </a:lnSpc>
              <a:spcBef>
                <a:spcPts val="300"/>
              </a:spcBef>
              <a:buNone/>
            </a:pPr>
            <a:endParaRPr lang="el-GR" sz="1100" cap="all" dirty="0"/>
          </a:p>
          <a:p>
            <a:pPr marL="0" indent="0">
              <a:lnSpc>
                <a:spcPct val="100000"/>
              </a:lnSpc>
              <a:spcBef>
                <a:spcPts val="300"/>
              </a:spcBef>
              <a:buNone/>
            </a:pPr>
            <a:r>
              <a:rPr lang="el-GR" sz="1100" cap="all" dirty="0"/>
              <a:t>Επικεφαλής και συντονιστής έργου</a:t>
            </a:r>
          </a:p>
          <a:p>
            <a:pPr marL="0" indent="0">
              <a:lnSpc>
                <a:spcPct val="100000"/>
              </a:lnSpc>
              <a:spcBef>
                <a:spcPts val="300"/>
              </a:spcBef>
              <a:buNone/>
            </a:pPr>
            <a:r>
              <a:rPr lang="en-GB" sz="1100" dirty="0" err="1"/>
              <a:t>Hafelekar</a:t>
            </a:r>
            <a:endParaRPr lang="en-GB" sz="1100" dirty="0"/>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None/>
            </a:pPr>
            <a:r>
              <a:rPr lang="el-GR" sz="1100" cap="all" dirty="0"/>
              <a:t>Διάρκεια έργου</a:t>
            </a:r>
          </a:p>
          <a:p>
            <a:pPr marL="0" indent="0">
              <a:lnSpc>
                <a:spcPct val="100000"/>
              </a:lnSpc>
              <a:spcBef>
                <a:spcPts val="300"/>
              </a:spcBef>
              <a:buNone/>
            </a:pPr>
            <a:r>
              <a:rPr lang="el-GR" sz="1100" dirty="0"/>
              <a:t>Νοέμβριος 2021 έως Αύγουστος 2024</a:t>
            </a:r>
          </a:p>
          <a:p>
            <a:pPr marL="0" indent="0">
              <a:lnSpc>
                <a:spcPct val="100000"/>
              </a:lnSpc>
              <a:spcBef>
                <a:spcPts val="300"/>
              </a:spcBef>
              <a:buNone/>
            </a:pPr>
            <a:endParaRPr lang="en-GB" sz="1100" cap="all" dirty="0"/>
          </a:p>
          <a:p>
            <a:pPr marL="0" indent="0">
              <a:lnSpc>
                <a:spcPct val="100000"/>
              </a:lnSpc>
              <a:spcBef>
                <a:spcPts val="300"/>
              </a:spcBef>
              <a:buNone/>
            </a:pPr>
            <a:r>
              <a:rPr lang="el-GR" sz="1100" cap="all" dirty="0"/>
              <a:t>Πρόγραμμα</a:t>
            </a:r>
            <a:endParaRPr lang="en-GB" sz="1100" cap="all" dirty="0"/>
          </a:p>
          <a:p>
            <a:pPr marL="0" indent="0">
              <a:lnSpc>
                <a:spcPct val="100000"/>
              </a:lnSpc>
              <a:spcBef>
                <a:spcPts val="300"/>
              </a:spcBef>
              <a:buNone/>
            </a:pPr>
            <a:r>
              <a:rPr lang="el-GR" sz="1100" dirty="0"/>
              <a:t>Στρατηγική σύμπραξη </a:t>
            </a:r>
            <a:r>
              <a:rPr lang="en-GB" sz="1100" dirty="0"/>
              <a:t>Erasmus+</a:t>
            </a:r>
            <a:endParaRPr lang="el-GR" sz="1100" dirty="0"/>
          </a:p>
          <a:p>
            <a:pPr marL="0" indent="0">
              <a:lnSpc>
                <a:spcPct val="100000"/>
              </a:lnSpc>
              <a:spcBef>
                <a:spcPts val="300"/>
              </a:spcBef>
              <a:buNone/>
            </a:pPr>
            <a:endParaRPr lang="en-GB" sz="1100" dirty="0"/>
          </a:p>
          <a:p>
            <a:pPr marL="0" indent="0">
              <a:lnSpc>
                <a:spcPct val="100000"/>
              </a:lnSpc>
              <a:spcBef>
                <a:spcPts val="300"/>
              </a:spcBef>
              <a:buFont typeface="Arial" panose="020B0604020202020204" pitchFamily="34" charset="0"/>
              <a:buNone/>
            </a:pPr>
            <a:r>
              <a:rPr lang="el-GR" sz="1100" dirty="0"/>
              <a:t>ΙΣΤΟΣΕΛΙΔΑ</a:t>
            </a:r>
            <a:endParaRPr lang="en-GB" sz="1100" dirty="0"/>
          </a:p>
          <a:p>
            <a:pPr marL="0" indent="0">
              <a:lnSpc>
                <a:spcPct val="100000"/>
              </a:lnSpc>
              <a:spcBef>
                <a:spcPts val="300"/>
              </a:spcBef>
              <a:buFont typeface="Arial" panose="020B0604020202020204" pitchFamily="34" charset="0"/>
              <a:buNone/>
            </a:pPr>
            <a:r>
              <a:rPr lang="en-GB" sz="1100" dirty="0"/>
              <a:t>https://careerbot.eu</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l-GR" sz="1100" cap="all" dirty="0"/>
              <a:t>ΕΠΙΚΟΙΝΩΝΙΑ</a:t>
            </a:r>
            <a:endParaRPr lang="en-GB" sz="1100" cap="all" dirty="0"/>
          </a:p>
          <a:p>
            <a:pPr marL="0" indent="0">
              <a:lnSpc>
                <a:spcPct val="100000"/>
              </a:lnSpc>
              <a:spcBef>
                <a:spcPts val="300"/>
              </a:spcBef>
              <a:buFont typeface="Arial" panose="020B0604020202020204" pitchFamily="34" charset="0"/>
              <a:buNone/>
            </a:pPr>
            <a:r>
              <a:rPr lang="en-US" sz="1100" dirty="0"/>
              <a:t>info@hafelekar.at</a:t>
            </a:r>
          </a:p>
          <a:p>
            <a:pPr marL="0" indent="0">
              <a:lnSpc>
                <a:spcPct val="120000"/>
              </a:lnSpc>
              <a:spcBef>
                <a:spcPts val="300"/>
              </a:spcBef>
              <a:buFont typeface="Arial" panose="020B0604020202020204" pitchFamily="34" charset="0"/>
              <a:buNone/>
            </a:pPr>
            <a:endParaRPr lang="en-US" sz="1100" dirty="0"/>
          </a:p>
          <a:p>
            <a:pPr marL="0" indent="0">
              <a:lnSpc>
                <a:spcPct val="120000"/>
              </a:lnSpc>
              <a:spcBef>
                <a:spcPts val="300"/>
              </a:spcBef>
              <a:buFont typeface="Arial" panose="020B0604020202020204" pitchFamily="34" charset="0"/>
              <a:buNone/>
            </a:pPr>
            <a:r>
              <a:rPr lang="el-GR" sz="1100" dirty="0"/>
              <a:t>ΣΥΝΕΡΓΑΤΕΣ</a:t>
            </a:r>
            <a:endParaRPr lang="en-US" sz="1100" dirty="0"/>
          </a:p>
          <a:p>
            <a:pPr marL="0" indent="0" algn="l">
              <a:buNone/>
            </a:pPr>
            <a:r>
              <a:rPr lang="de-AT" sz="1100" b="0" i="0" u="sng" strike="noStrike" dirty="0">
                <a:effectLst/>
                <a:hlinkClick r:id="rId8">
                  <a:extLst>
                    <a:ext uri="{A12FA001-AC4F-418D-AE19-62706E023703}">
                      <ahyp:hlinkClr xmlns:ahyp="http://schemas.microsoft.com/office/drawing/2018/hyperlinkcolor" val="tx"/>
                    </a:ext>
                  </a:extLst>
                </a:hlinkClick>
              </a:rPr>
              <a:t>Hafelekar Unternehmensberatung, AT</a:t>
            </a:r>
            <a:endParaRPr lang="de-AT" sz="1100" b="0" i="0" u="sng" dirty="0">
              <a:effectLst/>
            </a:endParaRPr>
          </a:p>
          <a:p>
            <a:pPr marL="0" indent="0" algn="l">
              <a:buNone/>
            </a:pPr>
            <a:r>
              <a:rPr lang="de-AT" sz="1100" b="0" i="0" u="sng" strike="noStrike" dirty="0">
                <a:effectLst/>
                <a:hlinkClick r:id="rId9">
                  <a:extLst>
                    <a:ext uri="{A12FA001-AC4F-418D-AE19-62706E023703}">
                      <ahyp:hlinkClr xmlns:ahyp="http://schemas.microsoft.com/office/drawing/2018/hyperlinkcolor" val="tx"/>
                    </a:ext>
                  </a:extLst>
                </a:hlinkClick>
              </a:rPr>
              <a:t>Tiroler Soziale Dienste GmbH, AT</a:t>
            </a:r>
            <a:endParaRPr lang="de-AT" sz="1100" b="0" i="0" u="sng" dirty="0">
              <a:effectLst/>
            </a:endParaRPr>
          </a:p>
          <a:p>
            <a:pPr marL="0" indent="0" algn="l">
              <a:buNone/>
            </a:pPr>
            <a:r>
              <a:rPr lang="el-GR" sz="1100" u="sng" dirty="0">
                <a:hlinkClick r:id="rId10">
                  <a:extLst>
                    <a:ext uri="{A12FA001-AC4F-418D-AE19-62706E023703}">
                      <ahyp:hlinkClr xmlns:ahyp="http://schemas.microsoft.com/office/drawing/2018/hyperlinkcolor" val="tx"/>
                    </a:ext>
                  </a:extLst>
                </a:hlinkClick>
              </a:rPr>
              <a:t>Συνεργασία Ενεργών Πολιτών</a:t>
            </a:r>
            <a:r>
              <a:rPr lang="de-AT" sz="1100" b="0" i="0" u="sng" strike="noStrike" dirty="0">
                <a:effectLst/>
                <a:hlinkClick r:id="rId10">
                  <a:extLst>
                    <a:ext uri="{A12FA001-AC4F-418D-AE19-62706E023703}">
                      <ahyp:hlinkClr xmlns:ahyp="http://schemas.microsoft.com/office/drawing/2018/hyperlinkcolor" val="tx"/>
                    </a:ext>
                  </a:extLst>
                </a:hlinkClick>
              </a:rPr>
              <a:t>, GR</a:t>
            </a:r>
            <a:endParaRPr lang="de-AT" sz="1100" b="0" i="0" u="sng" dirty="0">
              <a:effectLst/>
            </a:endParaRPr>
          </a:p>
          <a:p>
            <a:pPr marL="0" indent="0" algn="l">
              <a:buNone/>
            </a:pPr>
            <a:r>
              <a:rPr lang="de-AT" sz="1100" b="0" i="0" u="sng" strike="noStrike" dirty="0" err="1">
                <a:effectLst/>
                <a:hlinkClick r:id="rId11">
                  <a:extLst>
                    <a:ext uri="{A12FA001-AC4F-418D-AE19-62706E023703}">
                      <ahyp:hlinkClr xmlns:ahyp="http://schemas.microsoft.com/office/drawing/2018/hyperlinkcolor" val="tx"/>
                    </a:ext>
                  </a:extLst>
                </a:hlinkClick>
              </a:rPr>
              <a:t>Pontydysgu</a:t>
            </a:r>
            <a:r>
              <a:rPr lang="de-AT" sz="1100" b="0" i="0" u="sng" strike="noStrike" dirty="0">
                <a:effectLst/>
                <a:hlinkClick r:id="rId11">
                  <a:extLst>
                    <a:ext uri="{A12FA001-AC4F-418D-AE19-62706E023703}">
                      <ahyp:hlinkClr xmlns:ahyp="http://schemas.microsoft.com/office/drawing/2018/hyperlinkcolor" val="tx"/>
                    </a:ext>
                  </a:extLst>
                </a:hlinkClick>
              </a:rPr>
              <a:t> SL, ES</a:t>
            </a:r>
            <a:endParaRPr lang="de-AT" sz="1100" b="0" i="0" u="sng" dirty="0">
              <a:effectLst/>
            </a:endParaRPr>
          </a:p>
          <a:p>
            <a:pPr marL="0" indent="0" algn="l">
              <a:buNone/>
            </a:pPr>
            <a:r>
              <a:rPr lang="de-AT" sz="1100" b="0" i="0" u="sng" strike="noStrike" dirty="0" err="1">
                <a:effectLst/>
                <a:hlinkClick r:id="rId12">
                  <a:extLst>
                    <a:ext uri="{A12FA001-AC4F-418D-AE19-62706E023703}">
                      <ahyp:hlinkClr xmlns:ahyp="http://schemas.microsoft.com/office/drawing/2018/hyperlinkcolor" val="tx"/>
                    </a:ext>
                  </a:extLst>
                </a:hlinkClick>
              </a:rPr>
              <a:t>Consultoría</a:t>
            </a:r>
            <a:r>
              <a:rPr lang="de-AT" sz="1100" b="0" i="0" u="sng" strike="noStrike" dirty="0">
                <a:effectLst/>
                <a:hlinkClick r:id="rId12">
                  <a:extLst>
                    <a:ext uri="{A12FA001-AC4F-418D-AE19-62706E023703}">
                      <ahyp:hlinkClr xmlns:ahyp="http://schemas.microsoft.com/office/drawing/2018/hyperlinkcolor" val="tx"/>
                    </a:ext>
                  </a:extLst>
                </a:hlinkClick>
              </a:rPr>
              <a:t> de </a:t>
            </a:r>
            <a:r>
              <a:rPr lang="de-AT" sz="1100" b="0" i="0" u="sng" strike="noStrike" dirty="0" err="1">
                <a:effectLst/>
                <a:hlinkClick r:id="rId12">
                  <a:extLst>
                    <a:ext uri="{A12FA001-AC4F-418D-AE19-62706E023703}">
                      <ahyp:hlinkClr xmlns:ahyp="http://schemas.microsoft.com/office/drawing/2018/hyperlinkcolor" val="tx"/>
                    </a:ext>
                  </a:extLst>
                </a:hlinkClick>
              </a:rPr>
              <a:t>Innovación</a:t>
            </a:r>
            <a:r>
              <a:rPr lang="de-AT" sz="1100" b="0" i="0" u="sng" strike="noStrike" dirty="0">
                <a:effectLst/>
                <a:hlinkClick r:id="rId12">
                  <a:extLst>
                    <a:ext uri="{A12FA001-AC4F-418D-AE19-62706E023703}">
                      <ahyp:hlinkClr xmlns:ahyp="http://schemas.microsoft.com/office/drawing/2018/hyperlinkcolor" val="tx"/>
                    </a:ext>
                  </a:extLst>
                </a:hlinkClick>
              </a:rPr>
              <a:t> </a:t>
            </a:r>
            <a:r>
              <a:rPr lang="de-AT" sz="1100" b="0" i="0" u="sng" strike="noStrike" dirty="0" err="1">
                <a:effectLst/>
                <a:hlinkClick r:id="rId12">
                  <a:extLst>
                    <a:ext uri="{A12FA001-AC4F-418D-AE19-62706E023703}">
                      <ahyp:hlinkClr xmlns:ahyp="http://schemas.microsoft.com/office/drawing/2018/hyperlinkcolor" val="tx"/>
                    </a:ext>
                  </a:extLst>
                </a:hlinkClick>
              </a:rPr>
              <a:t>Social</a:t>
            </a:r>
            <a:r>
              <a:rPr lang="de-AT" sz="1100" b="0" i="0" u="sng" strike="noStrike" dirty="0">
                <a:effectLst/>
                <a:hlinkClick r:id="rId12">
                  <a:extLst>
                    <a:ext uri="{A12FA001-AC4F-418D-AE19-62706E023703}">
                      <ahyp:hlinkClr xmlns:ahyp="http://schemas.microsoft.com/office/drawing/2018/hyperlinkcolor" val="tx"/>
                    </a:ext>
                  </a:extLst>
                </a:hlinkClick>
              </a:rPr>
              <a:t>, ES</a:t>
            </a:r>
            <a:endParaRPr lang="de-AT" sz="1100" b="0" i="0" u="sng" dirty="0">
              <a:effectLst/>
            </a:endParaRPr>
          </a:p>
          <a:p>
            <a:pPr marL="0" indent="0" algn="l">
              <a:buNone/>
            </a:pPr>
            <a:r>
              <a:rPr lang="de-AT" sz="1100" b="0" i="0" u="sng" strike="noStrike" dirty="0" err="1">
                <a:effectLst/>
                <a:hlinkClick r:id="rId13">
                  <a:extLst>
                    <a:ext uri="{A12FA001-AC4F-418D-AE19-62706E023703}">
                      <ahyp:hlinkClr xmlns:ahyp="http://schemas.microsoft.com/office/drawing/2018/hyperlinkcolor" val="tx"/>
                    </a:ext>
                  </a:extLst>
                </a:hlinkClick>
              </a:rPr>
              <a:t>Ballymun</a:t>
            </a:r>
            <a:r>
              <a:rPr lang="de-AT" sz="1100" b="0" i="0" u="sng" strike="noStrike" dirty="0">
                <a:effectLst/>
                <a:hlinkClick r:id="rId13">
                  <a:extLst>
                    <a:ext uri="{A12FA001-AC4F-418D-AE19-62706E023703}">
                      <ahyp:hlinkClr xmlns:ahyp="http://schemas.microsoft.com/office/drawing/2018/hyperlinkcolor" val="tx"/>
                    </a:ext>
                  </a:extLst>
                </a:hlinkClick>
              </a:rPr>
              <a:t> Job </a:t>
            </a:r>
            <a:r>
              <a:rPr lang="de-AT" sz="1100" b="0" i="0" u="sng" strike="noStrike" dirty="0" err="1">
                <a:effectLst/>
                <a:hlinkClick r:id="rId13">
                  <a:extLst>
                    <a:ext uri="{A12FA001-AC4F-418D-AE19-62706E023703}">
                      <ahyp:hlinkClr xmlns:ahyp="http://schemas.microsoft.com/office/drawing/2018/hyperlinkcolor" val="tx"/>
                    </a:ext>
                  </a:extLst>
                </a:hlinkClick>
              </a:rPr>
              <a:t>Centre</a:t>
            </a:r>
            <a:r>
              <a:rPr lang="de-AT" sz="1100" b="0" i="0" u="sng" strike="noStrike" dirty="0">
                <a:effectLst/>
                <a:hlinkClick r:id="rId13">
                  <a:extLst>
                    <a:ext uri="{A12FA001-AC4F-418D-AE19-62706E023703}">
                      <ahyp:hlinkClr xmlns:ahyp="http://schemas.microsoft.com/office/drawing/2018/hyperlinkcolor" val="tx"/>
                    </a:ext>
                  </a:extLst>
                </a:hlinkClick>
              </a:rPr>
              <a:t> Co-operative Society Limited, IE</a:t>
            </a:r>
            <a:endParaRPr lang="de-AT" sz="1100" b="0" i="0" u="sng" dirty="0">
              <a:effectLst/>
            </a:endParaRPr>
          </a:p>
          <a:p>
            <a:pPr marL="0" indent="0">
              <a:lnSpc>
                <a:spcPct val="120000"/>
              </a:lnSpc>
              <a:spcBef>
                <a:spcPts val="300"/>
              </a:spcBef>
              <a:buFont typeface="Arial" panose="020B0604020202020204" pitchFamily="34" charset="0"/>
              <a:buNone/>
            </a:pPr>
            <a:endParaRPr lang="hu-HU" sz="1100" dirty="0"/>
          </a:p>
          <a:p>
            <a:pPr marL="0" indent="0">
              <a:spcBef>
                <a:spcPts val="300"/>
              </a:spcBef>
              <a:buFont typeface="Arial" panose="020B0604020202020204" pitchFamily="34" charset="0"/>
              <a:buNone/>
            </a:pPr>
            <a:endParaRPr lang="en-GB" sz="1100" dirty="0"/>
          </a:p>
        </p:txBody>
      </p:sp>
      <p:sp>
        <p:nvSpPr>
          <p:cNvPr id="11" name="Rectangle 2">
            <a:extLst>
              <a:ext uri="{FF2B5EF4-FFF2-40B4-BE49-F238E27FC236}">
                <a16:creationId xmlns:a16="http://schemas.microsoft.com/office/drawing/2014/main" id="{815CE525-E393-F39D-BB4E-02AA30D58DC3}"/>
              </a:ext>
            </a:extLst>
          </p:cNvPr>
          <p:cNvSpPr>
            <a:spLocks noChangeArrowheads="1"/>
          </p:cNvSpPr>
          <p:nvPr/>
        </p:nvSpPr>
        <p:spPr bwMode="auto">
          <a:xfrm>
            <a:off x="164970" y="849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4" name="Untertitel 2">
            <a:extLst>
              <a:ext uri="{FF2B5EF4-FFF2-40B4-BE49-F238E27FC236}">
                <a16:creationId xmlns:a16="http://schemas.microsoft.com/office/drawing/2014/main" id="{FB5845E2-D6CE-CB09-548C-DAA368A82283}"/>
              </a:ext>
            </a:extLst>
          </p:cNvPr>
          <p:cNvSpPr txBox="1">
            <a:spLocks/>
          </p:cNvSpPr>
          <p:nvPr/>
        </p:nvSpPr>
        <p:spPr>
          <a:xfrm>
            <a:off x="4297753" y="4732709"/>
            <a:ext cx="7524510" cy="13283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sz="2000" u="sng" dirty="0">
              <a:latin typeface="+mj-lt"/>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r>
              <a:rPr lang="de-AT" altLang="de-DE" sz="1200" b="1" dirty="0">
                <a:solidFill>
                  <a:srgbClr val="464646"/>
                </a:solidFill>
                <a:ea typeface="Times New Roman" panose="02020603050405020304" pitchFamily="18" charset="0"/>
                <a:cs typeface="Times New Roman" panose="02020603050405020304" pitchFamily="18" charset="0"/>
              </a:rPr>
              <a:t>CC BY-NC-ND</a:t>
            </a:r>
            <a:endParaRPr lang="de-AT" altLang="de-DE" sz="1200" dirty="0"/>
          </a:p>
          <a:p>
            <a:pPr algn="l" eaLnBrk="0" fontAlgn="base" hangingPunct="0">
              <a:lnSpc>
                <a:spcPct val="100000"/>
              </a:lnSpc>
              <a:spcBef>
                <a:spcPct val="0"/>
              </a:spcBef>
              <a:spcAft>
                <a:spcPct val="0"/>
              </a:spcAft>
              <a:buFontTx/>
              <a:buNone/>
            </a:pPr>
            <a:r>
              <a:rPr lang="en-IE" altLang="de-DE" sz="1200" dirty="0">
                <a:solidFill>
                  <a:srgbClr val="464646"/>
                </a:solidFill>
                <a:ea typeface="Times New Roman" panose="02020603050405020304" pitchFamily="18" charset="0"/>
                <a:cs typeface="Times New Roman" panose="02020603050405020304" pitchFamily="18" charset="0"/>
              </a:rPr>
              <a:t>This document is licensed under CC BY-NC-ND. </a:t>
            </a:r>
            <a:r>
              <a:rPr lang="de-AT" altLang="de-DE" sz="1200" dirty="0">
                <a:solidFill>
                  <a:srgbClr val="464646"/>
                </a:solidFill>
                <a:ea typeface="Times New Roman" panose="02020603050405020304" pitchFamily="18" charset="0"/>
                <a:cs typeface="Times New Roman" panose="02020603050405020304" pitchFamily="18" charset="0"/>
              </a:rPr>
              <a:t>See: </a:t>
            </a:r>
            <a:r>
              <a:rPr lang="de-AT" altLang="de-DE" sz="1200" dirty="0">
                <a:solidFill>
                  <a:srgbClr val="000000"/>
                </a:solidFill>
                <a:ea typeface="Times New Roman" panose="02020603050405020304" pitchFamily="18" charset="0"/>
                <a:cs typeface="Times New Roman" panose="02020603050405020304" pitchFamily="18" charset="0"/>
                <a:hlinkClick r:id="rId14"/>
              </a:rPr>
              <a:t>https://creativecommons.org/licenses/by-nc-nd/4.0/</a:t>
            </a:r>
            <a:r>
              <a:rPr lang="de-AT" altLang="de-DE" sz="1200" dirty="0">
                <a:solidFill>
                  <a:srgbClr val="464646"/>
                </a:solidFill>
                <a:ea typeface="Times New Roman" panose="02020603050405020304" pitchFamily="18" charset="0"/>
                <a:cs typeface="Times New Roman" panose="02020603050405020304" pitchFamily="18" charset="0"/>
              </a:rPr>
              <a:t> </a:t>
            </a:r>
            <a:endParaRPr lang="de-AT" altLang="de-DE" sz="1200" dirty="0"/>
          </a:p>
          <a:p>
            <a:pPr algn="l"/>
            <a:endParaRPr lang="de-AT" sz="2000" u="sng" dirty="0">
              <a:latin typeface="+mj-lt"/>
            </a:endParaRPr>
          </a:p>
          <a:p>
            <a:pPr algn="l"/>
            <a:endParaRPr lang="de-AT" sz="2000" dirty="0">
              <a:latin typeface="+mj-lt"/>
            </a:endParaRPr>
          </a:p>
          <a:p>
            <a:pPr algn="l"/>
            <a:endParaRPr lang="de-AT" sz="2000" dirty="0">
              <a:latin typeface="+mj-lt"/>
            </a:endParaRPr>
          </a:p>
        </p:txBody>
      </p:sp>
      <p:pic>
        <p:nvPicPr>
          <p:cNvPr id="9" name="Grafik 1">
            <a:extLst>
              <a:ext uri="{FF2B5EF4-FFF2-40B4-BE49-F238E27FC236}">
                <a16:creationId xmlns:a16="http://schemas.microsoft.com/office/drawing/2014/main" id="{086CA3D9-3F07-1A19-C8B8-5F5BF617129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69820" y="5044820"/>
            <a:ext cx="838200" cy="29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603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el-GR" sz="4000" dirty="0"/>
              <a:t>ΜΕ</a:t>
            </a:r>
            <a:r>
              <a:rPr lang="de-AT" sz="4000" dirty="0"/>
              <a:t>1: </a:t>
            </a:r>
            <a:r>
              <a:rPr lang="el-GR" sz="4000" dirty="0"/>
              <a:t>Μαθησιακά αποτελέσματα</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988827" y="2167615"/>
            <a:ext cx="8924339" cy="546754"/>
          </a:xfrm>
        </p:spPr>
        <p:txBody>
          <a:bodyPr>
            <a:normAutofit/>
          </a:bodyPr>
          <a:lstStyle/>
          <a:p>
            <a:pPr algn="l"/>
            <a:r>
              <a:rPr lang="el-GR" sz="2800" dirty="0"/>
              <a:t>Ολοκληρώνοντας αυτή την ΜΕ θα μάθετε:</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4480802" y="2787268"/>
            <a:ext cx="7677456"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dirty="0"/>
              <a:t>Τι είναι το μαθησιακό συμφωνητικό και τα κριτήρια που απαιτούνται για την ολοκλήρωση του μαθησιακού συμφωνητικού της εκπαιδευτικής διαδικασίας </a:t>
            </a:r>
            <a:r>
              <a:rPr lang="el-GR" dirty="0" err="1"/>
              <a:t>CareerBot</a:t>
            </a:r>
            <a:endParaRPr lang="el-GR" dirty="0"/>
          </a:p>
          <a:p>
            <a:pPr marL="342900" indent="-342900" algn="l">
              <a:buFont typeface="Wingdings" panose="05000000000000000000" pitchFamily="2" charset="2"/>
              <a:buChar char="§"/>
            </a:pPr>
            <a:r>
              <a:rPr lang="el-GR" dirty="0"/>
              <a:t>Η σημασία ενός μαθησιακού συμφωνητικού στο πλαίσιο αυτής της διαδικασίας κατάρτισης</a:t>
            </a:r>
          </a:p>
          <a:p>
            <a:pPr marL="342900" indent="-342900" algn="l">
              <a:buFont typeface="Wingdings" panose="05000000000000000000" pitchFamily="2" charset="2"/>
              <a:buChar char="§"/>
            </a:pPr>
            <a:r>
              <a:rPr lang="el-GR" dirty="0"/>
              <a:t>Πώς είναι σχεδιασμένη η διαδικασία κατάρτισης </a:t>
            </a:r>
            <a:r>
              <a:rPr lang="el-GR" dirty="0" err="1"/>
              <a:t>CareerBot</a:t>
            </a:r>
            <a:r>
              <a:rPr lang="el-GR" dirty="0"/>
              <a:t> και οι απαιτήσεις, συμπεριλαμβανομένης της συμπλήρωσης ενός ημερολογίου εκπαιδευτικού αναστοχασμού</a:t>
            </a:r>
            <a:endParaRPr lang="de-AT"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descr="MAN SITTING IN AN OFFICE">
            <a:extLst>
              <a:ext uri="{FF2B5EF4-FFF2-40B4-BE49-F238E27FC236}">
                <a16:creationId xmlns:a16="http://schemas.microsoft.com/office/drawing/2014/main" id="{830A1922-5FDE-1CF3-60D1-BCF10680BE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795" y="2888328"/>
            <a:ext cx="2172501" cy="21725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14F4437-8450-1826-F0DC-7DFFBF656FB7}"/>
              </a:ext>
            </a:extLst>
          </p:cNvPr>
          <p:cNvSpPr txBox="1"/>
          <p:nvPr/>
        </p:nvSpPr>
        <p:spPr>
          <a:xfrm>
            <a:off x="856746" y="974122"/>
            <a:ext cx="8924337" cy="1200329"/>
          </a:xfrm>
          <a:prstGeom prst="rect">
            <a:avLst/>
          </a:prstGeom>
          <a:noFill/>
        </p:spPr>
        <p:txBody>
          <a:bodyPr wrap="square" rtlCol="0">
            <a:spAutoFit/>
          </a:bodyPr>
          <a:lstStyle/>
          <a:p>
            <a:r>
              <a:rPr lang="el-GR" sz="2400" dirty="0">
                <a:solidFill>
                  <a:srgbClr val="000000"/>
                </a:solidFill>
                <a:effectLst/>
                <a:latin typeface="Calibri" panose="020F0502020204030204" pitchFamily="34" charset="0"/>
                <a:ea typeface="Calibri" panose="020F0502020204030204" pitchFamily="34" charset="0"/>
              </a:rPr>
              <a:t>Η διαδικασία κατάρτισης ξεκινά με τον καθορισμό του Μαθησιακού Συμφωνητικού, το οποίο διευκρινίζει τα προηγούμενα προσόντα και τα ατομικά κίνητρα του εκπαιδευόμενου/επαγγελματία. </a:t>
            </a:r>
          </a:p>
        </p:txBody>
      </p:sp>
    </p:spTree>
    <p:extLst>
      <p:ext uri="{BB962C8B-B14F-4D97-AF65-F5344CB8AC3E}">
        <p14:creationId xmlns:p14="http://schemas.microsoft.com/office/powerpoint/2010/main" val="55860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ΜΕ1: Το μαθησιακό συμφωνητικό και η σημασία του</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b="1" dirty="0"/>
              <a:t>Βήμα 1: Το μαθησιακό συμφωνητικό </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dirty="0"/>
              <a:t>Το μαθησιακό συμφωνητικό είναι ένα πρότυπο έγγραφο που πρέπει να συμπληρωθεί από όλους τους επαγγελματίες επαγγελματικού προσανατολισμού πριν από την κατάρτιση </a:t>
            </a:r>
            <a:r>
              <a:rPr lang="el-GR" dirty="0" err="1"/>
              <a:t>CareerBOT</a:t>
            </a:r>
            <a:r>
              <a:rPr lang="el-GR" dirty="0"/>
              <a:t> και περιγράφει τις προσωπικές πληροφορίες του επαγγελματία και του </a:t>
            </a:r>
            <a:r>
              <a:rPr lang="el-GR" dirty="0" err="1"/>
              <a:t>παρόχου</a:t>
            </a:r>
            <a:r>
              <a:rPr lang="el-GR" dirty="0"/>
              <a:t> κατάρτισης, συμπεριλαμβανομένων των στοιχείων του εκπαιδευτή ή του συντονιστή.</a:t>
            </a:r>
          </a:p>
          <a:p>
            <a:pPr algn="l"/>
            <a:endParaRPr lang="el-GR" dirty="0"/>
          </a:p>
          <a:p>
            <a:pPr algn="l"/>
            <a:r>
              <a:rPr lang="el-GR" dirty="0"/>
              <a:t>Το μαθησιακό συμφωνητικό αποτελεί το 1ο βήμα της κατάρτισης </a:t>
            </a:r>
            <a:r>
              <a:rPr lang="el-GR" dirty="0" err="1"/>
              <a:t>CareerBot</a:t>
            </a:r>
            <a:r>
              <a:rPr lang="el-GR" dirty="0"/>
              <a:t> και θα πρέπει:</a:t>
            </a:r>
          </a:p>
          <a:p>
            <a:pPr algn="l"/>
            <a:endParaRPr lang="el-GR" dirty="0"/>
          </a:p>
          <a:p>
            <a:pPr marL="342900" indent="-342900" algn="l">
              <a:buFont typeface="Arial" panose="020B0604020202020204" pitchFamily="34" charset="0"/>
              <a:buChar char="•"/>
            </a:pPr>
            <a:r>
              <a:rPr lang="el-GR" dirty="0"/>
              <a:t>Να υπογράφεται από τον οργανισμό που παρέχει την κατάρτιση και τον επαγγελματία.</a:t>
            </a:r>
          </a:p>
          <a:p>
            <a:pPr marL="342900" indent="-342900" algn="l">
              <a:buFont typeface="Arial" panose="020B0604020202020204" pitchFamily="34" charset="0"/>
              <a:buChar char="•"/>
            </a:pPr>
            <a:r>
              <a:rPr lang="el-GR" dirty="0"/>
              <a:t>Να περιγράφει τα προαπαιτούμενα προσόντα των εκπαιδευομένων (επαγγελματιών)</a:t>
            </a:r>
          </a:p>
          <a:p>
            <a:pPr marL="342900" indent="-342900" algn="l">
              <a:buFont typeface="Arial" panose="020B0604020202020204" pitchFamily="34" charset="0"/>
              <a:buChar char="•"/>
            </a:pPr>
            <a:r>
              <a:rPr lang="el-GR" dirty="0"/>
              <a:t>Να απαριθμεί τις ικανότητες που θα αποκτήσουν οι επαγγελματίες</a:t>
            </a:r>
          </a:p>
          <a:p>
            <a:pPr marL="342900" indent="-342900" algn="l">
              <a:buFont typeface="Arial" panose="020B0604020202020204" pitchFamily="34" charset="0"/>
              <a:buChar char="•"/>
            </a:pPr>
            <a:r>
              <a:rPr lang="el-GR" dirty="0"/>
              <a:t>Να περιγράφει τα κίνητρα των επαγγελματιών να λάβουν μέρος στην κατάρτιση</a:t>
            </a:r>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a:extLst>
              <a:ext uri="{FF2B5EF4-FFF2-40B4-BE49-F238E27FC236}">
                <a16:creationId xmlns:a16="http://schemas.microsoft.com/office/drawing/2014/main" id="{FD2A1B62-8C5A-1E43-0214-7BECD5519F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1986" y="2723215"/>
            <a:ext cx="1568599" cy="2061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371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ΜΕ1: Το μαθησιακό συμφωνητικό και η σημασία του</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04346" y="999441"/>
            <a:ext cx="8924339" cy="546754"/>
          </a:xfrm>
        </p:spPr>
        <p:txBody>
          <a:bodyPr>
            <a:normAutofit/>
          </a:bodyPr>
          <a:lstStyle/>
          <a:p>
            <a:pPr algn="l"/>
            <a:r>
              <a:rPr lang="el-GR" sz="2800" b="1" dirty="0"/>
              <a:t>Το μαθησιακό συμφωνητικό και η σημασία του</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92312" y="1537888"/>
            <a:ext cx="8924339" cy="454712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sz="2200" dirty="0"/>
              <a:t>Θα διασφαλίσει ότι οι συμμετέχοντες είναι εξοικειωμένοι με το έργο </a:t>
            </a:r>
            <a:r>
              <a:rPr lang="el-GR" sz="2200" dirty="0" err="1"/>
              <a:t>CareerBOT</a:t>
            </a:r>
            <a:r>
              <a:rPr lang="el-GR" sz="2200" dirty="0"/>
              <a:t> πριν από την ολοκλήρωση της κατάρτισης, και οι πληροφορίες που παρέχονται θα συγκριθούν με τις τελικές σκέψεις για την τελευταία ενότητα κατάρτισης για να αξιολογηθεί εάν οι προσδοκίες των συμμετεχόντων εκπληρώθηκαν ή ακόμη και ξεπεράστηκαν όσον αφορά τη δυνητική χρήση του </a:t>
            </a:r>
            <a:r>
              <a:rPr lang="el-GR" sz="2200" dirty="0" err="1"/>
              <a:t>CareerBOT</a:t>
            </a:r>
            <a:r>
              <a:rPr lang="el-GR" sz="2200" dirty="0"/>
              <a:t> για τις δικές τους πρακτικές.</a:t>
            </a:r>
          </a:p>
          <a:p>
            <a:pPr marL="342900" indent="-342900" algn="l">
              <a:buFont typeface="Wingdings" panose="05000000000000000000" pitchFamily="2" charset="2"/>
              <a:buChar char="§"/>
            </a:pPr>
            <a:r>
              <a:rPr lang="el-GR" sz="2200" dirty="0"/>
              <a:t>Το </a:t>
            </a:r>
            <a:r>
              <a:rPr lang="el-GR" sz="2200" dirty="0" err="1"/>
              <a:t>Το</a:t>
            </a:r>
            <a:r>
              <a:rPr lang="el-GR" sz="2200" dirty="0"/>
              <a:t> μαθησιακό συμφωνητικό συνοψίζει τα προαπαιτούμενα προσόντα του συμμετέχοντα και την πρακτική εμπειρία που διαθέτει στο πεδίο, ώστε να ολοκληρώσει μια ουσιαστική δοκιμαστική εμπειρία με την ομάδα-στόχο του έργου </a:t>
            </a:r>
            <a:r>
              <a:rPr lang="el-GR" sz="2200" dirty="0" err="1"/>
              <a:t>CareerBot</a:t>
            </a:r>
            <a:r>
              <a:rPr lang="el-GR" sz="2200" dirty="0"/>
              <a:t>. </a:t>
            </a:r>
          </a:p>
          <a:p>
            <a:pPr algn="l"/>
            <a:r>
              <a:rPr lang="el-GR" sz="2200" b="1" dirty="0"/>
              <a:t>Τα πρόσθετα έγγραφα για το M5 περιλαμβάνουν:</a:t>
            </a:r>
          </a:p>
          <a:p>
            <a:pPr marL="342900" indent="-342900" algn="l">
              <a:buFont typeface="Arial" panose="020B0604020202020204" pitchFamily="34" charset="0"/>
              <a:buChar char="•"/>
            </a:pPr>
            <a:r>
              <a:rPr lang="el-GR" sz="2200" dirty="0"/>
              <a:t>Δοκιμαστική εμπειρία με τον πελάτη</a:t>
            </a:r>
          </a:p>
          <a:p>
            <a:pPr marL="342900" indent="-342900" algn="l">
              <a:buFont typeface="Arial" panose="020B0604020202020204" pitchFamily="34" charset="0"/>
              <a:buChar char="•"/>
            </a:pPr>
            <a:r>
              <a:rPr lang="el-GR" sz="2200" dirty="0"/>
              <a:t>Ημερολόγιο εκπαιδευτικού αναστοχασμού</a:t>
            </a:r>
          </a:p>
          <a:p>
            <a:pPr marL="342900" indent="-342900" algn="l">
              <a:buFont typeface="Arial" panose="020B0604020202020204" pitchFamily="34" charset="0"/>
              <a:buChar char="•"/>
            </a:pPr>
            <a:r>
              <a:rPr lang="el-GR" sz="2200" dirty="0"/>
              <a:t>Προετοιμασία ομιλίας εμπειρογνωμόνων</a:t>
            </a:r>
          </a:p>
          <a:p>
            <a:pPr marL="342900" indent="-342900" algn="l">
              <a:buFont typeface="Arial" panose="020B0604020202020204" pitchFamily="34" charset="0"/>
              <a:buChar char="•"/>
            </a:pPr>
            <a:r>
              <a:rPr lang="el-GR" sz="2200" dirty="0"/>
              <a:t>Πιστοποιητικό κατάρτισης</a:t>
            </a:r>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descr="People climbing books. isolated on white background. Vector illustration. People climbing books. isolated on white background. Vector illustration. Eps 10 Education stock vector">
            <a:extLst>
              <a:ext uri="{FF2B5EF4-FFF2-40B4-BE49-F238E27FC236}">
                <a16:creationId xmlns:a16="http://schemas.microsoft.com/office/drawing/2014/main" id="{7D0EF4D6-86D0-3C49-A2AF-A133B7AB1E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5763" y="3811449"/>
            <a:ext cx="1857375" cy="1857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603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ΜΕ1: Το μαθησιακό συμφωνητικό και η σημασία του</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04346" y="999441"/>
            <a:ext cx="8924339" cy="546754"/>
          </a:xfrm>
        </p:spPr>
        <p:txBody>
          <a:bodyPr>
            <a:normAutofit/>
          </a:bodyPr>
          <a:lstStyle/>
          <a:p>
            <a:pPr algn="l"/>
            <a:r>
              <a:rPr lang="el-GR" sz="2800" b="1" dirty="0"/>
              <a:t>Εισαγωγή στο Ημερολόγιο Εκπαιδευτικού Αναστοχασμού</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92312" y="1406900"/>
            <a:ext cx="8924339" cy="454712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dirty="0"/>
          </a:p>
          <a:p>
            <a:pPr algn="l"/>
            <a:r>
              <a:rPr lang="el-GR" sz="2000" dirty="0"/>
              <a:t>Για να ενισχύσει τη μαθησιακή εμπειρία αυτής της εκπαίδευσης και να προβληματιστεί σχετικά με τα βασικά θέματα που διερευνήθηκαν, κάθε συμμετέχων θα συμπληρώσει ένα ημερολόγιο εκπαιδευτικού αναστοχασμού. Αυτό το έγγραφο θα βοηθήσει επίσης στη βελτίωση της εκπαίδευσης και της μεθοδολογίας του </a:t>
            </a:r>
            <a:r>
              <a:rPr lang="el-GR" sz="2000" dirty="0" err="1"/>
              <a:t>CareerBot</a:t>
            </a:r>
            <a:r>
              <a:rPr lang="el-GR" sz="2000" dirty="0"/>
              <a:t>. Οι επαγγελματίες θα πρέπει να είναι εξοικειωμένοι με αυτό το έγγραφο και να το συμπληρώνουν καθ' όλη τη διάρκεια της εκπαίδευσης.  Είναι σημαντικό να έχετε κατά νου ότι δεν υπάρχει σωστό ή λάθος και οι επαγγελματίες θα πρέπει να χρησιμοποιούν αυτό το πρότυπο προβληματισμού ως «ημερολόγιο» στο οποίο εμπιστεύονται τις εμπειρίες τους κατά τη διάρκεια της εκπαίδευσης </a:t>
            </a:r>
            <a:r>
              <a:rPr lang="el-GR" sz="2000" dirty="0" err="1"/>
              <a:t>CareerBot</a:t>
            </a:r>
            <a:r>
              <a:rPr lang="el-GR" sz="2000" dirty="0"/>
              <a:t>. Μερικά πράγματα που πρέπει να λάβετε υπόψη: </a:t>
            </a:r>
          </a:p>
          <a:p>
            <a:pPr algn="l"/>
            <a:r>
              <a:rPr lang="el-GR" sz="2200" b="1" dirty="0"/>
              <a:t>Τα πρόσθετα έγγραφα για την M5 περιλαμβάνουν:</a:t>
            </a:r>
          </a:p>
          <a:p>
            <a:pPr algn="l"/>
            <a:r>
              <a:rPr lang="el-GR" sz="2200" dirty="0"/>
              <a:t>- Εμπειρία δοκιμών με τον πελάτη</a:t>
            </a:r>
          </a:p>
          <a:p>
            <a:pPr algn="l"/>
            <a:r>
              <a:rPr lang="el-GR" sz="2200" dirty="0"/>
              <a:t>- Ημερολόγιο εκπαιδευτικού αναστοχασμού</a:t>
            </a:r>
          </a:p>
          <a:p>
            <a:pPr algn="l"/>
            <a:r>
              <a:rPr lang="el-GR" sz="2200" dirty="0"/>
              <a:t>- Προετοιμασία ομιλίας εμπειρογνωμόνων</a:t>
            </a:r>
          </a:p>
          <a:p>
            <a:pPr algn="l"/>
            <a:r>
              <a:rPr lang="el-GR" sz="2200" dirty="0"/>
              <a:t>- Πιστοποιητικό κατάρτισης</a:t>
            </a:r>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descr="People climbing books. isolated on white background. Vector illustration. People climbing books. isolated on white background. Vector illustration. Eps 10 Education stock vector">
            <a:extLst>
              <a:ext uri="{FF2B5EF4-FFF2-40B4-BE49-F238E27FC236}">
                <a16:creationId xmlns:a16="http://schemas.microsoft.com/office/drawing/2014/main" id="{7D0EF4D6-86D0-3C49-A2AF-A133B7AB1E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5763" y="3811449"/>
            <a:ext cx="1857375" cy="1857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81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ΜΕ1: Το μαθησιακό συμφωνητικό και η σημασία του</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97939" y="1010317"/>
            <a:ext cx="8924339" cy="546754"/>
          </a:xfrm>
        </p:spPr>
        <p:txBody>
          <a:bodyPr>
            <a:normAutofit/>
          </a:bodyPr>
          <a:lstStyle/>
          <a:p>
            <a:pPr algn="l"/>
            <a:r>
              <a:rPr lang="el-GR" b="1" dirty="0"/>
              <a:t>Βήμα 2: </a:t>
            </a:r>
            <a:r>
              <a:rPr lang="el-GR" b="1" dirty="0" err="1"/>
              <a:t>Αυτοκατευθυνόμενη</a:t>
            </a:r>
            <a:r>
              <a:rPr lang="el-GR" b="1" dirty="0"/>
              <a:t> μάθηση</a:t>
            </a:r>
            <a:endParaRPr lang="de-AT"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15237" y="1608322"/>
            <a:ext cx="8315829" cy="1965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a:t>•	Η βιβλιογραφία με βάση τα </a:t>
            </a:r>
            <a:r>
              <a:rPr lang="el-GR" sz="2000" dirty="0" err="1"/>
              <a:t>συμφραζόμενα</a:t>
            </a:r>
            <a:r>
              <a:rPr lang="el-GR" sz="2000" dirty="0"/>
              <a:t> στο </a:t>
            </a:r>
            <a:r>
              <a:rPr lang="el-GR" sz="2000" dirty="0" err="1"/>
              <a:t>CareerBot</a:t>
            </a:r>
            <a:r>
              <a:rPr lang="el-GR" sz="2000" dirty="0"/>
              <a:t> πρέπει να μελετηθεί στις </a:t>
            </a:r>
            <a:r>
              <a:rPr lang="el-GR" sz="2000" dirty="0" err="1"/>
              <a:t>αυτοκατευθυνόμενες</a:t>
            </a:r>
            <a:r>
              <a:rPr lang="el-GR" sz="2000" dirty="0"/>
              <a:t> συνεδρίες μάθησης, βλέπε ενότητες περιεχομένου 1 και 2. Εργαστείτε στις ασκήσεις που παρέχονται σε αυτές τις ενότητες.</a:t>
            </a:r>
          </a:p>
          <a:p>
            <a:pPr algn="l"/>
            <a:r>
              <a:rPr lang="el-GR" sz="2000" dirty="0"/>
              <a:t>•	Η </a:t>
            </a:r>
            <a:r>
              <a:rPr lang="el-GR" sz="2000" dirty="0" err="1"/>
              <a:t>αυτοκατευθυνόμενη</a:t>
            </a:r>
            <a:r>
              <a:rPr lang="el-GR" sz="2000" dirty="0"/>
              <a:t> μάθηση διαρκεί περίπου 4 ώρες συνολικά, συμπεριλαμβανομένης της αναθεώρησης βίντεο και υλικού.</a:t>
            </a:r>
          </a:p>
          <a:p>
            <a:pPr marL="342900" indent="-342900" algn="l">
              <a:buFont typeface="Wingdings" panose="05000000000000000000" pitchFamily="2" charset="2"/>
              <a:buChar char="§"/>
            </a:pPr>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9" name="TextBox 8">
            <a:extLst>
              <a:ext uri="{FF2B5EF4-FFF2-40B4-BE49-F238E27FC236}">
                <a16:creationId xmlns:a16="http://schemas.microsoft.com/office/drawing/2014/main" id="{EC164828-2D54-6690-6A5D-589F200BFDEF}"/>
              </a:ext>
            </a:extLst>
          </p:cNvPr>
          <p:cNvSpPr txBox="1"/>
          <p:nvPr/>
        </p:nvSpPr>
        <p:spPr>
          <a:xfrm>
            <a:off x="927987" y="3477163"/>
            <a:ext cx="6096000" cy="461665"/>
          </a:xfrm>
          <a:prstGeom prst="rect">
            <a:avLst/>
          </a:prstGeom>
          <a:noFill/>
        </p:spPr>
        <p:txBody>
          <a:bodyPr wrap="square">
            <a:spAutoFit/>
          </a:bodyPr>
          <a:lstStyle/>
          <a:p>
            <a:pPr algn="l"/>
            <a:r>
              <a:rPr lang="el-GR" sz="2400" b="1" dirty="0"/>
              <a:t>Βήμα 3: Εκπαίδευση πρόσωπο με πρόσωπο</a:t>
            </a:r>
            <a:endParaRPr lang="de-AT" sz="2400" b="1" dirty="0"/>
          </a:p>
        </p:txBody>
      </p:sp>
      <p:sp>
        <p:nvSpPr>
          <p:cNvPr id="10" name="TextBox 9">
            <a:extLst>
              <a:ext uri="{FF2B5EF4-FFF2-40B4-BE49-F238E27FC236}">
                <a16:creationId xmlns:a16="http://schemas.microsoft.com/office/drawing/2014/main" id="{309AE10A-C5EC-85C2-B4DF-15711CA5155E}"/>
              </a:ext>
            </a:extLst>
          </p:cNvPr>
          <p:cNvSpPr txBox="1"/>
          <p:nvPr/>
        </p:nvSpPr>
        <p:spPr>
          <a:xfrm>
            <a:off x="952597" y="4237541"/>
            <a:ext cx="7639070" cy="1754326"/>
          </a:xfrm>
          <a:prstGeom prst="rect">
            <a:avLst/>
          </a:prstGeom>
          <a:noFill/>
        </p:spPr>
        <p:txBody>
          <a:bodyPr wrap="square" rtlCol="0">
            <a:spAutoFit/>
          </a:bodyPr>
          <a:lstStyle/>
          <a:p>
            <a:r>
              <a:rPr lang="el-GR" dirty="0"/>
              <a:t>Οι ενότητες 3 και 4 έχουν σχεδιαστεί για μια κλασική παράδοση δια ζώσης ή ως διαδικτυακό σεμινάριο με έναν διαμεσολαβητή. Η </a:t>
            </a:r>
            <a:r>
              <a:rPr lang="el-GR" dirty="0" err="1"/>
              <a:t>συνιστώμενη</a:t>
            </a:r>
            <a:r>
              <a:rPr lang="el-GR" dirty="0"/>
              <a:t> δομή είναι 1 πλήρης ημέρα εκπαίδευσης ή 2 διαδικτυακά σεμινάρια (7 ώρες συνολικά) δίνοντας χρόνο στους συμμετέχοντες να κρατήσουν σημειώσεις της μάθησης, των δοκιμών και της αξιολόγησής τους καθώς προχωρούν, προκειμένου να συμπληρώσουν το Ημερολόγιο Εκπαιδευτικού Αναστοχασμού. </a:t>
            </a:r>
            <a:endParaRPr lang="en-IE" dirty="0"/>
          </a:p>
        </p:txBody>
      </p:sp>
      <p:pic>
        <p:nvPicPr>
          <p:cNvPr id="11" name="Picture 4" descr="Education Concept Vibrant vector illustration is showing a teacher and adult students in the middle of the process of facilitating learning. On the bottom part of the illustration there are students and teacher; above them there are different speech bubbles randomly filled with different elements/icons related with education, learning and teaching. Those elements are: light bulb for new knowledge and ideas; gears and wheels for thinking and processing; question mark for questioning; magnifying glass for looking the right solution or to look closer to the problem; brain for thinking and intelligence; speech bubbles for communication ect. Illustration is nicely layered. Skill stock vector">
            <a:extLst>
              <a:ext uri="{FF2B5EF4-FFF2-40B4-BE49-F238E27FC236}">
                <a16:creationId xmlns:a16="http://schemas.microsoft.com/office/drawing/2014/main" id="{0CA01A14-CE5C-4FE4-961A-06E3EC777C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67169">
            <a:off x="9395676" y="2898490"/>
            <a:ext cx="2232649" cy="1674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2291939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990</TotalTime>
  <Words>6632</Words>
  <Application>Microsoft Office PowerPoint</Application>
  <PresentationFormat>Widescreen</PresentationFormat>
  <Paragraphs>373</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Times New Roman</vt:lpstr>
      <vt:lpstr>Wingdings</vt:lpstr>
      <vt:lpstr>Office</vt:lpstr>
      <vt:lpstr>Μικτή κατάρτιση CareerBOT</vt:lpstr>
      <vt:lpstr>PowerPoint Presentation</vt:lpstr>
      <vt:lpstr>PowerPoint Presentation</vt:lpstr>
      <vt:lpstr>Μαθησιακή Ενότητα 1</vt:lpstr>
      <vt:lpstr>ΜΕ1: Μαθησιακά αποτελέσματα</vt:lpstr>
      <vt:lpstr>ΜΕ1: Το μαθησιακό συμφωνητικό και η σημασία του</vt:lpstr>
      <vt:lpstr>ΜΕ1: Το μαθησιακό συμφωνητικό και η σημασία του</vt:lpstr>
      <vt:lpstr>ΜΕ1: Το μαθησιακό συμφωνητικό και η σημασία του</vt:lpstr>
      <vt:lpstr>ΜΕ1: Το μαθησιακό συμφωνητικό και η σημασία του</vt:lpstr>
      <vt:lpstr>ΜΕ1: Το μαθησιακό συμφωνητικό και η σημασία του</vt:lpstr>
      <vt:lpstr>ΜΕ1: Το μαθησιακό συμφωνητικό και η σημασία του</vt:lpstr>
      <vt:lpstr>Πόροι για την Ενότητα 5: </vt:lpstr>
      <vt:lpstr>Μαθησιακή Ενότητα 2 </vt:lpstr>
      <vt:lpstr>ΜΕ2: Μαθησιακά Αποτελέσματα</vt:lpstr>
      <vt:lpstr>ΜΕ2: Μεταφορά στην Πράξη: Εξελισσόμενες Προσεγγίσεις Επαγγελματικού Προσανατολισμού </vt:lpstr>
      <vt:lpstr>ΜΕ2: Μεταφορά στην Πράξη: Εξελισσόμενες Προσεγγίσεις Επαγγελματικού Προσανατολισμού </vt:lpstr>
      <vt:lpstr>ME2: Μεταφορά στην πράξη: Εξελισσόμενες Προσεγγίσεις Επαγγελματικού Προσανατολισμού</vt:lpstr>
      <vt:lpstr>ME2: Μεταφορά στην πράξη: Εξελισσόμενες Προσεγγίσεις Επαγγελματικού Προσανατολισμού </vt:lpstr>
      <vt:lpstr>ME2: Μεταφορά στην πράξη: Εξελισσόμενες Προσεγγίσεις Επαγγελματικού Προσανατολισμού  </vt:lpstr>
      <vt:lpstr>Πόροι για το M5-LU2</vt:lpstr>
      <vt:lpstr>Μαθησιακή Ενότητα 3 </vt:lpstr>
      <vt:lpstr>ΜΕ3: Μαθησιακά αποτελέσματα</vt:lpstr>
      <vt:lpstr>ΜΕ3: Μεταφορά στην πράξη: Πριν από μια συνεδρία συμβουλευτικής, δοκιμάστε την εμπειρία με τον επωφελούμενο</vt:lpstr>
      <vt:lpstr>ΜΕ3: Μεταφορά στην πράξη: Πριν από μια συμβουλευτική συνεδρία, δοκιμαστική εμπειρία με τον πελάτη</vt:lpstr>
      <vt:lpstr>ΜΕ3: Μεταφορά στην πράξη: Πριν από μια συμβουλευτική συνεδρία, δοκιμαστική εμπειρία με τον πελάτη</vt:lpstr>
      <vt:lpstr>ΜΕ3: Μεταφορά στην πράξη: Πριν από μια συμβουλευτική συνεδρία, δοκιμαστική εμπειρία με τον πελάτη</vt:lpstr>
      <vt:lpstr>ΜΕ3: Μεταφορά στην πράξη: Πριν από μια συμβουλευτική συνεδρία, δοκιμαστική εμπειρία με τον πελάτη</vt:lpstr>
      <vt:lpstr>Πόροι για το M5-ΜΕ3</vt:lpstr>
      <vt:lpstr>Μαθησιακή Ενότητα 4</vt:lpstr>
      <vt:lpstr>ΜΕ4: Μαθησιακά αποτελέσματα</vt:lpstr>
      <vt:lpstr>ΜΕ4: Μεταφορά στην πράξη: Κατά τη διάρκεια και μετά από μια συνεδρία επαγγελματικού προσανατολισμού</vt:lpstr>
      <vt:lpstr>ΜΕ4: Μεταφορά στην πράξη: Κατά τη διάρκεια και μετά από μια συνεδρία επαγγελματικού προσανατολισμού</vt:lpstr>
      <vt:lpstr>ΜΕ4: Μεταφορά στην πράξη: Κατά τη διάρκεια και μετά από μια συνεδρία επαγγελματικού προσανατολισμού</vt:lpstr>
      <vt:lpstr>ΜΕ4: Μεταφορά στην πράξη: Κατά τη διάρκεια και μετά από μια συνεδρία επαγγελματικού προσανατολισμού</vt:lpstr>
      <vt:lpstr>ΜΕ4: Μεταφορά στην πράξη: Κατά τη διάρκεια και μετά από μια συνεδρία επαγγελματικού προσανατολισμού</vt:lpstr>
      <vt:lpstr>Πόροι για την M5-ΜΕ4:</vt:lpstr>
      <vt:lpstr>Μαθησιακή Ενότητα 5 </vt:lpstr>
      <vt:lpstr>ΜΕ5: Μαθησιακά αποτελέσματα</vt:lpstr>
      <vt:lpstr>ΜΕ5: Μεταφορά στην Πράξη: Ψηφιακές Λύσεις και Μεθοδολογία CareerBot </vt:lpstr>
      <vt:lpstr>ΜΕ5: Μεταφορά στην Πράξη: Ψηφιακές Λύσεις και Μεθοδολογία CareerBot </vt:lpstr>
      <vt:lpstr>ΜΕ5: Μεταφορά στην Πράξη: Ψηφιακές Λύσεις και Μεθοδολογία CareerBot </vt:lpstr>
      <vt:lpstr>Πόροι για το M5-ΜΕ5</vt:lpstr>
      <vt:lpstr>Μαθησιακή Ενότητα 6 </vt:lpstr>
      <vt:lpstr>ΜΕ6: Καταγραφή και Αναστοχασμός</vt:lpstr>
      <vt:lpstr>Πόροι για το M5-ΜΕ6</vt:lpstr>
      <vt:lpstr>Ας κρατήσουμε επαφή!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Karin</dc:creator>
  <cp:lastModifiedBy>George Bekiaridis</cp:lastModifiedBy>
  <cp:revision>7</cp:revision>
  <dcterms:created xsi:type="dcterms:W3CDTF">2023-06-22T11:29:26Z</dcterms:created>
  <dcterms:modified xsi:type="dcterms:W3CDTF">2024-02-27T12:16:24Z</dcterms:modified>
</cp:coreProperties>
</file>