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6" r:id="rId3"/>
    <p:sldId id="274" r:id="rId4"/>
    <p:sldId id="260" r:id="rId5"/>
    <p:sldId id="265" r:id="rId6"/>
    <p:sldId id="307" r:id="rId7"/>
    <p:sldId id="271" r:id="rId8"/>
    <p:sldId id="275" r:id="rId9"/>
    <p:sldId id="276" r:id="rId10"/>
    <p:sldId id="305" r:id="rId11"/>
    <p:sldId id="304" r:id="rId12"/>
    <p:sldId id="272" r:id="rId13"/>
    <p:sldId id="268" r:id="rId14"/>
    <p:sldId id="270" r:id="rId15"/>
    <p:sldId id="306" r:id="rId16"/>
    <p:sldId id="308" r:id="rId17"/>
    <p:sldId id="309" r:id="rId18"/>
    <p:sldId id="310" r:id="rId19"/>
    <p:sldId id="311" r:id="rId20"/>
    <p:sldId id="313" r:id="rId21"/>
    <p:sldId id="273" r:id="rId22"/>
    <p:sldId id="279" r:id="rId23"/>
    <p:sldId id="314" r:id="rId24"/>
    <p:sldId id="317" r:id="rId25"/>
    <p:sldId id="319" r:id="rId26"/>
    <p:sldId id="318" r:id="rId27"/>
    <p:sldId id="289" r:id="rId28"/>
    <p:sldId id="315" r:id="rId29"/>
    <p:sldId id="316" r:id="rId30"/>
    <p:sldId id="330" r:id="rId31"/>
    <p:sldId id="320" r:id="rId32"/>
    <p:sldId id="327" r:id="rId33"/>
    <p:sldId id="312" r:id="rId34"/>
    <p:sldId id="280" r:id="rId35"/>
    <p:sldId id="322" r:id="rId36"/>
    <p:sldId id="323" r:id="rId37"/>
    <p:sldId id="324" r:id="rId38"/>
    <p:sldId id="325" r:id="rId39"/>
    <p:sldId id="326" r:id="rId40"/>
    <p:sldId id="321" r:id="rId41"/>
    <p:sldId id="328" r:id="rId42"/>
    <p:sldId id="267" r:id="rId43"/>
    <p:sldId id="331" r:id="rId44"/>
    <p:sldId id="278" r:id="rId45"/>
    <p:sldId id="301" r:id="rId46"/>
    <p:sldId id="329" r:id="rId47"/>
    <p:sldId id="303" r:id="rId48"/>
    <p:sldId id="269" r:id="rId4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AC8858-C2DE-448F-89BF-7D04417AF307}" v="63" dt="2024-03-12T07:51:00.6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71" autoAdjust="0"/>
    <p:restoredTop sz="94660" autoAdjust="0"/>
  </p:normalViewPr>
  <p:slideViewPr>
    <p:cSldViewPr snapToGrid="0">
      <p:cViewPr varScale="1">
        <p:scale>
          <a:sx n="102" d="100"/>
          <a:sy n="102" d="100"/>
        </p:scale>
        <p:origin x="88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Hurley" userId="196de5aa-07d0-41a0-9034-1bb4265a9028" providerId="ADAL" clId="{88304FD1-1AE1-4CBD-AF2D-DCC1AEFF221F}"/>
    <pc:docChg chg="modSld">
      <pc:chgData name="Ruth Hurley" userId="196de5aa-07d0-41a0-9034-1bb4265a9028" providerId="ADAL" clId="{88304FD1-1AE1-4CBD-AF2D-DCC1AEFF221F}" dt="2023-12-18T12:43:32.122" v="173" actId="1076"/>
      <pc:docMkLst>
        <pc:docMk/>
      </pc:docMkLst>
      <pc:sldChg chg="modSp">
        <pc:chgData name="Ruth Hurley" userId="196de5aa-07d0-41a0-9034-1bb4265a9028" providerId="ADAL" clId="{88304FD1-1AE1-4CBD-AF2D-DCC1AEFF221F}" dt="2023-12-18T12:43:32.122" v="173" actId="1076"/>
        <pc:sldMkLst>
          <pc:docMk/>
          <pc:sldMk cId="55860883" sldId="265"/>
        </pc:sldMkLst>
        <pc:picChg chg="mod">
          <ac:chgData name="Ruth Hurley" userId="196de5aa-07d0-41a0-9034-1bb4265a9028" providerId="ADAL" clId="{88304FD1-1AE1-4CBD-AF2D-DCC1AEFF221F}" dt="2023-12-18T12:43:32.122" v="173" actId="1076"/>
          <ac:picMkLst>
            <pc:docMk/>
            <pc:sldMk cId="55860883" sldId="265"/>
            <ac:picMk id="1026" creationId="{E7AD9816-5703-C53E-2902-4704A2741198}"/>
          </ac:picMkLst>
        </pc:picChg>
      </pc:sldChg>
      <pc:sldChg chg="addSp delSp modSp mod">
        <pc:chgData name="Ruth Hurley" userId="196de5aa-07d0-41a0-9034-1bb4265a9028" providerId="ADAL" clId="{88304FD1-1AE1-4CBD-AF2D-DCC1AEFF221F}" dt="2023-12-15T16:26:58.164" v="172" actId="20577"/>
        <pc:sldMkLst>
          <pc:docMk/>
          <pc:sldMk cId="3299603045" sldId="269"/>
        </pc:sldMkLst>
        <pc:spChg chg="add del mod">
          <ac:chgData name="Ruth Hurley" userId="196de5aa-07d0-41a0-9034-1bb4265a9028" providerId="ADAL" clId="{88304FD1-1AE1-4CBD-AF2D-DCC1AEFF221F}" dt="2023-12-15T16:26:58.164" v="172" actId="20577"/>
          <ac:spMkLst>
            <pc:docMk/>
            <pc:sldMk cId="3299603045" sldId="269"/>
            <ac:spMk id="6" creationId="{B125CE93-0C6D-D638-C20B-5104078D0C01}"/>
          </ac:spMkLst>
        </pc:spChg>
      </pc:sldChg>
    </pc:docChg>
  </pc:docChgLst>
  <pc:docChgLst>
    <pc:chgData name="George Bekiaridis" userId="0d415598c13fe1f4" providerId="LiveId" clId="{CEAC8858-C2DE-448F-89BF-7D04417AF307}"/>
    <pc:docChg chg="undo redo custSel modSld">
      <pc:chgData name="George Bekiaridis" userId="0d415598c13fe1f4" providerId="LiveId" clId="{CEAC8858-C2DE-448F-89BF-7D04417AF307}" dt="2024-03-12T07:55:41.842" v="2427" actId="20577"/>
      <pc:docMkLst>
        <pc:docMk/>
      </pc:docMkLst>
      <pc:sldChg chg="modSp mod">
        <pc:chgData name="George Bekiaridis" userId="0d415598c13fe1f4" providerId="LiveId" clId="{CEAC8858-C2DE-448F-89BF-7D04417AF307}" dt="2024-03-11T11:41:00.148" v="593"/>
        <pc:sldMkLst>
          <pc:docMk/>
          <pc:sldMk cId="1816476530" sldId="260"/>
        </pc:sldMkLst>
        <pc:spChg chg="mod">
          <ac:chgData name="George Bekiaridis" userId="0d415598c13fe1f4" providerId="LiveId" clId="{CEAC8858-C2DE-448F-89BF-7D04417AF307}" dt="2024-02-22T09:33:18.344" v="213" actId="20577"/>
          <ac:spMkLst>
            <pc:docMk/>
            <pc:sldMk cId="1816476530" sldId="260"/>
            <ac:spMk id="2" creationId="{147C68C8-2735-85B8-28E6-3061670648D8}"/>
          </ac:spMkLst>
        </pc:spChg>
        <pc:spChg chg="mod">
          <ac:chgData name="George Bekiaridis" userId="0d415598c13fe1f4" providerId="LiveId" clId="{CEAC8858-C2DE-448F-89BF-7D04417AF307}" dt="2024-03-11T11:41:00.148" v="593"/>
          <ac:spMkLst>
            <pc:docMk/>
            <pc:sldMk cId="1816476530" sldId="260"/>
            <ac:spMk id="18" creationId="{6A51FBA4-71F3-CBFF-FCFE-2A5351B4EC9D}"/>
          </ac:spMkLst>
        </pc:spChg>
      </pc:sldChg>
      <pc:sldChg chg="modSp mod">
        <pc:chgData name="George Bekiaridis" userId="0d415598c13fe1f4" providerId="LiveId" clId="{CEAC8858-C2DE-448F-89BF-7D04417AF307}" dt="2024-02-22T08:07:03.506" v="53" actId="20577"/>
        <pc:sldMkLst>
          <pc:docMk/>
          <pc:sldMk cId="1754429837" sldId="263"/>
        </pc:sldMkLst>
        <pc:spChg chg="mod">
          <ac:chgData name="George Bekiaridis" userId="0d415598c13fe1f4" providerId="LiveId" clId="{CEAC8858-C2DE-448F-89BF-7D04417AF307}" dt="2024-02-22T08:07:03.506" v="53" actId="20577"/>
          <ac:spMkLst>
            <pc:docMk/>
            <pc:sldMk cId="1754429837" sldId="263"/>
            <ac:spMk id="3" creationId="{80433860-22A2-D39F-8D9D-4E16CEE1ED04}"/>
          </ac:spMkLst>
        </pc:spChg>
      </pc:sldChg>
      <pc:sldChg chg="modSp mod">
        <pc:chgData name="George Bekiaridis" userId="0d415598c13fe1f4" providerId="LiveId" clId="{CEAC8858-C2DE-448F-89BF-7D04417AF307}" dt="2024-03-12T06:30:55.092" v="799" actId="20577"/>
        <pc:sldMkLst>
          <pc:docMk/>
          <pc:sldMk cId="55860883" sldId="265"/>
        </pc:sldMkLst>
        <pc:spChg chg="mod">
          <ac:chgData name="George Bekiaridis" userId="0d415598c13fe1f4" providerId="LiveId" clId="{CEAC8858-C2DE-448F-89BF-7D04417AF307}" dt="2024-02-22T09:39:08.167" v="262" actId="20577"/>
          <ac:spMkLst>
            <pc:docMk/>
            <pc:sldMk cId="55860883" sldId="265"/>
            <ac:spMk id="2" creationId="{147C68C8-2735-85B8-28E6-3061670648D8}"/>
          </ac:spMkLst>
        </pc:spChg>
        <pc:spChg chg="mod">
          <ac:chgData name="George Bekiaridis" userId="0d415598c13fe1f4" providerId="LiveId" clId="{CEAC8858-C2DE-448F-89BF-7D04417AF307}" dt="2024-02-22T13:09:23.484" v="365" actId="20577"/>
          <ac:spMkLst>
            <pc:docMk/>
            <pc:sldMk cId="55860883" sldId="265"/>
            <ac:spMk id="3" creationId="{80433860-22A2-D39F-8D9D-4E16CEE1ED04}"/>
          </ac:spMkLst>
        </pc:spChg>
        <pc:spChg chg="mod">
          <ac:chgData name="George Bekiaridis" userId="0d415598c13fe1f4" providerId="LiveId" clId="{CEAC8858-C2DE-448F-89BF-7D04417AF307}" dt="2024-03-11T11:41:40.196" v="594"/>
          <ac:spMkLst>
            <pc:docMk/>
            <pc:sldMk cId="55860883" sldId="265"/>
            <ac:spMk id="8" creationId="{F9ECEA0B-47F6-62DD-7627-00BE4BE1D8D3}"/>
          </ac:spMkLst>
        </pc:spChg>
        <pc:spChg chg="mod">
          <ac:chgData name="George Bekiaridis" userId="0d415598c13fe1f4" providerId="LiveId" clId="{CEAC8858-C2DE-448F-89BF-7D04417AF307}" dt="2024-03-12T06:30:55.092" v="799" actId="20577"/>
          <ac:spMkLst>
            <pc:docMk/>
            <pc:sldMk cId="55860883" sldId="265"/>
            <ac:spMk id="17" creationId="{9896352D-EF8F-53DF-D7FC-3E876E93561F}"/>
          </ac:spMkLst>
        </pc:spChg>
      </pc:sldChg>
      <pc:sldChg chg="modSp mod">
        <pc:chgData name="George Bekiaridis" userId="0d415598c13fe1f4" providerId="LiveId" clId="{CEAC8858-C2DE-448F-89BF-7D04417AF307}" dt="2024-03-12T06:30:27.483" v="779" actId="20577"/>
        <pc:sldMkLst>
          <pc:docMk/>
          <pc:sldMk cId="2728863323" sldId="266"/>
        </pc:sldMkLst>
        <pc:spChg chg="mod">
          <ac:chgData name="George Bekiaridis" userId="0d415598c13fe1f4" providerId="LiveId" clId="{CEAC8858-C2DE-448F-89BF-7D04417AF307}" dt="2024-02-22T09:28:16.592" v="69" actId="27636"/>
          <ac:spMkLst>
            <pc:docMk/>
            <pc:sldMk cId="2728863323" sldId="266"/>
            <ac:spMk id="3" creationId="{80433860-22A2-D39F-8D9D-4E16CEE1ED04}"/>
          </ac:spMkLst>
        </pc:spChg>
        <pc:spChg chg="mod">
          <ac:chgData name="George Bekiaridis" userId="0d415598c13fe1f4" providerId="LiveId" clId="{CEAC8858-C2DE-448F-89BF-7D04417AF307}" dt="2024-02-22T09:28:00.971" v="68" actId="20577"/>
          <ac:spMkLst>
            <pc:docMk/>
            <pc:sldMk cId="2728863323" sldId="266"/>
            <ac:spMk id="9" creationId="{3F2D1D7D-765A-3090-80A1-1E9DA68619CE}"/>
          </ac:spMkLst>
        </pc:spChg>
        <pc:spChg chg="mod">
          <ac:chgData name="George Bekiaridis" userId="0d415598c13fe1f4" providerId="LiveId" clId="{CEAC8858-C2DE-448F-89BF-7D04417AF307}" dt="2024-03-12T06:30:27.483" v="779" actId="20577"/>
          <ac:spMkLst>
            <pc:docMk/>
            <pc:sldMk cId="2728863323" sldId="266"/>
            <ac:spMk id="17" creationId="{9896352D-EF8F-53DF-D7FC-3E876E93561F}"/>
          </ac:spMkLst>
        </pc:spChg>
      </pc:sldChg>
      <pc:sldChg chg="modSp mod">
        <pc:chgData name="George Bekiaridis" userId="0d415598c13fe1f4" providerId="LiveId" clId="{CEAC8858-C2DE-448F-89BF-7D04417AF307}" dt="2024-03-12T07:45:50.737" v="2047"/>
        <pc:sldMkLst>
          <pc:docMk/>
          <pc:sldMk cId="3388658666" sldId="267"/>
        </pc:sldMkLst>
        <pc:spChg chg="mod">
          <ac:chgData name="George Bekiaridis" userId="0d415598c13fe1f4" providerId="LiveId" clId="{CEAC8858-C2DE-448F-89BF-7D04417AF307}" dt="2024-03-12T07:43:28.212" v="2033" actId="20577"/>
          <ac:spMkLst>
            <pc:docMk/>
            <pc:sldMk cId="3388658666" sldId="267"/>
            <ac:spMk id="2" creationId="{147C68C8-2735-85B8-28E6-3061670648D8}"/>
          </ac:spMkLst>
        </pc:spChg>
        <pc:spChg chg="mod">
          <ac:chgData name="George Bekiaridis" userId="0d415598c13fe1f4" providerId="LiveId" clId="{CEAC8858-C2DE-448F-89BF-7D04417AF307}" dt="2024-03-12T07:45:50.737" v="2047"/>
          <ac:spMkLst>
            <pc:docMk/>
            <pc:sldMk cId="3388658666" sldId="267"/>
            <ac:spMk id="3" creationId="{80433860-22A2-D39F-8D9D-4E16CEE1ED04}"/>
          </ac:spMkLst>
        </pc:spChg>
        <pc:spChg chg="mod">
          <ac:chgData name="George Bekiaridis" userId="0d415598c13fe1f4" providerId="LiveId" clId="{CEAC8858-C2DE-448F-89BF-7D04417AF307}" dt="2024-03-12T07:45:28.022" v="2046" actId="20577"/>
          <ac:spMkLst>
            <pc:docMk/>
            <pc:sldMk cId="3388658666" sldId="267"/>
            <ac:spMk id="17" creationId="{9896352D-EF8F-53DF-D7FC-3E876E93561F}"/>
          </ac:spMkLst>
        </pc:spChg>
      </pc:sldChg>
      <pc:sldChg chg="modSp mod">
        <pc:chgData name="George Bekiaridis" userId="0d415598c13fe1f4" providerId="LiveId" clId="{CEAC8858-C2DE-448F-89BF-7D04417AF307}" dt="2024-03-12T06:35:03.332" v="944" actId="123"/>
        <pc:sldMkLst>
          <pc:docMk/>
          <pc:sldMk cId="4004857315" sldId="268"/>
        </pc:sldMkLst>
        <pc:spChg chg="mod">
          <ac:chgData name="George Bekiaridis" userId="0d415598c13fe1f4" providerId="LiveId" clId="{CEAC8858-C2DE-448F-89BF-7D04417AF307}" dt="2024-03-12T06:34:09.251" v="908"/>
          <ac:spMkLst>
            <pc:docMk/>
            <pc:sldMk cId="4004857315" sldId="268"/>
            <ac:spMk id="2" creationId="{147C68C8-2735-85B8-28E6-3061670648D8}"/>
          </ac:spMkLst>
        </pc:spChg>
        <pc:spChg chg="mod">
          <ac:chgData name="George Bekiaridis" userId="0d415598c13fe1f4" providerId="LiveId" clId="{CEAC8858-C2DE-448F-89BF-7D04417AF307}" dt="2024-03-12T06:35:03.332" v="944" actId="123"/>
          <ac:spMkLst>
            <pc:docMk/>
            <pc:sldMk cId="4004857315" sldId="268"/>
            <ac:spMk id="18" creationId="{6A51FBA4-71F3-CBFF-FCFE-2A5351B4EC9D}"/>
          </ac:spMkLst>
        </pc:spChg>
      </pc:sldChg>
      <pc:sldChg chg="modSp mod">
        <pc:chgData name="George Bekiaridis" userId="0d415598c13fe1f4" providerId="LiveId" clId="{CEAC8858-C2DE-448F-89BF-7D04417AF307}" dt="2024-03-12T07:55:41.842" v="2427" actId="20577"/>
        <pc:sldMkLst>
          <pc:docMk/>
          <pc:sldMk cId="3299603045" sldId="269"/>
        </pc:sldMkLst>
        <pc:spChg chg="mod">
          <ac:chgData name="George Bekiaridis" userId="0d415598c13fe1f4" providerId="LiveId" clId="{CEAC8858-C2DE-448F-89BF-7D04417AF307}" dt="2024-03-12T07:53:13.896" v="2277"/>
          <ac:spMkLst>
            <pc:docMk/>
            <pc:sldMk cId="3299603045" sldId="269"/>
            <ac:spMk id="2" creationId="{147C68C8-2735-85B8-28E6-3061670648D8}"/>
          </ac:spMkLst>
        </pc:spChg>
        <pc:spChg chg="mod">
          <ac:chgData name="George Bekiaridis" userId="0d415598c13fe1f4" providerId="LiveId" clId="{CEAC8858-C2DE-448F-89BF-7D04417AF307}" dt="2024-03-12T07:54:18.602" v="2364"/>
          <ac:spMkLst>
            <pc:docMk/>
            <pc:sldMk cId="3299603045" sldId="269"/>
            <ac:spMk id="3" creationId="{80433860-22A2-D39F-8D9D-4E16CEE1ED04}"/>
          </ac:spMkLst>
        </pc:spChg>
        <pc:spChg chg="mod">
          <ac:chgData name="George Bekiaridis" userId="0d415598c13fe1f4" providerId="LiveId" clId="{CEAC8858-C2DE-448F-89BF-7D04417AF307}" dt="2024-03-12T07:55:41.842" v="2427" actId="20577"/>
          <ac:spMkLst>
            <pc:docMk/>
            <pc:sldMk cId="3299603045" sldId="269"/>
            <ac:spMk id="7" creationId="{F418FB35-8B7D-934E-AD36-8451E6D5482B}"/>
          </ac:spMkLst>
        </pc:spChg>
        <pc:spChg chg="mod">
          <ac:chgData name="George Bekiaridis" userId="0d415598c13fe1f4" providerId="LiveId" clId="{CEAC8858-C2DE-448F-89BF-7D04417AF307}" dt="2024-03-12T07:54:40.523" v="2372" actId="1076"/>
          <ac:spMkLst>
            <pc:docMk/>
            <pc:sldMk cId="3299603045" sldId="269"/>
            <ac:spMk id="8" creationId="{B9EC9C88-2DD2-3621-F029-CB2FD5A352CF}"/>
          </ac:spMkLst>
        </pc:spChg>
      </pc:sldChg>
      <pc:sldChg chg="modSp mod">
        <pc:chgData name="George Bekiaridis" userId="0d415598c13fe1f4" providerId="LiveId" clId="{CEAC8858-C2DE-448F-89BF-7D04417AF307}" dt="2024-03-12T06:38:34.088" v="988" actId="27636"/>
        <pc:sldMkLst>
          <pc:docMk/>
          <pc:sldMk cId="571767039" sldId="270"/>
        </pc:sldMkLst>
        <pc:spChg chg="mod">
          <ac:chgData name="George Bekiaridis" userId="0d415598c13fe1f4" providerId="LiveId" clId="{CEAC8858-C2DE-448F-89BF-7D04417AF307}" dt="2024-03-12T06:36:27.964" v="980" actId="20577"/>
          <ac:spMkLst>
            <pc:docMk/>
            <pc:sldMk cId="571767039" sldId="270"/>
            <ac:spMk id="2" creationId="{147C68C8-2735-85B8-28E6-3061670648D8}"/>
          </ac:spMkLst>
        </pc:spChg>
        <pc:spChg chg="mod">
          <ac:chgData name="George Bekiaridis" userId="0d415598c13fe1f4" providerId="LiveId" clId="{CEAC8858-C2DE-448F-89BF-7D04417AF307}" dt="2024-03-12T06:38:34.088" v="988" actId="27636"/>
          <ac:spMkLst>
            <pc:docMk/>
            <pc:sldMk cId="571767039" sldId="270"/>
            <ac:spMk id="8" creationId="{DDA10AF7-457B-AA87-797E-3AE525C7A1FF}"/>
          </ac:spMkLst>
        </pc:spChg>
      </pc:sldChg>
      <pc:sldChg chg="modSp mod">
        <pc:chgData name="George Bekiaridis" userId="0d415598c13fe1f4" providerId="LiveId" clId="{CEAC8858-C2DE-448F-89BF-7D04417AF307}" dt="2024-03-12T06:31:12.520" v="803" actId="20577"/>
        <pc:sldMkLst>
          <pc:docMk/>
          <pc:sldMk cId="2004371956" sldId="271"/>
        </pc:sldMkLst>
        <pc:spChg chg="mod">
          <ac:chgData name="George Bekiaridis" userId="0d415598c13fe1f4" providerId="LiveId" clId="{CEAC8858-C2DE-448F-89BF-7D04417AF307}" dt="2024-03-11T11:41:00.148" v="593"/>
          <ac:spMkLst>
            <pc:docMk/>
            <pc:sldMk cId="2004371956" sldId="271"/>
            <ac:spMk id="2" creationId="{147C68C8-2735-85B8-28E6-3061670648D8}"/>
          </ac:spMkLst>
        </pc:spChg>
        <pc:spChg chg="mod">
          <ac:chgData name="George Bekiaridis" userId="0d415598c13fe1f4" providerId="LiveId" clId="{CEAC8858-C2DE-448F-89BF-7D04417AF307}" dt="2024-03-12T06:31:12.520" v="803" actId="20577"/>
          <ac:spMkLst>
            <pc:docMk/>
            <pc:sldMk cId="2004371956" sldId="271"/>
            <ac:spMk id="3" creationId="{80433860-22A2-D39F-8D9D-4E16CEE1ED04}"/>
          </ac:spMkLst>
        </pc:spChg>
        <pc:spChg chg="mod">
          <ac:chgData name="George Bekiaridis" userId="0d415598c13fe1f4" providerId="LiveId" clId="{CEAC8858-C2DE-448F-89BF-7D04417AF307}" dt="2024-03-11T11:39:35.456" v="592" actId="27636"/>
          <ac:spMkLst>
            <pc:docMk/>
            <pc:sldMk cId="2004371956" sldId="271"/>
            <ac:spMk id="17" creationId="{9896352D-EF8F-53DF-D7FC-3E876E93561F}"/>
          </ac:spMkLst>
        </pc:spChg>
      </pc:sldChg>
      <pc:sldChg chg="modSp mod">
        <pc:chgData name="George Bekiaridis" userId="0d415598c13fe1f4" providerId="LiveId" clId="{CEAC8858-C2DE-448F-89BF-7D04417AF307}" dt="2024-03-12T06:33:48.311" v="907" actId="27636"/>
        <pc:sldMkLst>
          <pc:docMk/>
          <pc:sldMk cId="2837713091" sldId="272"/>
        </pc:sldMkLst>
        <pc:spChg chg="mod">
          <ac:chgData name="George Bekiaridis" userId="0d415598c13fe1f4" providerId="LiveId" clId="{CEAC8858-C2DE-448F-89BF-7D04417AF307}" dt="2024-03-12T06:29:54.746" v="754" actId="20577"/>
          <ac:spMkLst>
            <pc:docMk/>
            <pc:sldMk cId="2837713091" sldId="272"/>
            <ac:spMk id="2" creationId="{147C68C8-2735-85B8-28E6-3061670648D8}"/>
          </ac:spMkLst>
        </pc:spChg>
        <pc:spChg chg="mod">
          <ac:chgData name="George Bekiaridis" userId="0d415598c13fe1f4" providerId="LiveId" clId="{CEAC8858-C2DE-448F-89BF-7D04417AF307}" dt="2024-03-12T06:26:48.654" v="670"/>
          <ac:spMkLst>
            <pc:docMk/>
            <pc:sldMk cId="2837713091" sldId="272"/>
            <ac:spMk id="3" creationId="{80433860-22A2-D39F-8D9D-4E16CEE1ED04}"/>
          </ac:spMkLst>
        </pc:spChg>
        <pc:spChg chg="mod">
          <ac:chgData name="George Bekiaridis" userId="0d415598c13fe1f4" providerId="LiveId" clId="{CEAC8858-C2DE-448F-89BF-7D04417AF307}" dt="2024-03-12T06:33:48.311" v="907" actId="27636"/>
          <ac:spMkLst>
            <pc:docMk/>
            <pc:sldMk cId="2837713091" sldId="272"/>
            <ac:spMk id="8" creationId="{F13C0FF5-435F-531D-B4C1-D56BAD9AC83D}"/>
          </ac:spMkLst>
        </pc:spChg>
        <pc:spChg chg="mod">
          <ac:chgData name="George Bekiaridis" userId="0d415598c13fe1f4" providerId="LiveId" clId="{CEAC8858-C2DE-448F-89BF-7D04417AF307}" dt="2024-03-12T06:33:15.054" v="905" actId="20577"/>
          <ac:spMkLst>
            <pc:docMk/>
            <pc:sldMk cId="2837713091" sldId="272"/>
            <ac:spMk id="17" creationId="{9896352D-EF8F-53DF-D7FC-3E876E93561F}"/>
          </ac:spMkLst>
        </pc:spChg>
      </pc:sldChg>
      <pc:sldChg chg="modSp mod">
        <pc:chgData name="George Bekiaridis" userId="0d415598c13fe1f4" providerId="LiveId" clId="{CEAC8858-C2DE-448F-89BF-7D04417AF307}" dt="2024-03-12T06:56:19.626" v="1197"/>
        <pc:sldMkLst>
          <pc:docMk/>
          <pc:sldMk cId="3692670771" sldId="273"/>
        </pc:sldMkLst>
        <pc:spChg chg="mod">
          <ac:chgData name="George Bekiaridis" userId="0d415598c13fe1f4" providerId="LiveId" clId="{CEAC8858-C2DE-448F-89BF-7D04417AF307}" dt="2024-03-12T06:54:23.755" v="1169" actId="20577"/>
          <ac:spMkLst>
            <pc:docMk/>
            <pc:sldMk cId="3692670771" sldId="273"/>
            <ac:spMk id="2" creationId="{147C68C8-2735-85B8-28E6-3061670648D8}"/>
          </ac:spMkLst>
        </pc:spChg>
        <pc:spChg chg="mod">
          <ac:chgData name="George Bekiaridis" userId="0d415598c13fe1f4" providerId="LiveId" clId="{CEAC8858-C2DE-448F-89BF-7D04417AF307}" dt="2024-03-12T06:54:39.617" v="1170"/>
          <ac:spMkLst>
            <pc:docMk/>
            <pc:sldMk cId="3692670771" sldId="273"/>
            <ac:spMk id="3" creationId="{80433860-22A2-D39F-8D9D-4E16CEE1ED04}"/>
          </ac:spMkLst>
        </pc:spChg>
        <pc:spChg chg="mod">
          <ac:chgData name="George Bekiaridis" userId="0d415598c13fe1f4" providerId="LiveId" clId="{CEAC8858-C2DE-448F-89BF-7D04417AF307}" dt="2024-03-12T06:56:19.626" v="1197"/>
          <ac:spMkLst>
            <pc:docMk/>
            <pc:sldMk cId="3692670771" sldId="273"/>
            <ac:spMk id="17" creationId="{9896352D-EF8F-53DF-D7FC-3E876E93561F}"/>
          </ac:spMkLst>
        </pc:spChg>
      </pc:sldChg>
      <pc:sldChg chg="modSp mod">
        <pc:chgData name="George Bekiaridis" userId="0d415598c13fe1f4" providerId="LiveId" clId="{CEAC8858-C2DE-448F-89BF-7D04417AF307}" dt="2024-02-22T09:38:29.213" v="256" actId="20577"/>
        <pc:sldMkLst>
          <pc:docMk/>
          <pc:sldMk cId="1307702320" sldId="274"/>
        </pc:sldMkLst>
        <pc:spChg chg="mod">
          <ac:chgData name="George Bekiaridis" userId="0d415598c13fe1f4" providerId="LiveId" clId="{CEAC8858-C2DE-448F-89BF-7D04417AF307}" dt="2024-02-22T09:30:47.658" v="138" actId="20577"/>
          <ac:spMkLst>
            <pc:docMk/>
            <pc:sldMk cId="1307702320" sldId="274"/>
            <ac:spMk id="9" creationId="{3F2D1D7D-765A-3090-80A1-1E9DA68619CE}"/>
          </ac:spMkLst>
        </pc:spChg>
        <pc:spChg chg="mod">
          <ac:chgData name="George Bekiaridis" userId="0d415598c13fe1f4" providerId="LiveId" clId="{CEAC8858-C2DE-448F-89BF-7D04417AF307}" dt="2024-02-22T09:38:29.213" v="256" actId="20577"/>
          <ac:spMkLst>
            <pc:docMk/>
            <pc:sldMk cId="1307702320" sldId="274"/>
            <ac:spMk id="17" creationId="{9896352D-EF8F-53DF-D7FC-3E876E93561F}"/>
          </ac:spMkLst>
        </pc:spChg>
      </pc:sldChg>
      <pc:sldChg chg="modSp mod">
        <pc:chgData name="George Bekiaridis" userId="0d415598c13fe1f4" providerId="LiveId" clId="{CEAC8858-C2DE-448F-89BF-7D04417AF307}" dt="2024-03-11T11:44:50.484" v="602" actId="14100"/>
        <pc:sldMkLst>
          <pc:docMk/>
          <pc:sldMk cId="4250821877" sldId="275"/>
        </pc:sldMkLst>
        <pc:spChg chg="mod">
          <ac:chgData name="George Bekiaridis" userId="0d415598c13fe1f4" providerId="LiveId" clId="{CEAC8858-C2DE-448F-89BF-7D04417AF307}" dt="2024-03-11T11:44:50.484" v="602" actId="14100"/>
          <ac:spMkLst>
            <pc:docMk/>
            <pc:sldMk cId="4250821877" sldId="275"/>
            <ac:spMk id="3" creationId="{80433860-22A2-D39F-8D9D-4E16CEE1ED04}"/>
          </ac:spMkLst>
        </pc:spChg>
        <pc:spChg chg="mod">
          <ac:chgData name="George Bekiaridis" userId="0d415598c13fe1f4" providerId="LiveId" clId="{CEAC8858-C2DE-448F-89BF-7D04417AF307}" dt="2024-03-11T11:41:00.148" v="593"/>
          <ac:spMkLst>
            <pc:docMk/>
            <pc:sldMk cId="4250821877" sldId="275"/>
            <ac:spMk id="10" creationId="{5117D6A4-31B8-8422-64DE-552CC65C3EFE}"/>
          </ac:spMkLst>
        </pc:spChg>
        <pc:spChg chg="mod">
          <ac:chgData name="George Bekiaridis" userId="0d415598c13fe1f4" providerId="LiveId" clId="{CEAC8858-C2DE-448F-89BF-7D04417AF307}" dt="2024-03-11T11:44:36.776" v="600" actId="27636"/>
          <ac:spMkLst>
            <pc:docMk/>
            <pc:sldMk cId="4250821877" sldId="275"/>
            <ac:spMk id="17" creationId="{9896352D-EF8F-53DF-D7FC-3E876E93561F}"/>
          </ac:spMkLst>
        </pc:spChg>
      </pc:sldChg>
      <pc:sldChg chg="modSp mod">
        <pc:chgData name="George Bekiaridis" userId="0d415598c13fe1f4" providerId="LiveId" clId="{CEAC8858-C2DE-448F-89BF-7D04417AF307}" dt="2024-03-11T11:47:17.046" v="620" actId="1076"/>
        <pc:sldMkLst>
          <pc:docMk/>
          <pc:sldMk cId="1732596173" sldId="276"/>
        </pc:sldMkLst>
        <pc:spChg chg="mod">
          <ac:chgData name="George Bekiaridis" userId="0d415598c13fe1f4" providerId="LiveId" clId="{CEAC8858-C2DE-448F-89BF-7D04417AF307}" dt="2024-03-11T11:41:00.148" v="593"/>
          <ac:spMkLst>
            <pc:docMk/>
            <pc:sldMk cId="1732596173" sldId="276"/>
            <ac:spMk id="2" creationId="{147C68C8-2735-85B8-28E6-3061670648D8}"/>
          </ac:spMkLst>
        </pc:spChg>
        <pc:spChg chg="mod">
          <ac:chgData name="George Bekiaridis" userId="0d415598c13fe1f4" providerId="LiveId" clId="{CEAC8858-C2DE-448F-89BF-7D04417AF307}" dt="2024-03-11T11:47:17.046" v="620" actId="1076"/>
          <ac:spMkLst>
            <pc:docMk/>
            <pc:sldMk cId="1732596173" sldId="276"/>
            <ac:spMk id="3" creationId="{80433860-22A2-D39F-8D9D-4E16CEE1ED04}"/>
          </ac:spMkLst>
        </pc:spChg>
        <pc:spChg chg="mod">
          <ac:chgData name="George Bekiaridis" userId="0d415598c13fe1f4" providerId="LiveId" clId="{CEAC8858-C2DE-448F-89BF-7D04417AF307}" dt="2024-03-11T11:47:08.003" v="618"/>
          <ac:spMkLst>
            <pc:docMk/>
            <pc:sldMk cId="1732596173" sldId="276"/>
            <ac:spMk id="17" creationId="{9896352D-EF8F-53DF-D7FC-3E876E93561F}"/>
          </ac:spMkLst>
        </pc:spChg>
      </pc:sldChg>
      <pc:sldChg chg="modSp mod">
        <pc:chgData name="George Bekiaridis" userId="0d415598c13fe1f4" providerId="LiveId" clId="{CEAC8858-C2DE-448F-89BF-7D04417AF307}" dt="2024-03-12T07:48:34.794" v="2108" actId="123"/>
        <pc:sldMkLst>
          <pc:docMk/>
          <pc:sldMk cId="140942411" sldId="278"/>
        </pc:sldMkLst>
        <pc:spChg chg="mod">
          <ac:chgData name="George Bekiaridis" userId="0d415598c13fe1f4" providerId="LiveId" clId="{CEAC8858-C2DE-448F-89BF-7D04417AF307}" dt="2024-03-12T07:43:43.428" v="2035"/>
          <ac:spMkLst>
            <pc:docMk/>
            <pc:sldMk cId="140942411" sldId="278"/>
            <ac:spMk id="2" creationId="{147C68C8-2735-85B8-28E6-3061670648D8}"/>
          </ac:spMkLst>
        </pc:spChg>
        <pc:spChg chg="mod">
          <ac:chgData name="George Bekiaridis" userId="0d415598c13fe1f4" providerId="LiveId" clId="{CEAC8858-C2DE-448F-89BF-7D04417AF307}" dt="2024-03-12T07:48:14.279" v="2105" actId="27636"/>
          <ac:spMkLst>
            <pc:docMk/>
            <pc:sldMk cId="140942411" sldId="278"/>
            <ac:spMk id="3" creationId="{80433860-22A2-D39F-8D9D-4E16CEE1ED04}"/>
          </ac:spMkLst>
        </pc:spChg>
        <pc:spChg chg="mod">
          <ac:chgData name="George Bekiaridis" userId="0d415598c13fe1f4" providerId="LiveId" clId="{CEAC8858-C2DE-448F-89BF-7D04417AF307}" dt="2024-03-12T07:48:34.794" v="2108" actId="123"/>
          <ac:spMkLst>
            <pc:docMk/>
            <pc:sldMk cId="140942411" sldId="278"/>
            <ac:spMk id="17" creationId="{9896352D-EF8F-53DF-D7FC-3E876E93561F}"/>
          </ac:spMkLst>
        </pc:spChg>
      </pc:sldChg>
      <pc:sldChg chg="modSp mod">
        <pc:chgData name="George Bekiaridis" userId="0d415598c13fe1f4" providerId="LiveId" clId="{CEAC8858-C2DE-448F-89BF-7D04417AF307}" dt="2024-03-12T06:57:52.168" v="1274" actId="27636"/>
        <pc:sldMkLst>
          <pc:docMk/>
          <pc:sldMk cId="2681694347" sldId="279"/>
        </pc:sldMkLst>
        <pc:spChg chg="mod">
          <ac:chgData name="George Bekiaridis" userId="0d415598c13fe1f4" providerId="LiveId" clId="{CEAC8858-C2DE-448F-89BF-7D04417AF307}" dt="2024-03-12T06:56:37.967" v="1198"/>
          <ac:spMkLst>
            <pc:docMk/>
            <pc:sldMk cId="2681694347" sldId="279"/>
            <ac:spMk id="2" creationId="{147C68C8-2735-85B8-28E6-3061670648D8}"/>
          </ac:spMkLst>
        </pc:spChg>
        <pc:spChg chg="mod">
          <ac:chgData name="George Bekiaridis" userId="0d415598c13fe1f4" providerId="LiveId" clId="{CEAC8858-C2DE-448F-89BF-7D04417AF307}" dt="2024-03-12T06:57:52.168" v="1274" actId="27636"/>
          <ac:spMkLst>
            <pc:docMk/>
            <pc:sldMk cId="2681694347" sldId="279"/>
            <ac:spMk id="4" creationId="{465CA490-62F6-2EE3-7875-C415203E3144}"/>
          </ac:spMkLst>
        </pc:spChg>
        <pc:spChg chg="mod">
          <ac:chgData name="George Bekiaridis" userId="0d415598c13fe1f4" providerId="LiveId" clId="{CEAC8858-C2DE-448F-89BF-7D04417AF307}" dt="2024-03-12T06:57:32.525" v="1272" actId="20577"/>
          <ac:spMkLst>
            <pc:docMk/>
            <pc:sldMk cId="2681694347" sldId="279"/>
            <ac:spMk id="18" creationId="{6A51FBA4-71F3-CBFF-FCFE-2A5351B4EC9D}"/>
          </ac:spMkLst>
        </pc:spChg>
      </pc:sldChg>
      <pc:sldChg chg="modSp mod">
        <pc:chgData name="George Bekiaridis" userId="0d415598c13fe1f4" providerId="LiveId" clId="{CEAC8858-C2DE-448F-89BF-7D04417AF307}" dt="2024-03-12T07:30:54.441" v="1711" actId="403"/>
        <pc:sldMkLst>
          <pc:docMk/>
          <pc:sldMk cId="2883119448" sldId="280"/>
        </pc:sldMkLst>
        <pc:spChg chg="mod">
          <ac:chgData name="George Bekiaridis" userId="0d415598c13fe1f4" providerId="LiveId" clId="{CEAC8858-C2DE-448F-89BF-7D04417AF307}" dt="2024-03-12T07:26:51.434" v="1653"/>
          <ac:spMkLst>
            <pc:docMk/>
            <pc:sldMk cId="2883119448" sldId="280"/>
            <ac:spMk id="2" creationId="{147C68C8-2735-85B8-28E6-3061670648D8}"/>
          </ac:spMkLst>
        </pc:spChg>
        <pc:spChg chg="mod">
          <ac:chgData name="George Bekiaridis" userId="0d415598c13fe1f4" providerId="LiveId" clId="{CEAC8858-C2DE-448F-89BF-7D04417AF307}" dt="2024-03-12T07:27:09.709" v="1655" actId="404"/>
          <ac:spMkLst>
            <pc:docMk/>
            <pc:sldMk cId="2883119448" sldId="280"/>
            <ac:spMk id="3" creationId="{80433860-22A2-D39F-8D9D-4E16CEE1ED04}"/>
          </ac:spMkLst>
        </pc:spChg>
        <pc:spChg chg="mod">
          <ac:chgData name="George Bekiaridis" userId="0d415598c13fe1f4" providerId="LiveId" clId="{CEAC8858-C2DE-448F-89BF-7D04417AF307}" dt="2024-03-12T07:30:54.441" v="1711" actId="403"/>
          <ac:spMkLst>
            <pc:docMk/>
            <pc:sldMk cId="2883119448" sldId="280"/>
            <ac:spMk id="17" creationId="{9896352D-EF8F-53DF-D7FC-3E876E93561F}"/>
          </ac:spMkLst>
        </pc:spChg>
      </pc:sldChg>
      <pc:sldChg chg="modSp mod">
        <pc:chgData name="George Bekiaridis" userId="0d415598c13fe1f4" providerId="LiveId" clId="{CEAC8858-C2DE-448F-89BF-7D04417AF307}" dt="2024-03-12T07:15:28.910" v="1451"/>
        <pc:sldMkLst>
          <pc:docMk/>
          <pc:sldMk cId="2753431253" sldId="289"/>
        </pc:sldMkLst>
        <pc:spChg chg="mod">
          <ac:chgData name="George Bekiaridis" userId="0d415598c13fe1f4" providerId="LiveId" clId="{CEAC8858-C2DE-448F-89BF-7D04417AF307}" dt="2024-03-12T07:14:06.578" v="1427"/>
          <ac:spMkLst>
            <pc:docMk/>
            <pc:sldMk cId="2753431253" sldId="289"/>
            <ac:spMk id="2" creationId="{147C68C8-2735-85B8-28E6-3061670648D8}"/>
          </ac:spMkLst>
        </pc:spChg>
        <pc:spChg chg="mod">
          <ac:chgData name="George Bekiaridis" userId="0d415598c13fe1f4" providerId="LiveId" clId="{CEAC8858-C2DE-448F-89BF-7D04417AF307}" dt="2024-03-12T07:14:39.038" v="1443" actId="20577"/>
          <ac:spMkLst>
            <pc:docMk/>
            <pc:sldMk cId="2753431253" sldId="289"/>
            <ac:spMk id="3" creationId="{80433860-22A2-D39F-8D9D-4E16CEE1ED04}"/>
          </ac:spMkLst>
        </pc:spChg>
        <pc:spChg chg="mod">
          <ac:chgData name="George Bekiaridis" userId="0d415598c13fe1f4" providerId="LiveId" clId="{CEAC8858-C2DE-448F-89BF-7D04417AF307}" dt="2024-03-12T07:15:28.910" v="1451"/>
          <ac:spMkLst>
            <pc:docMk/>
            <pc:sldMk cId="2753431253" sldId="289"/>
            <ac:spMk id="9" creationId="{D3AED062-BE2F-ACCD-0420-C8FA0FAD3240}"/>
          </ac:spMkLst>
        </pc:spChg>
      </pc:sldChg>
      <pc:sldChg chg="modSp mod">
        <pc:chgData name="George Bekiaridis" userId="0d415598c13fe1f4" providerId="LiveId" clId="{CEAC8858-C2DE-448F-89BF-7D04417AF307}" dt="2024-03-12T07:50:26.611" v="2130" actId="404"/>
        <pc:sldMkLst>
          <pc:docMk/>
          <pc:sldMk cId="3371444257" sldId="301"/>
        </pc:sldMkLst>
        <pc:spChg chg="mod">
          <ac:chgData name="George Bekiaridis" userId="0d415598c13fe1f4" providerId="LiveId" clId="{CEAC8858-C2DE-448F-89BF-7D04417AF307}" dt="2024-03-12T07:43:47.043" v="2037" actId="27636"/>
          <ac:spMkLst>
            <pc:docMk/>
            <pc:sldMk cId="3371444257" sldId="301"/>
            <ac:spMk id="2" creationId="{147C68C8-2735-85B8-28E6-3061670648D8}"/>
          </ac:spMkLst>
        </pc:spChg>
        <pc:spChg chg="mod">
          <ac:chgData name="George Bekiaridis" userId="0d415598c13fe1f4" providerId="LiveId" clId="{CEAC8858-C2DE-448F-89BF-7D04417AF307}" dt="2024-03-12T07:50:03.044" v="2128"/>
          <ac:spMkLst>
            <pc:docMk/>
            <pc:sldMk cId="3371444257" sldId="301"/>
            <ac:spMk id="3" creationId="{80433860-22A2-D39F-8D9D-4E16CEE1ED04}"/>
          </ac:spMkLst>
        </pc:spChg>
        <pc:spChg chg="mod">
          <ac:chgData name="George Bekiaridis" userId="0d415598c13fe1f4" providerId="LiveId" clId="{CEAC8858-C2DE-448F-89BF-7D04417AF307}" dt="2024-03-12T07:50:26.611" v="2130" actId="404"/>
          <ac:spMkLst>
            <pc:docMk/>
            <pc:sldMk cId="3371444257" sldId="301"/>
            <ac:spMk id="8" creationId="{A3C1FE87-5DE2-8400-3420-79EC1F364ED1}"/>
          </ac:spMkLst>
        </pc:spChg>
        <pc:spChg chg="mod">
          <ac:chgData name="George Bekiaridis" userId="0d415598c13fe1f4" providerId="LiveId" clId="{CEAC8858-C2DE-448F-89BF-7D04417AF307}" dt="2024-03-12T07:49:44.213" v="2127" actId="404"/>
          <ac:spMkLst>
            <pc:docMk/>
            <pc:sldMk cId="3371444257" sldId="301"/>
            <ac:spMk id="9" creationId="{334E8C18-5301-1655-1CEF-B3A423F6F0D9}"/>
          </ac:spMkLst>
        </pc:spChg>
      </pc:sldChg>
      <pc:sldChg chg="modSp mod">
        <pc:chgData name="George Bekiaridis" userId="0d415598c13fe1f4" providerId="LiveId" clId="{CEAC8858-C2DE-448F-89BF-7D04417AF307}" dt="2024-03-12T07:52:52.519" v="2276" actId="404"/>
        <pc:sldMkLst>
          <pc:docMk/>
          <pc:sldMk cId="422302389" sldId="303"/>
        </pc:sldMkLst>
        <pc:spChg chg="mod">
          <ac:chgData name="George Bekiaridis" userId="0d415598c13fe1f4" providerId="LiveId" clId="{CEAC8858-C2DE-448F-89BF-7D04417AF307}" dt="2024-03-12T07:51:36.978" v="2164" actId="20577"/>
          <ac:spMkLst>
            <pc:docMk/>
            <pc:sldMk cId="422302389" sldId="303"/>
            <ac:spMk id="2" creationId="{147C68C8-2735-85B8-28E6-3061670648D8}"/>
          </ac:spMkLst>
        </pc:spChg>
        <pc:spChg chg="mod">
          <ac:chgData name="George Bekiaridis" userId="0d415598c13fe1f4" providerId="LiveId" clId="{CEAC8858-C2DE-448F-89BF-7D04417AF307}" dt="2024-03-12T07:52:52.519" v="2276" actId="404"/>
          <ac:spMkLst>
            <pc:docMk/>
            <pc:sldMk cId="422302389" sldId="303"/>
            <ac:spMk id="8" creationId="{421522A2-74B6-8A9B-DBB0-613393945E4F}"/>
          </ac:spMkLst>
        </pc:spChg>
      </pc:sldChg>
      <pc:sldChg chg="modSp mod">
        <pc:chgData name="George Bekiaridis" userId="0d415598c13fe1f4" providerId="LiveId" clId="{CEAC8858-C2DE-448F-89BF-7D04417AF307}" dt="2024-03-12T06:29:39.785" v="750" actId="20577"/>
        <pc:sldMkLst>
          <pc:docMk/>
          <pc:sldMk cId="2855155855" sldId="304"/>
        </pc:sldMkLst>
        <pc:spChg chg="mod">
          <ac:chgData name="George Bekiaridis" userId="0d415598c13fe1f4" providerId="LiveId" clId="{CEAC8858-C2DE-448F-89BF-7D04417AF307}" dt="2024-03-12T06:28:11.011" v="688"/>
          <ac:spMkLst>
            <pc:docMk/>
            <pc:sldMk cId="2855155855" sldId="304"/>
            <ac:spMk id="2" creationId="{147C68C8-2735-85B8-28E6-3061670648D8}"/>
          </ac:spMkLst>
        </pc:spChg>
        <pc:graphicFrameChg chg="mod modGraphic">
          <ac:chgData name="George Bekiaridis" userId="0d415598c13fe1f4" providerId="LiveId" clId="{CEAC8858-C2DE-448F-89BF-7D04417AF307}" dt="2024-03-12T06:29:39.785" v="750" actId="20577"/>
          <ac:graphicFrameMkLst>
            <pc:docMk/>
            <pc:sldMk cId="2855155855" sldId="304"/>
            <ac:graphicFrameMk id="8" creationId="{C2C74DF1-A060-D6AE-8282-3E80C5DA1233}"/>
          </ac:graphicFrameMkLst>
        </pc:graphicFrameChg>
      </pc:sldChg>
      <pc:sldChg chg="modSp mod">
        <pc:chgData name="George Bekiaridis" userId="0d415598c13fe1f4" providerId="LiveId" clId="{CEAC8858-C2DE-448F-89BF-7D04417AF307}" dt="2024-03-12T06:24:04.672" v="649" actId="20577"/>
        <pc:sldMkLst>
          <pc:docMk/>
          <pc:sldMk cId="254064478" sldId="305"/>
        </pc:sldMkLst>
        <pc:spChg chg="mod">
          <ac:chgData name="George Bekiaridis" userId="0d415598c13fe1f4" providerId="LiveId" clId="{CEAC8858-C2DE-448F-89BF-7D04417AF307}" dt="2024-03-11T11:41:00.148" v="593"/>
          <ac:spMkLst>
            <pc:docMk/>
            <pc:sldMk cId="254064478" sldId="305"/>
            <ac:spMk id="2" creationId="{147C68C8-2735-85B8-28E6-3061670648D8}"/>
          </ac:spMkLst>
        </pc:spChg>
        <pc:spChg chg="mod">
          <ac:chgData name="George Bekiaridis" userId="0d415598c13fe1f4" providerId="LiveId" clId="{CEAC8858-C2DE-448F-89BF-7D04417AF307}" dt="2024-03-11T11:47:23.224" v="621"/>
          <ac:spMkLst>
            <pc:docMk/>
            <pc:sldMk cId="254064478" sldId="305"/>
            <ac:spMk id="3" creationId="{80433860-22A2-D39F-8D9D-4E16CEE1ED04}"/>
          </ac:spMkLst>
        </pc:spChg>
        <pc:spChg chg="mod">
          <ac:chgData name="George Bekiaridis" userId="0d415598c13fe1f4" providerId="LiveId" clId="{CEAC8858-C2DE-448F-89BF-7D04417AF307}" dt="2024-03-12T06:24:04.672" v="649" actId="20577"/>
          <ac:spMkLst>
            <pc:docMk/>
            <pc:sldMk cId="254064478" sldId="305"/>
            <ac:spMk id="17" creationId="{9896352D-EF8F-53DF-D7FC-3E876E93561F}"/>
          </ac:spMkLst>
        </pc:spChg>
      </pc:sldChg>
      <pc:sldChg chg="modSp mod">
        <pc:chgData name="George Bekiaridis" userId="0d415598c13fe1f4" providerId="LiveId" clId="{CEAC8858-C2DE-448F-89BF-7D04417AF307}" dt="2024-03-12T06:41:37.043" v="1043" actId="27636"/>
        <pc:sldMkLst>
          <pc:docMk/>
          <pc:sldMk cId="1453510998" sldId="306"/>
        </pc:sldMkLst>
        <pc:spChg chg="mod">
          <ac:chgData name="George Bekiaridis" userId="0d415598c13fe1f4" providerId="LiveId" clId="{CEAC8858-C2DE-448F-89BF-7D04417AF307}" dt="2024-03-12T06:39:28.873" v="1014" actId="14100"/>
          <ac:spMkLst>
            <pc:docMk/>
            <pc:sldMk cId="1453510998" sldId="306"/>
            <ac:spMk id="2" creationId="{147C68C8-2735-85B8-28E6-3061670648D8}"/>
          </ac:spMkLst>
        </pc:spChg>
        <pc:spChg chg="mod">
          <ac:chgData name="George Bekiaridis" userId="0d415598c13fe1f4" providerId="LiveId" clId="{CEAC8858-C2DE-448F-89BF-7D04417AF307}" dt="2024-03-12T06:41:37.043" v="1043" actId="27636"/>
          <ac:spMkLst>
            <pc:docMk/>
            <pc:sldMk cId="1453510998" sldId="306"/>
            <ac:spMk id="8" creationId="{DDA10AF7-457B-AA87-797E-3AE525C7A1FF}"/>
          </ac:spMkLst>
        </pc:spChg>
      </pc:sldChg>
      <pc:sldChg chg="modSp mod">
        <pc:chgData name="George Bekiaridis" userId="0d415598c13fe1f4" providerId="LiveId" clId="{CEAC8858-C2DE-448F-89BF-7D04417AF307}" dt="2024-03-11T11:41:00.148" v="593"/>
        <pc:sldMkLst>
          <pc:docMk/>
          <pc:sldMk cId="2946806265" sldId="307"/>
        </pc:sldMkLst>
        <pc:spChg chg="mod">
          <ac:chgData name="George Bekiaridis" userId="0d415598c13fe1f4" providerId="LiveId" clId="{CEAC8858-C2DE-448F-89BF-7D04417AF307}" dt="2024-03-11T11:41:00.148" v="593"/>
          <ac:spMkLst>
            <pc:docMk/>
            <pc:sldMk cId="2946806265" sldId="307"/>
            <ac:spMk id="2" creationId="{147C68C8-2735-85B8-28E6-3061670648D8}"/>
          </ac:spMkLst>
        </pc:spChg>
        <pc:spChg chg="mod">
          <ac:chgData name="George Bekiaridis" userId="0d415598c13fe1f4" providerId="LiveId" clId="{CEAC8858-C2DE-448F-89BF-7D04417AF307}" dt="2024-02-22T13:13:47.987" v="457" actId="5793"/>
          <ac:spMkLst>
            <pc:docMk/>
            <pc:sldMk cId="2946806265" sldId="307"/>
            <ac:spMk id="17" creationId="{9896352D-EF8F-53DF-D7FC-3E876E93561F}"/>
          </ac:spMkLst>
        </pc:spChg>
      </pc:sldChg>
      <pc:sldChg chg="modSp mod">
        <pc:chgData name="George Bekiaridis" userId="0d415598c13fe1f4" providerId="LiveId" clId="{CEAC8858-C2DE-448F-89BF-7D04417AF307}" dt="2024-03-12T06:41:56.322" v="1046" actId="14100"/>
        <pc:sldMkLst>
          <pc:docMk/>
          <pc:sldMk cId="507754893" sldId="308"/>
        </pc:sldMkLst>
        <pc:spChg chg="mod">
          <ac:chgData name="George Bekiaridis" userId="0d415598c13fe1f4" providerId="LiveId" clId="{CEAC8858-C2DE-448F-89BF-7D04417AF307}" dt="2024-03-12T06:41:56.322" v="1046" actId="14100"/>
          <ac:spMkLst>
            <pc:docMk/>
            <pc:sldMk cId="507754893" sldId="308"/>
            <ac:spMk id="2" creationId="{147C68C8-2735-85B8-28E6-3061670648D8}"/>
          </ac:spMkLst>
        </pc:spChg>
        <pc:spChg chg="mod">
          <ac:chgData name="George Bekiaridis" userId="0d415598c13fe1f4" providerId="LiveId" clId="{CEAC8858-C2DE-448F-89BF-7D04417AF307}" dt="2024-03-11T11:34:51.597" v="526" actId="20577"/>
          <ac:spMkLst>
            <pc:docMk/>
            <pc:sldMk cId="507754893" sldId="308"/>
            <ac:spMk id="8" creationId="{DDA10AF7-457B-AA87-797E-3AE525C7A1FF}"/>
          </ac:spMkLst>
        </pc:spChg>
      </pc:sldChg>
      <pc:sldChg chg="modSp mod">
        <pc:chgData name="George Bekiaridis" userId="0d415598c13fe1f4" providerId="LiveId" clId="{CEAC8858-C2DE-448F-89BF-7D04417AF307}" dt="2024-03-12T06:47:15.796" v="1086"/>
        <pc:sldMkLst>
          <pc:docMk/>
          <pc:sldMk cId="2233602973" sldId="309"/>
        </pc:sldMkLst>
        <pc:spChg chg="mod">
          <ac:chgData name="George Bekiaridis" userId="0d415598c13fe1f4" providerId="LiveId" clId="{CEAC8858-C2DE-448F-89BF-7D04417AF307}" dt="2024-03-12T06:42:13.491" v="1048" actId="14100"/>
          <ac:spMkLst>
            <pc:docMk/>
            <pc:sldMk cId="2233602973" sldId="309"/>
            <ac:spMk id="2" creationId="{147C68C8-2735-85B8-28E6-3061670648D8}"/>
          </ac:spMkLst>
        </pc:spChg>
        <pc:spChg chg="mod">
          <ac:chgData name="George Bekiaridis" userId="0d415598c13fe1f4" providerId="LiveId" clId="{CEAC8858-C2DE-448F-89BF-7D04417AF307}" dt="2024-03-12T06:47:15.796" v="1086"/>
          <ac:spMkLst>
            <pc:docMk/>
            <pc:sldMk cId="2233602973" sldId="309"/>
            <ac:spMk id="8" creationId="{DDA10AF7-457B-AA87-797E-3AE525C7A1FF}"/>
          </ac:spMkLst>
        </pc:spChg>
      </pc:sldChg>
      <pc:sldChg chg="modSp mod">
        <pc:chgData name="George Bekiaridis" userId="0d415598c13fe1f4" providerId="LiveId" clId="{CEAC8858-C2DE-448F-89BF-7D04417AF307}" dt="2024-03-12T06:51:33.070" v="1104"/>
        <pc:sldMkLst>
          <pc:docMk/>
          <pc:sldMk cId="1134606456" sldId="310"/>
        </pc:sldMkLst>
        <pc:spChg chg="mod">
          <ac:chgData name="George Bekiaridis" userId="0d415598c13fe1f4" providerId="LiveId" clId="{CEAC8858-C2DE-448F-89BF-7D04417AF307}" dt="2024-03-12T06:42:21.436" v="1050" actId="14100"/>
          <ac:spMkLst>
            <pc:docMk/>
            <pc:sldMk cId="1134606456" sldId="310"/>
            <ac:spMk id="2" creationId="{147C68C8-2735-85B8-28E6-3061670648D8}"/>
          </ac:spMkLst>
        </pc:spChg>
        <pc:spChg chg="mod">
          <ac:chgData name="George Bekiaridis" userId="0d415598c13fe1f4" providerId="LiveId" clId="{CEAC8858-C2DE-448F-89BF-7D04417AF307}" dt="2024-03-12T06:51:33.070" v="1104"/>
          <ac:spMkLst>
            <pc:docMk/>
            <pc:sldMk cId="1134606456" sldId="310"/>
            <ac:spMk id="8" creationId="{DDA10AF7-457B-AA87-797E-3AE525C7A1FF}"/>
          </ac:spMkLst>
        </pc:spChg>
      </pc:sldChg>
      <pc:sldChg chg="modSp mod">
        <pc:chgData name="George Bekiaridis" userId="0d415598c13fe1f4" providerId="LiveId" clId="{CEAC8858-C2DE-448F-89BF-7D04417AF307}" dt="2024-03-12T06:52:40.988" v="1113" actId="113"/>
        <pc:sldMkLst>
          <pc:docMk/>
          <pc:sldMk cId="1637504830" sldId="311"/>
        </pc:sldMkLst>
        <pc:spChg chg="mod">
          <ac:chgData name="George Bekiaridis" userId="0d415598c13fe1f4" providerId="LiveId" clId="{CEAC8858-C2DE-448F-89BF-7D04417AF307}" dt="2024-03-12T06:42:37.003" v="1058" actId="14100"/>
          <ac:spMkLst>
            <pc:docMk/>
            <pc:sldMk cId="1637504830" sldId="311"/>
            <ac:spMk id="2" creationId="{147C68C8-2735-85B8-28E6-3061670648D8}"/>
          </ac:spMkLst>
        </pc:spChg>
        <pc:spChg chg="mod">
          <ac:chgData name="George Bekiaridis" userId="0d415598c13fe1f4" providerId="LiveId" clId="{CEAC8858-C2DE-448F-89BF-7D04417AF307}" dt="2024-03-12T06:52:40.988" v="1113" actId="113"/>
          <ac:spMkLst>
            <pc:docMk/>
            <pc:sldMk cId="1637504830" sldId="311"/>
            <ac:spMk id="8" creationId="{DDA10AF7-457B-AA87-797E-3AE525C7A1FF}"/>
          </ac:spMkLst>
        </pc:spChg>
      </pc:sldChg>
      <pc:sldChg chg="modSp mod">
        <pc:chgData name="George Bekiaridis" userId="0d415598c13fe1f4" providerId="LiveId" clId="{CEAC8858-C2DE-448F-89BF-7D04417AF307}" dt="2024-03-12T07:26:39.381" v="1652" actId="27636"/>
        <pc:sldMkLst>
          <pc:docMk/>
          <pc:sldMk cId="510829845" sldId="312"/>
        </pc:sldMkLst>
        <pc:spChg chg="mod">
          <ac:chgData name="George Bekiaridis" userId="0d415598c13fe1f4" providerId="LiveId" clId="{CEAC8858-C2DE-448F-89BF-7D04417AF307}" dt="2024-03-12T07:25:35.218" v="1611" actId="20577"/>
          <ac:spMkLst>
            <pc:docMk/>
            <pc:sldMk cId="510829845" sldId="312"/>
            <ac:spMk id="2" creationId="{147C68C8-2735-85B8-28E6-3061670648D8}"/>
          </ac:spMkLst>
        </pc:spChg>
        <pc:spChg chg="mod">
          <ac:chgData name="George Bekiaridis" userId="0d415598c13fe1f4" providerId="LiveId" clId="{CEAC8858-C2DE-448F-89BF-7D04417AF307}" dt="2024-03-12T07:26:39.381" v="1652" actId="27636"/>
          <ac:spMkLst>
            <pc:docMk/>
            <pc:sldMk cId="510829845" sldId="312"/>
            <ac:spMk id="4" creationId="{465CA490-62F6-2EE3-7875-C415203E3144}"/>
          </ac:spMkLst>
        </pc:spChg>
        <pc:spChg chg="mod">
          <ac:chgData name="George Bekiaridis" userId="0d415598c13fe1f4" providerId="LiveId" clId="{CEAC8858-C2DE-448F-89BF-7D04417AF307}" dt="2024-03-12T07:26:23.044" v="1650" actId="20577"/>
          <ac:spMkLst>
            <pc:docMk/>
            <pc:sldMk cId="510829845" sldId="312"/>
            <ac:spMk id="18" creationId="{6A51FBA4-71F3-CBFF-FCFE-2A5351B4EC9D}"/>
          </ac:spMkLst>
        </pc:spChg>
      </pc:sldChg>
      <pc:sldChg chg="modSp mod">
        <pc:chgData name="George Bekiaridis" userId="0d415598c13fe1f4" providerId="LiveId" clId="{CEAC8858-C2DE-448F-89BF-7D04417AF307}" dt="2024-03-12T06:53:50.254" v="1141" actId="20577"/>
        <pc:sldMkLst>
          <pc:docMk/>
          <pc:sldMk cId="1912255854" sldId="313"/>
        </pc:sldMkLst>
        <pc:spChg chg="mod">
          <ac:chgData name="George Bekiaridis" userId="0d415598c13fe1f4" providerId="LiveId" clId="{CEAC8858-C2DE-448F-89BF-7D04417AF307}" dt="2024-03-12T06:43:04.297" v="1059"/>
          <ac:spMkLst>
            <pc:docMk/>
            <pc:sldMk cId="1912255854" sldId="313"/>
            <ac:spMk id="2" creationId="{147C68C8-2735-85B8-28E6-3061670648D8}"/>
          </ac:spMkLst>
        </pc:spChg>
        <pc:graphicFrameChg chg="mod modGraphic">
          <ac:chgData name="George Bekiaridis" userId="0d415598c13fe1f4" providerId="LiveId" clId="{CEAC8858-C2DE-448F-89BF-7D04417AF307}" dt="2024-03-12T06:53:50.254" v="1141" actId="20577"/>
          <ac:graphicFrameMkLst>
            <pc:docMk/>
            <pc:sldMk cId="1912255854" sldId="313"/>
            <ac:graphicFrameMk id="9" creationId="{BC70D13D-BEDE-29F5-42A7-70357EAD0D09}"/>
          </ac:graphicFrameMkLst>
        </pc:graphicFrameChg>
      </pc:sldChg>
      <pc:sldChg chg="modSp mod">
        <pc:chgData name="George Bekiaridis" userId="0d415598c13fe1f4" providerId="LiveId" clId="{CEAC8858-C2DE-448F-89BF-7D04417AF307}" dt="2024-03-12T07:04:25.893" v="1313" actId="27636"/>
        <pc:sldMkLst>
          <pc:docMk/>
          <pc:sldMk cId="146701933" sldId="314"/>
        </pc:sldMkLst>
        <pc:spChg chg="mod">
          <ac:chgData name="George Bekiaridis" userId="0d415598c13fe1f4" providerId="LiveId" clId="{CEAC8858-C2DE-448F-89BF-7D04417AF307}" dt="2024-03-12T07:02:54.112" v="1279" actId="20577"/>
          <ac:spMkLst>
            <pc:docMk/>
            <pc:sldMk cId="146701933" sldId="314"/>
            <ac:spMk id="2" creationId="{147C68C8-2735-85B8-28E6-3061670648D8}"/>
          </ac:spMkLst>
        </pc:spChg>
        <pc:spChg chg="mod">
          <ac:chgData name="George Bekiaridis" userId="0d415598c13fe1f4" providerId="LiveId" clId="{CEAC8858-C2DE-448F-89BF-7D04417AF307}" dt="2024-03-12T07:03:49.328" v="1307" actId="20577"/>
          <ac:spMkLst>
            <pc:docMk/>
            <pc:sldMk cId="146701933" sldId="314"/>
            <ac:spMk id="3" creationId="{80433860-22A2-D39F-8D9D-4E16CEE1ED04}"/>
          </ac:spMkLst>
        </pc:spChg>
        <pc:spChg chg="mod">
          <ac:chgData name="George Bekiaridis" userId="0d415598c13fe1f4" providerId="LiveId" clId="{CEAC8858-C2DE-448F-89BF-7D04417AF307}" dt="2024-03-12T07:03:22.334" v="1302" actId="404"/>
          <ac:spMkLst>
            <pc:docMk/>
            <pc:sldMk cId="146701933" sldId="314"/>
            <ac:spMk id="8" creationId="{F9ECEA0B-47F6-62DD-7627-00BE4BE1D8D3}"/>
          </ac:spMkLst>
        </pc:spChg>
        <pc:spChg chg="mod">
          <ac:chgData name="George Bekiaridis" userId="0d415598c13fe1f4" providerId="LiveId" clId="{CEAC8858-C2DE-448F-89BF-7D04417AF307}" dt="2024-03-12T07:04:25.893" v="1313" actId="27636"/>
          <ac:spMkLst>
            <pc:docMk/>
            <pc:sldMk cId="146701933" sldId="314"/>
            <ac:spMk id="17" creationId="{9896352D-EF8F-53DF-D7FC-3E876E93561F}"/>
          </ac:spMkLst>
        </pc:spChg>
      </pc:sldChg>
      <pc:sldChg chg="modSp mod">
        <pc:chgData name="George Bekiaridis" userId="0d415598c13fe1f4" providerId="LiveId" clId="{CEAC8858-C2DE-448F-89BF-7D04417AF307}" dt="2024-03-12T07:18:39.238" v="1492" actId="404"/>
        <pc:sldMkLst>
          <pc:docMk/>
          <pc:sldMk cId="1307165689" sldId="315"/>
        </pc:sldMkLst>
        <pc:spChg chg="mod">
          <ac:chgData name="George Bekiaridis" userId="0d415598c13fe1f4" providerId="LiveId" clId="{CEAC8858-C2DE-448F-89BF-7D04417AF307}" dt="2024-03-12T07:16:02.149" v="1454" actId="14100"/>
          <ac:spMkLst>
            <pc:docMk/>
            <pc:sldMk cId="1307165689" sldId="315"/>
            <ac:spMk id="2" creationId="{147C68C8-2735-85B8-28E6-3061670648D8}"/>
          </ac:spMkLst>
        </pc:spChg>
        <pc:spChg chg="mod">
          <ac:chgData name="George Bekiaridis" userId="0d415598c13fe1f4" providerId="LiveId" clId="{CEAC8858-C2DE-448F-89BF-7D04417AF307}" dt="2024-03-12T07:17:44.160" v="1485" actId="27636"/>
          <ac:spMkLst>
            <pc:docMk/>
            <pc:sldMk cId="1307165689" sldId="315"/>
            <ac:spMk id="3" creationId="{80433860-22A2-D39F-8D9D-4E16CEE1ED04}"/>
          </ac:spMkLst>
        </pc:spChg>
        <pc:spChg chg="mod">
          <ac:chgData name="George Bekiaridis" userId="0d415598c13fe1f4" providerId="LiveId" clId="{CEAC8858-C2DE-448F-89BF-7D04417AF307}" dt="2024-03-12T07:18:39.238" v="1492" actId="404"/>
          <ac:spMkLst>
            <pc:docMk/>
            <pc:sldMk cId="1307165689" sldId="315"/>
            <ac:spMk id="17" creationId="{9896352D-EF8F-53DF-D7FC-3E876E93561F}"/>
          </ac:spMkLst>
        </pc:spChg>
      </pc:sldChg>
      <pc:sldChg chg="modSp mod">
        <pc:chgData name="George Bekiaridis" userId="0d415598c13fe1f4" providerId="LiveId" clId="{CEAC8858-C2DE-448F-89BF-7D04417AF307}" dt="2024-03-12T07:20:02.202" v="1515" actId="27636"/>
        <pc:sldMkLst>
          <pc:docMk/>
          <pc:sldMk cId="2026595356" sldId="316"/>
        </pc:sldMkLst>
        <pc:spChg chg="mod">
          <ac:chgData name="George Bekiaridis" userId="0d415598c13fe1f4" providerId="LiveId" clId="{CEAC8858-C2DE-448F-89BF-7D04417AF307}" dt="2024-03-12T07:16:14.045" v="1458" actId="14100"/>
          <ac:spMkLst>
            <pc:docMk/>
            <pc:sldMk cId="2026595356" sldId="316"/>
            <ac:spMk id="2" creationId="{147C68C8-2735-85B8-28E6-3061670648D8}"/>
          </ac:spMkLst>
        </pc:spChg>
        <pc:spChg chg="mod">
          <ac:chgData name="George Bekiaridis" userId="0d415598c13fe1f4" providerId="LiveId" clId="{CEAC8858-C2DE-448F-89BF-7D04417AF307}" dt="2024-03-12T07:19:04.120" v="1494" actId="404"/>
          <ac:spMkLst>
            <pc:docMk/>
            <pc:sldMk cId="2026595356" sldId="316"/>
            <ac:spMk id="3" creationId="{80433860-22A2-D39F-8D9D-4E16CEE1ED04}"/>
          </ac:spMkLst>
        </pc:spChg>
        <pc:spChg chg="mod">
          <ac:chgData name="George Bekiaridis" userId="0d415598c13fe1f4" providerId="LiveId" clId="{CEAC8858-C2DE-448F-89BF-7D04417AF307}" dt="2024-03-12T07:20:02.202" v="1515" actId="27636"/>
          <ac:spMkLst>
            <pc:docMk/>
            <pc:sldMk cId="2026595356" sldId="316"/>
            <ac:spMk id="17" creationId="{9896352D-EF8F-53DF-D7FC-3E876E93561F}"/>
          </ac:spMkLst>
        </pc:spChg>
      </pc:sldChg>
      <pc:sldChg chg="modSp mod">
        <pc:chgData name="George Bekiaridis" userId="0d415598c13fe1f4" providerId="LiveId" clId="{CEAC8858-C2DE-448F-89BF-7D04417AF307}" dt="2024-03-12T07:08:13.932" v="1333"/>
        <pc:sldMkLst>
          <pc:docMk/>
          <pc:sldMk cId="2311887409" sldId="317"/>
        </pc:sldMkLst>
        <pc:spChg chg="mod">
          <ac:chgData name="George Bekiaridis" userId="0d415598c13fe1f4" providerId="LiveId" clId="{CEAC8858-C2DE-448F-89BF-7D04417AF307}" dt="2024-03-12T07:05:29.435" v="1321" actId="14100"/>
          <ac:spMkLst>
            <pc:docMk/>
            <pc:sldMk cId="2311887409" sldId="317"/>
            <ac:spMk id="2" creationId="{147C68C8-2735-85B8-28E6-3061670648D8}"/>
          </ac:spMkLst>
        </pc:spChg>
        <pc:spChg chg="mod">
          <ac:chgData name="George Bekiaridis" userId="0d415598c13fe1f4" providerId="LiveId" clId="{CEAC8858-C2DE-448F-89BF-7D04417AF307}" dt="2024-03-12T07:08:13.932" v="1333"/>
          <ac:spMkLst>
            <pc:docMk/>
            <pc:sldMk cId="2311887409" sldId="317"/>
            <ac:spMk id="8" creationId="{DDA10AF7-457B-AA87-797E-3AE525C7A1FF}"/>
          </ac:spMkLst>
        </pc:spChg>
      </pc:sldChg>
      <pc:sldChg chg="modSp mod">
        <pc:chgData name="George Bekiaridis" userId="0d415598c13fe1f4" providerId="LiveId" clId="{CEAC8858-C2DE-448F-89BF-7D04417AF307}" dt="2024-03-12T07:13:50.002" v="1426"/>
        <pc:sldMkLst>
          <pc:docMk/>
          <pc:sldMk cId="472432765" sldId="318"/>
        </pc:sldMkLst>
        <pc:spChg chg="mod">
          <ac:chgData name="George Bekiaridis" userId="0d415598c13fe1f4" providerId="LiveId" clId="{CEAC8858-C2DE-448F-89BF-7D04417AF307}" dt="2024-03-12T07:11:28.638" v="1348" actId="14100"/>
          <ac:spMkLst>
            <pc:docMk/>
            <pc:sldMk cId="472432765" sldId="318"/>
            <ac:spMk id="2" creationId="{147C68C8-2735-85B8-28E6-3061670648D8}"/>
          </ac:spMkLst>
        </pc:spChg>
        <pc:spChg chg="mod">
          <ac:chgData name="George Bekiaridis" userId="0d415598c13fe1f4" providerId="LiveId" clId="{CEAC8858-C2DE-448F-89BF-7D04417AF307}" dt="2024-03-12T07:13:50.002" v="1426"/>
          <ac:spMkLst>
            <pc:docMk/>
            <pc:sldMk cId="472432765" sldId="318"/>
            <ac:spMk id="8" creationId="{DDA10AF7-457B-AA87-797E-3AE525C7A1FF}"/>
          </ac:spMkLst>
        </pc:spChg>
      </pc:sldChg>
      <pc:sldChg chg="modSp mod">
        <pc:chgData name="George Bekiaridis" userId="0d415598c13fe1f4" providerId="LiveId" clId="{CEAC8858-C2DE-448F-89BF-7D04417AF307}" dt="2024-03-12T07:10:55.710" v="1345" actId="20577"/>
        <pc:sldMkLst>
          <pc:docMk/>
          <pc:sldMk cId="1799255607" sldId="319"/>
        </pc:sldMkLst>
        <pc:spChg chg="mod">
          <ac:chgData name="George Bekiaridis" userId="0d415598c13fe1f4" providerId="LiveId" clId="{CEAC8858-C2DE-448F-89BF-7D04417AF307}" dt="2024-03-12T07:08:55.373" v="1336" actId="14100"/>
          <ac:spMkLst>
            <pc:docMk/>
            <pc:sldMk cId="1799255607" sldId="319"/>
            <ac:spMk id="2" creationId="{147C68C8-2735-85B8-28E6-3061670648D8}"/>
          </ac:spMkLst>
        </pc:spChg>
        <pc:spChg chg="mod">
          <ac:chgData name="George Bekiaridis" userId="0d415598c13fe1f4" providerId="LiveId" clId="{CEAC8858-C2DE-448F-89BF-7D04417AF307}" dt="2024-03-12T07:10:55.710" v="1345" actId="20577"/>
          <ac:spMkLst>
            <pc:docMk/>
            <pc:sldMk cId="1799255607" sldId="319"/>
            <ac:spMk id="8" creationId="{DDA10AF7-457B-AA87-797E-3AE525C7A1FF}"/>
          </ac:spMkLst>
        </pc:spChg>
      </pc:sldChg>
      <pc:sldChg chg="modSp mod">
        <pc:chgData name="George Bekiaridis" userId="0d415598c13fe1f4" providerId="LiveId" clId="{CEAC8858-C2DE-448F-89BF-7D04417AF307}" dt="2024-03-12T07:22:06.351" v="1541" actId="403"/>
        <pc:sldMkLst>
          <pc:docMk/>
          <pc:sldMk cId="2557270888" sldId="320"/>
        </pc:sldMkLst>
        <pc:spChg chg="mod">
          <ac:chgData name="George Bekiaridis" userId="0d415598c13fe1f4" providerId="LiveId" clId="{CEAC8858-C2DE-448F-89BF-7D04417AF307}" dt="2024-03-12T07:16:46.207" v="1481" actId="404"/>
          <ac:spMkLst>
            <pc:docMk/>
            <pc:sldMk cId="2557270888" sldId="320"/>
            <ac:spMk id="2" creationId="{147C68C8-2735-85B8-28E6-3061670648D8}"/>
          </ac:spMkLst>
        </pc:spChg>
        <pc:graphicFrameChg chg="mod modGraphic">
          <ac:chgData name="George Bekiaridis" userId="0d415598c13fe1f4" providerId="LiveId" clId="{CEAC8858-C2DE-448F-89BF-7D04417AF307}" dt="2024-03-12T07:22:06.351" v="1541" actId="403"/>
          <ac:graphicFrameMkLst>
            <pc:docMk/>
            <pc:sldMk cId="2557270888" sldId="320"/>
            <ac:graphicFrameMk id="3" creationId="{0ABC4EDD-CAF2-1C10-9895-5D00A75C2734}"/>
          </ac:graphicFrameMkLst>
        </pc:graphicFrameChg>
      </pc:sldChg>
      <pc:sldChg chg="modSp mod">
        <pc:chgData name="George Bekiaridis" userId="0d415598c13fe1f4" providerId="LiveId" clId="{CEAC8858-C2DE-448F-89BF-7D04417AF307}" dt="2024-03-12T07:41:42.784" v="2021" actId="20577"/>
        <pc:sldMkLst>
          <pc:docMk/>
          <pc:sldMk cId="3025010395" sldId="321"/>
        </pc:sldMkLst>
        <pc:spChg chg="mod">
          <ac:chgData name="George Bekiaridis" userId="0d415598c13fe1f4" providerId="LiveId" clId="{CEAC8858-C2DE-448F-89BF-7D04417AF307}" dt="2024-03-12T07:40:35.531" v="1948"/>
          <ac:spMkLst>
            <pc:docMk/>
            <pc:sldMk cId="3025010395" sldId="321"/>
            <ac:spMk id="2" creationId="{147C68C8-2735-85B8-28E6-3061670648D8}"/>
          </ac:spMkLst>
        </pc:spChg>
        <pc:spChg chg="mod">
          <ac:chgData name="George Bekiaridis" userId="0d415598c13fe1f4" providerId="LiveId" clId="{CEAC8858-C2DE-448F-89BF-7D04417AF307}" dt="2024-03-12T07:41:42.784" v="2021" actId="20577"/>
          <ac:spMkLst>
            <pc:docMk/>
            <pc:sldMk cId="3025010395" sldId="321"/>
            <ac:spMk id="4" creationId="{465CA490-62F6-2EE3-7875-C415203E3144}"/>
          </ac:spMkLst>
        </pc:spChg>
        <pc:spChg chg="mod">
          <ac:chgData name="George Bekiaridis" userId="0d415598c13fe1f4" providerId="LiveId" clId="{CEAC8858-C2DE-448F-89BF-7D04417AF307}" dt="2024-03-12T07:41:03.780" v="2015" actId="20577"/>
          <ac:spMkLst>
            <pc:docMk/>
            <pc:sldMk cId="3025010395" sldId="321"/>
            <ac:spMk id="18" creationId="{6A51FBA4-71F3-CBFF-FCFE-2A5351B4EC9D}"/>
          </ac:spMkLst>
        </pc:spChg>
      </pc:sldChg>
      <pc:sldChg chg="modSp mod">
        <pc:chgData name="George Bekiaridis" userId="0d415598c13fe1f4" providerId="LiveId" clId="{CEAC8858-C2DE-448F-89BF-7D04417AF307}" dt="2024-03-12T07:34:06.719" v="1745" actId="113"/>
        <pc:sldMkLst>
          <pc:docMk/>
          <pc:sldMk cId="3451843114" sldId="322"/>
        </pc:sldMkLst>
        <pc:spChg chg="mod">
          <ac:chgData name="George Bekiaridis" userId="0d415598c13fe1f4" providerId="LiveId" clId="{CEAC8858-C2DE-448F-89BF-7D04417AF307}" dt="2024-03-12T07:31:36.983" v="1720" actId="404"/>
          <ac:spMkLst>
            <pc:docMk/>
            <pc:sldMk cId="3451843114" sldId="322"/>
            <ac:spMk id="2" creationId="{147C68C8-2735-85B8-28E6-3061670648D8}"/>
          </ac:spMkLst>
        </pc:spChg>
        <pc:spChg chg="mod">
          <ac:chgData name="George Bekiaridis" userId="0d415598c13fe1f4" providerId="LiveId" clId="{CEAC8858-C2DE-448F-89BF-7D04417AF307}" dt="2024-03-12T07:32:20.727" v="1728" actId="27636"/>
          <ac:spMkLst>
            <pc:docMk/>
            <pc:sldMk cId="3451843114" sldId="322"/>
            <ac:spMk id="3" creationId="{80433860-22A2-D39F-8D9D-4E16CEE1ED04}"/>
          </ac:spMkLst>
        </pc:spChg>
        <pc:spChg chg="mod">
          <ac:chgData name="George Bekiaridis" userId="0d415598c13fe1f4" providerId="LiveId" clId="{CEAC8858-C2DE-448F-89BF-7D04417AF307}" dt="2024-03-12T07:34:06.719" v="1745" actId="113"/>
          <ac:spMkLst>
            <pc:docMk/>
            <pc:sldMk cId="3451843114" sldId="322"/>
            <ac:spMk id="17" creationId="{9896352D-EF8F-53DF-D7FC-3E876E93561F}"/>
          </ac:spMkLst>
        </pc:spChg>
      </pc:sldChg>
      <pc:sldChg chg="modSp mod">
        <pc:chgData name="George Bekiaridis" userId="0d415598c13fe1f4" providerId="LiveId" clId="{CEAC8858-C2DE-448F-89BF-7D04417AF307}" dt="2024-03-12T07:36:25.718" v="1890" actId="12"/>
        <pc:sldMkLst>
          <pc:docMk/>
          <pc:sldMk cId="1512944789" sldId="323"/>
        </pc:sldMkLst>
        <pc:spChg chg="mod">
          <ac:chgData name="George Bekiaridis" userId="0d415598c13fe1f4" providerId="LiveId" clId="{CEAC8858-C2DE-448F-89BF-7D04417AF307}" dt="2024-03-12T07:31:50.207" v="1723" actId="14100"/>
          <ac:spMkLst>
            <pc:docMk/>
            <pc:sldMk cId="1512944789" sldId="323"/>
            <ac:spMk id="2" creationId="{147C68C8-2735-85B8-28E6-3061670648D8}"/>
          </ac:spMkLst>
        </pc:spChg>
        <pc:spChg chg="mod">
          <ac:chgData name="George Bekiaridis" userId="0d415598c13fe1f4" providerId="LiveId" clId="{CEAC8858-C2DE-448F-89BF-7D04417AF307}" dt="2024-03-12T07:35:39.004" v="1754" actId="27636"/>
          <ac:spMkLst>
            <pc:docMk/>
            <pc:sldMk cId="1512944789" sldId="323"/>
            <ac:spMk id="3" creationId="{80433860-22A2-D39F-8D9D-4E16CEE1ED04}"/>
          </ac:spMkLst>
        </pc:spChg>
        <pc:spChg chg="mod">
          <ac:chgData name="George Bekiaridis" userId="0d415598c13fe1f4" providerId="LiveId" clId="{CEAC8858-C2DE-448F-89BF-7D04417AF307}" dt="2024-03-12T07:36:25.718" v="1890" actId="12"/>
          <ac:spMkLst>
            <pc:docMk/>
            <pc:sldMk cId="1512944789" sldId="323"/>
            <ac:spMk id="17" creationId="{9896352D-EF8F-53DF-D7FC-3E876E93561F}"/>
          </ac:spMkLst>
        </pc:spChg>
      </pc:sldChg>
      <pc:sldChg chg="modSp mod">
        <pc:chgData name="George Bekiaridis" userId="0d415598c13fe1f4" providerId="LiveId" clId="{CEAC8858-C2DE-448F-89BF-7D04417AF307}" dt="2024-03-12T07:37:28.623" v="1896" actId="123"/>
        <pc:sldMkLst>
          <pc:docMk/>
          <pc:sldMk cId="3072842791" sldId="324"/>
        </pc:sldMkLst>
        <pc:spChg chg="mod">
          <ac:chgData name="George Bekiaridis" userId="0d415598c13fe1f4" providerId="LiveId" clId="{CEAC8858-C2DE-448F-89BF-7D04417AF307}" dt="2024-03-12T07:31:58.769" v="1725" actId="14100"/>
          <ac:spMkLst>
            <pc:docMk/>
            <pc:sldMk cId="3072842791" sldId="324"/>
            <ac:spMk id="2" creationId="{147C68C8-2735-85B8-28E6-3061670648D8}"/>
          </ac:spMkLst>
        </pc:spChg>
        <pc:spChg chg="mod">
          <ac:chgData name="George Bekiaridis" userId="0d415598c13fe1f4" providerId="LiveId" clId="{CEAC8858-C2DE-448F-89BF-7D04417AF307}" dt="2024-03-12T07:36:49.061" v="1891"/>
          <ac:spMkLst>
            <pc:docMk/>
            <pc:sldMk cId="3072842791" sldId="324"/>
            <ac:spMk id="3" creationId="{80433860-22A2-D39F-8D9D-4E16CEE1ED04}"/>
          </ac:spMkLst>
        </pc:spChg>
        <pc:spChg chg="mod">
          <ac:chgData name="George Bekiaridis" userId="0d415598c13fe1f4" providerId="LiveId" clId="{CEAC8858-C2DE-448F-89BF-7D04417AF307}" dt="2024-03-12T07:37:28.623" v="1896" actId="123"/>
          <ac:spMkLst>
            <pc:docMk/>
            <pc:sldMk cId="3072842791" sldId="324"/>
            <ac:spMk id="17" creationId="{9896352D-EF8F-53DF-D7FC-3E876E93561F}"/>
          </ac:spMkLst>
        </pc:spChg>
      </pc:sldChg>
      <pc:sldChg chg="modSp mod">
        <pc:chgData name="George Bekiaridis" userId="0d415598c13fe1f4" providerId="LiveId" clId="{CEAC8858-C2DE-448F-89BF-7D04417AF307}" dt="2024-03-12T07:38:57.305" v="1917" actId="403"/>
        <pc:sldMkLst>
          <pc:docMk/>
          <pc:sldMk cId="1468702642" sldId="325"/>
        </pc:sldMkLst>
        <pc:spChg chg="mod">
          <ac:chgData name="George Bekiaridis" userId="0d415598c13fe1f4" providerId="LiveId" clId="{CEAC8858-C2DE-448F-89BF-7D04417AF307}" dt="2024-03-12T07:32:01.708" v="1726"/>
          <ac:spMkLst>
            <pc:docMk/>
            <pc:sldMk cId="1468702642" sldId="325"/>
            <ac:spMk id="2" creationId="{147C68C8-2735-85B8-28E6-3061670648D8}"/>
          </ac:spMkLst>
        </pc:spChg>
        <pc:graphicFrameChg chg="mod modGraphic">
          <ac:chgData name="George Bekiaridis" userId="0d415598c13fe1f4" providerId="LiveId" clId="{CEAC8858-C2DE-448F-89BF-7D04417AF307}" dt="2024-03-12T07:38:57.305" v="1917" actId="403"/>
          <ac:graphicFrameMkLst>
            <pc:docMk/>
            <pc:sldMk cId="1468702642" sldId="325"/>
            <ac:graphicFrameMk id="9" creationId="{F14FDC89-5133-8A50-B46E-E1CFAFB241F9}"/>
          </ac:graphicFrameMkLst>
        </pc:graphicFrameChg>
      </pc:sldChg>
      <pc:sldChg chg="modSp mod">
        <pc:chgData name="George Bekiaridis" userId="0d415598c13fe1f4" providerId="LiveId" clId="{CEAC8858-C2DE-448F-89BF-7D04417AF307}" dt="2024-03-12T07:40:10.450" v="1947" actId="20577"/>
        <pc:sldMkLst>
          <pc:docMk/>
          <pc:sldMk cId="245628311" sldId="326"/>
        </pc:sldMkLst>
        <pc:spChg chg="mod">
          <ac:chgData name="George Bekiaridis" userId="0d415598c13fe1f4" providerId="LiveId" clId="{CEAC8858-C2DE-448F-89BF-7D04417AF307}" dt="2024-03-12T07:40:10.450" v="1947" actId="20577"/>
          <ac:spMkLst>
            <pc:docMk/>
            <pc:sldMk cId="245628311" sldId="326"/>
            <ac:spMk id="8" creationId="{42E2A2EF-AE71-2CA0-5285-E5FEAFA6D64A}"/>
          </ac:spMkLst>
        </pc:spChg>
      </pc:sldChg>
      <pc:sldChg chg="modSp mod">
        <pc:chgData name="George Bekiaridis" userId="0d415598c13fe1f4" providerId="LiveId" clId="{CEAC8858-C2DE-448F-89BF-7D04417AF307}" dt="2024-03-12T07:25:14.144" v="1608" actId="20577"/>
        <pc:sldMkLst>
          <pc:docMk/>
          <pc:sldMk cId="887391764" sldId="327"/>
        </pc:sldMkLst>
        <pc:spChg chg="mod">
          <ac:chgData name="George Bekiaridis" userId="0d415598c13fe1f4" providerId="LiveId" clId="{CEAC8858-C2DE-448F-89BF-7D04417AF307}" dt="2024-03-12T07:22:42.704" v="1571" actId="20577"/>
          <ac:spMkLst>
            <pc:docMk/>
            <pc:sldMk cId="887391764" sldId="327"/>
            <ac:spMk id="2" creationId="{147C68C8-2735-85B8-28E6-3061670648D8}"/>
          </ac:spMkLst>
        </pc:spChg>
        <pc:spChg chg="mod">
          <ac:chgData name="George Bekiaridis" userId="0d415598c13fe1f4" providerId="LiveId" clId="{CEAC8858-C2DE-448F-89BF-7D04417AF307}" dt="2024-03-12T07:23:18.526" v="1572"/>
          <ac:spMkLst>
            <pc:docMk/>
            <pc:sldMk cId="887391764" sldId="327"/>
            <ac:spMk id="3" creationId="{80433860-22A2-D39F-8D9D-4E16CEE1ED04}"/>
          </ac:spMkLst>
        </pc:spChg>
        <pc:spChg chg="mod">
          <ac:chgData name="George Bekiaridis" userId="0d415598c13fe1f4" providerId="LiveId" clId="{CEAC8858-C2DE-448F-89BF-7D04417AF307}" dt="2024-03-12T07:25:14.144" v="1608" actId="20577"/>
          <ac:spMkLst>
            <pc:docMk/>
            <pc:sldMk cId="887391764" sldId="327"/>
            <ac:spMk id="8" creationId="{CA5A15FF-5B7B-89CA-F9AC-EFA817E59D64}"/>
          </ac:spMkLst>
        </pc:spChg>
      </pc:sldChg>
      <pc:sldChg chg="modSp mod">
        <pc:chgData name="George Bekiaridis" userId="0d415598c13fe1f4" providerId="LiveId" clId="{CEAC8858-C2DE-448F-89BF-7D04417AF307}" dt="2024-03-12T07:43:00.449" v="2027" actId="20577"/>
        <pc:sldMkLst>
          <pc:docMk/>
          <pc:sldMk cId="1906464208" sldId="328"/>
        </pc:sldMkLst>
        <pc:spChg chg="mod">
          <ac:chgData name="George Bekiaridis" userId="0d415598c13fe1f4" providerId="LiveId" clId="{CEAC8858-C2DE-448F-89BF-7D04417AF307}" dt="2024-03-12T07:41:56.165" v="2022"/>
          <ac:spMkLst>
            <pc:docMk/>
            <pc:sldMk cId="1906464208" sldId="328"/>
            <ac:spMk id="2" creationId="{147C68C8-2735-85B8-28E6-3061670648D8}"/>
          </ac:spMkLst>
        </pc:spChg>
        <pc:spChg chg="mod">
          <ac:chgData name="George Bekiaridis" userId="0d415598c13fe1f4" providerId="LiveId" clId="{CEAC8858-C2DE-448F-89BF-7D04417AF307}" dt="2024-03-12T07:42:14.769" v="2024" actId="27636"/>
          <ac:spMkLst>
            <pc:docMk/>
            <pc:sldMk cId="1906464208" sldId="328"/>
            <ac:spMk id="3" creationId="{80433860-22A2-D39F-8D9D-4E16CEE1ED04}"/>
          </ac:spMkLst>
        </pc:spChg>
        <pc:spChg chg="mod">
          <ac:chgData name="George Bekiaridis" userId="0d415598c13fe1f4" providerId="LiveId" clId="{CEAC8858-C2DE-448F-89BF-7D04417AF307}" dt="2024-03-12T07:43:00.449" v="2027" actId="20577"/>
          <ac:spMkLst>
            <pc:docMk/>
            <pc:sldMk cId="1906464208" sldId="328"/>
            <ac:spMk id="17" creationId="{9896352D-EF8F-53DF-D7FC-3E876E93561F}"/>
          </ac:spMkLst>
        </pc:spChg>
      </pc:sldChg>
      <pc:sldChg chg="modSp mod">
        <pc:chgData name="George Bekiaridis" userId="0d415598c13fe1f4" providerId="LiveId" clId="{CEAC8858-C2DE-448F-89BF-7D04417AF307}" dt="2024-03-12T07:51:19.010" v="2154" actId="403"/>
        <pc:sldMkLst>
          <pc:docMk/>
          <pc:sldMk cId="833045274" sldId="329"/>
        </pc:sldMkLst>
        <pc:spChg chg="mod">
          <ac:chgData name="George Bekiaridis" userId="0d415598c13fe1f4" providerId="LiveId" clId="{CEAC8858-C2DE-448F-89BF-7D04417AF307}" dt="2024-03-12T07:43:51.733" v="2038"/>
          <ac:spMkLst>
            <pc:docMk/>
            <pc:sldMk cId="833045274" sldId="329"/>
            <ac:spMk id="2" creationId="{147C68C8-2735-85B8-28E6-3061670648D8}"/>
          </ac:spMkLst>
        </pc:spChg>
        <pc:graphicFrameChg chg="mod modGraphic">
          <ac:chgData name="George Bekiaridis" userId="0d415598c13fe1f4" providerId="LiveId" clId="{CEAC8858-C2DE-448F-89BF-7D04417AF307}" dt="2024-03-12T07:51:19.010" v="2154" actId="403"/>
          <ac:graphicFrameMkLst>
            <pc:docMk/>
            <pc:sldMk cId="833045274" sldId="329"/>
            <ac:graphicFrameMk id="7" creationId="{C72EC7C0-3F23-980F-A43C-2978FB6F7679}"/>
          </ac:graphicFrameMkLst>
        </pc:graphicFrameChg>
      </pc:sldChg>
      <pc:sldChg chg="modSp mod">
        <pc:chgData name="George Bekiaridis" userId="0d415598c13fe1f4" providerId="LiveId" clId="{CEAC8858-C2DE-448F-89BF-7D04417AF307}" dt="2024-03-12T07:21:20.556" v="1528" actId="27636"/>
        <pc:sldMkLst>
          <pc:docMk/>
          <pc:sldMk cId="3231086793" sldId="330"/>
        </pc:sldMkLst>
        <pc:spChg chg="mod">
          <ac:chgData name="George Bekiaridis" userId="0d415598c13fe1f4" providerId="LiveId" clId="{CEAC8858-C2DE-448F-89BF-7D04417AF307}" dt="2024-03-12T07:16:25.350" v="1461" actId="14100"/>
          <ac:spMkLst>
            <pc:docMk/>
            <pc:sldMk cId="3231086793" sldId="330"/>
            <ac:spMk id="2" creationId="{147C68C8-2735-85B8-28E6-3061670648D8}"/>
          </ac:spMkLst>
        </pc:spChg>
        <pc:spChg chg="mod">
          <ac:chgData name="George Bekiaridis" userId="0d415598c13fe1f4" providerId="LiveId" clId="{CEAC8858-C2DE-448F-89BF-7D04417AF307}" dt="2024-03-12T07:20:15.355" v="1516"/>
          <ac:spMkLst>
            <pc:docMk/>
            <pc:sldMk cId="3231086793" sldId="330"/>
            <ac:spMk id="3" creationId="{80433860-22A2-D39F-8D9D-4E16CEE1ED04}"/>
          </ac:spMkLst>
        </pc:spChg>
        <pc:spChg chg="mod">
          <ac:chgData name="George Bekiaridis" userId="0d415598c13fe1f4" providerId="LiveId" clId="{CEAC8858-C2DE-448F-89BF-7D04417AF307}" dt="2024-03-12T07:21:20.556" v="1528" actId="27636"/>
          <ac:spMkLst>
            <pc:docMk/>
            <pc:sldMk cId="3231086793" sldId="330"/>
            <ac:spMk id="7" creationId="{BE231545-8C9E-C691-5B9D-027B81171EB2}"/>
          </ac:spMkLst>
        </pc:spChg>
        <pc:spChg chg="mod">
          <ac:chgData name="George Bekiaridis" userId="0d415598c13fe1f4" providerId="LiveId" clId="{CEAC8858-C2DE-448F-89BF-7D04417AF307}" dt="2024-03-12T07:20:34.611" v="1518"/>
          <ac:spMkLst>
            <pc:docMk/>
            <pc:sldMk cId="3231086793" sldId="330"/>
            <ac:spMk id="17" creationId="{9896352D-EF8F-53DF-D7FC-3E876E93561F}"/>
          </ac:spMkLst>
        </pc:spChg>
      </pc:sldChg>
      <pc:sldChg chg="modSp mod">
        <pc:chgData name="George Bekiaridis" userId="0d415598c13fe1f4" providerId="LiveId" clId="{CEAC8858-C2DE-448F-89BF-7D04417AF307}" dt="2024-03-12T07:47:42.314" v="2097" actId="403"/>
        <pc:sldMkLst>
          <pc:docMk/>
          <pc:sldMk cId="469668507" sldId="331"/>
        </pc:sldMkLst>
        <pc:spChg chg="mod">
          <ac:chgData name="George Bekiaridis" userId="0d415598c13fe1f4" providerId="LiveId" clId="{CEAC8858-C2DE-448F-89BF-7D04417AF307}" dt="2024-03-12T07:43:39.753" v="2034"/>
          <ac:spMkLst>
            <pc:docMk/>
            <pc:sldMk cId="469668507" sldId="331"/>
            <ac:spMk id="2" creationId="{147C68C8-2735-85B8-28E6-3061670648D8}"/>
          </ac:spMkLst>
        </pc:spChg>
        <pc:spChg chg="mod">
          <ac:chgData name="George Bekiaridis" userId="0d415598c13fe1f4" providerId="LiveId" clId="{CEAC8858-C2DE-448F-89BF-7D04417AF307}" dt="2024-03-12T07:47:26.776" v="2089"/>
          <ac:spMkLst>
            <pc:docMk/>
            <pc:sldMk cId="469668507" sldId="331"/>
            <ac:spMk id="3" creationId="{80433860-22A2-D39F-8D9D-4E16CEE1ED04}"/>
          </ac:spMkLst>
        </pc:spChg>
        <pc:spChg chg="mod">
          <ac:chgData name="George Bekiaridis" userId="0d415598c13fe1f4" providerId="LiveId" clId="{CEAC8858-C2DE-448F-89BF-7D04417AF307}" dt="2024-03-12T07:47:42.314" v="2097" actId="403"/>
          <ac:spMkLst>
            <pc:docMk/>
            <pc:sldMk cId="469668507" sldId="331"/>
            <ac:spMk id="17" creationId="{9896352D-EF8F-53DF-D7FC-3E876E93561F}"/>
          </ac:spMkLst>
        </pc:spChg>
      </pc:sldChg>
    </pc:docChg>
  </pc:docChgLst>
  <pc:docChgLst>
    <pc:chgData name="Ruth Hurley" userId="196de5aa-07d0-41a0-9034-1bb4265a9028" providerId="ADAL" clId="{2FC2A953-9C5C-42CC-AB93-D93109F5E267}"/>
    <pc:docChg chg="undo redo custSel addSld delSld modSld sldOrd">
      <pc:chgData name="Ruth Hurley" userId="196de5aa-07d0-41a0-9034-1bb4265a9028" providerId="ADAL" clId="{2FC2A953-9C5C-42CC-AB93-D93109F5E267}" dt="2023-12-14T15:55:56.829" v="8605" actId="1076"/>
      <pc:docMkLst>
        <pc:docMk/>
      </pc:docMkLst>
      <pc:sldChg chg="modSp mod">
        <pc:chgData name="Ruth Hurley" userId="196de5aa-07d0-41a0-9034-1bb4265a9028" providerId="ADAL" clId="{2FC2A953-9C5C-42CC-AB93-D93109F5E267}" dt="2023-12-08T16:06:17.026" v="677" actId="403"/>
        <pc:sldMkLst>
          <pc:docMk/>
          <pc:sldMk cId="2728863323" sldId="266"/>
        </pc:sldMkLst>
        <pc:spChg chg="mod">
          <ac:chgData name="Ruth Hurley" userId="196de5aa-07d0-41a0-9034-1bb4265a9028" providerId="ADAL" clId="{2FC2A953-9C5C-42CC-AB93-D93109F5E267}" dt="2023-12-08T16:06:17.026" v="677" actId="403"/>
          <ac:spMkLst>
            <pc:docMk/>
            <pc:sldMk cId="2728863323" sldId="266"/>
            <ac:spMk id="17" creationId="{9896352D-EF8F-53DF-D7FC-3E876E93561F}"/>
          </ac:spMkLst>
        </pc:spChg>
      </pc:sldChg>
      <pc:sldChg chg="addSp delSp modSp add del mod ord">
        <pc:chgData name="Ruth Hurley" userId="196de5aa-07d0-41a0-9034-1bb4265a9028" providerId="ADAL" clId="{2FC2A953-9C5C-42CC-AB93-D93109F5E267}" dt="2023-12-14T15:55:14.682" v="8600"/>
        <pc:sldMkLst>
          <pc:docMk/>
          <pc:sldMk cId="3388658666" sldId="267"/>
        </pc:sldMkLst>
        <pc:spChg chg="mod">
          <ac:chgData name="Ruth Hurley" userId="196de5aa-07d0-41a0-9034-1bb4265a9028" providerId="ADAL" clId="{2FC2A953-9C5C-42CC-AB93-D93109F5E267}" dt="2023-12-13T12:34:47.280" v="6664" actId="20577"/>
          <ac:spMkLst>
            <pc:docMk/>
            <pc:sldMk cId="3388658666" sldId="267"/>
            <ac:spMk id="2" creationId="{147C68C8-2735-85B8-28E6-3061670648D8}"/>
          </ac:spMkLst>
        </pc:spChg>
        <pc:spChg chg="mod">
          <ac:chgData name="Ruth Hurley" userId="196de5aa-07d0-41a0-9034-1bb4265a9028" providerId="ADAL" clId="{2FC2A953-9C5C-42CC-AB93-D93109F5E267}" dt="2023-12-14T15:35:45.526" v="7790" actId="1076"/>
          <ac:spMkLst>
            <pc:docMk/>
            <pc:sldMk cId="3388658666" sldId="267"/>
            <ac:spMk id="3" creationId="{80433860-22A2-D39F-8D9D-4E16CEE1ED04}"/>
          </ac:spMkLst>
        </pc:spChg>
        <pc:spChg chg="mod">
          <ac:chgData name="Ruth Hurley" userId="196de5aa-07d0-41a0-9034-1bb4265a9028" providerId="ADAL" clId="{2FC2A953-9C5C-42CC-AB93-D93109F5E267}" dt="2023-12-14T15:55:14.682" v="8600"/>
          <ac:spMkLst>
            <pc:docMk/>
            <pc:sldMk cId="3388658666" sldId="267"/>
            <ac:spMk id="6" creationId="{B125CE93-0C6D-D638-C20B-5104078D0C01}"/>
          </ac:spMkLst>
        </pc:spChg>
        <pc:spChg chg="add del mod">
          <ac:chgData name="Ruth Hurley" userId="196de5aa-07d0-41a0-9034-1bb4265a9028" providerId="ADAL" clId="{2FC2A953-9C5C-42CC-AB93-D93109F5E267}" dt="2023-12-13T13:44:16.215" v="7670" actId="478"/>
          <ac:spMkLst>
            <pc:docMk/>
            <pc:sldMk cId="3388658666" sldId="267"/>
            <ac:spMk id="8" creationId="{CE718976-D95D-DC1C-23F6-BEF051A8DE82}"/>
          </ac:spMkLst>
        </pc:spChg>
        <pc:spChg chg="mod">
          <ac:chgData name="Ruth Hurley" userId="196de5aa-07d0-41a0-9034-1bb4265a9028" providerId="ADAL" clId="{2FC2A953-9C5C-42CC-AB93-D93109F5E267}" dt="2023-12-14T15:52:15.761" v="8346" actId="14100"/>
          <ac:spMkLst>
            <pc:docMk/>
            <pc:sldMk cId="3388658666" sldId="267"/>
            <ac:spMk id="17" creationId="{9896352D-EF8F-53DF-D7FC-3E876E93561F}"/>
          </ac:spMkLst>
        </pc:spChg>
        <pc:picChg chg="add del mod">
          <ac:chgData name="Ruth Hurley" userId="196de5aa-07d0-41a0-9034-1bb4265a9028" providerId="ADAL" clId="{2FC2A953-9C5C-42CC-AB93-D93109F5E267}" dt="2023-12-14T15:50:34.992" v="8274" actId="478"/>
          <ac:picMkLst>
            <pc:docMk/>
            <pc:sldMk cId="3388658666" sldId="267"/>
            <ac:picMk id="7" creationId="{35520ABE-E1F7-B2B4-7581-8817433E95F0}"/>
          </ac:picMkLst>
        </pc:picChg>
        <pc:picChg chg="add mod">
          <ac:chgData name="Ruth Hurley" userId="196de5aa-07d0-41a0-9034-1bb4265a9028" providerId="ADAL" clId="{2FC2A953-9C5C-42CC-AB93-D93109F5E267}" dt="2023-12-14T15:50:46.232" v="8279" actId="1076"/>
          <ac:picMkLst>
            <pc:docMk/>
            <pc:sldMk cId="3388658666" sldId="267"/>
            <ac:picMk id="8" creationId="{935D00C1-280F-BFE7-6C95-3878354269AE}"/>
          </ac:picMkLst>
        </pc:picChg>
      </pc:sldChg>
      <pc:sldChg chg="addSp delSp modSp mod">
        <pc:chgData name="Ruth Hurley" userId="196de5aa-07d0-41a0-9034-1bb4265a9028" providerId="ADAL" clId="{2FC2A953-9C5C-42CC-AB93-D93109F5E267}" dt="2023-12-13T10:40:37.573" v="3630" actId="404"/>
        <pc:sldMkLst>
          <pc:docMk/>
          <pc:sldMk cId="571767039" sldId="270"/>
        </pc:sldMkLst>
        <pc:spChg chg="mod">
          <ac:chgData name="Ruth Hurley" userId="196de5aa-07d0-41a0-9034-1bb4265a9028" providerId="ADAL" clId="{2FC2A953-9C5C-42CC-AB93-D93109F5E267}" dt="2023-12-13T10:40:37.573" v="3630" actId="404"/>
          <ac:spMkLst>
            <pc:docMk/>
            <pc:sldMk cId="571767039" sldId="270"/>
            <ac:spMk id="2" creationId="{147C68C8-2735-85B8-28E6-3061670648D8}"/>
          </ac:spMkLst>
        </pc:spChg>
        <pc:spChg chg="add del mod">
          <ac:chgData name="Ruth Hurley" userId="196de5aa-07d0-41a0-9034-1bb4265a9028" providerId="ADAL" clId="{2FC2A953-9C5C-42CC-AB93-D93109F5E267}" dt="2023-12-11T15:57:45.383" v="750" actId="767"/>
          <ac:spMkLst>
            <pc:docMk/>
            <pc:sldMk cId="571767039" sldId="270"/>
            <ac:spMk id="3" creationId="{2AD8D131-3914-30E8-7F83-DF15A4E0D63F}"/>
          </ac:spMkLst>
        </pc:spChg>
        <pc:spChg chg="mod">
          <ac:chgData name="Ruth Hurley" userId="196de5aa-07d0-41a0-9034-1bb4265a9028" providerId="ADAL" clId="{2FC2A953-9C5C-42CC-AB93-D93109F5E267}" dt="2023-12-12T13:23:19.727" v="1917"/>
          <ac:spMkLst>
            <pc:docMk/>
            <pc:sldMk cId="571767039" sldId="270"/>
            <ac:spMk id="6" creationId="{2970EFD8-BFF2-0040-3441-59459BBEBD75}"/>
          </ac:spMkLst>
        </pc:spChg>
        <pc:spChg chg="mod">
          <ac:chgData name="Ruth Hurley" userId="196de5aa-07d0-41a0-9034-1bb4265a9028" providerId="ADAL" clId="{2FC2A953-9C5C-42CC-AB93-D93109F5E267}" dt="2023-12-11T16:06:29.899" v="1430" actId="27636"/>
          <ac:spMkLst>
            <pc:docMk/>
            <pc:sldMk cId="571767039" sldId="270"/>
            <ac:spMk id="8" creationId="{DDA10AF7-457B-AA87-797E-3AE525C7A1FF}"/>
          </ac:spMkLst>
        </pc:spChg>
        <pc:spChg chg="mod">
          <ac:chgData name="Ruth Hurley" userId="196de5aa-07d0-41a0-9034-1bb4265a9028" providerId="ADAL" clId="{2FC2A953-9C5C-42CC-AB93-D93109F5E267}" dt="2023-12-11T16:06:00.340" v="1420" actId="27636"/>
          <ac:spMkLst>
            <pc:docMk/>
            <pc:sldMk cId="571767039" sldId="270"/>
            <ac:spMk id="17" creationId="{9896352D-EF8F-53DF-D7FC-3E876E93561F}"/>
          </ac:spMkLst>
        </pc:spChg>
        <pc:picChg chg="add del mod">
          <ac:chgData name="Ruth Hurley" userId="196de5aa-07d0-41a0-9034-1bb4265a9028" providerId="ADAL" clId="{2FC2A953-9C5C-42CC-AB93-D93109F5E267}" dt="2023-12-12T12:26:37.732" v="1713" actId="21"/>
          <ac:picMkLst>
            <pc:docMk/>
            <pc:sldMk cId="571767039" sldId="270"/>
            <ac:picMk id="3" creationId="{98D3E176-47E9-0C1B-7654-60DB0A6ABC3B}"/>
          </ac:picMkLst>
        </pc:picChg>
        <pc:picChg chg="add mod">
          <ac:chgData name="Ruth Hurley" userId="196de5aa-07d0-41a0-9034-1bb4265a9028" providerId="ADAL" clId="{2FC2A953-9C5C-42CC-AB93-D93109F5E267}" dt="2023-12-11T16:06:26.458" v="1427" actId="1076"/>
          <ac:picMkLst>
            <pc:docMk/>
            <pc:sldMk cId="571767039" sldId="270"/>
            <ac:picMk id="7" creationId="{8EA6F96F-FD10-0DAC-027F-A67D58B69F97}"/>
          </ac:picMkLst>
        </pc:picChg>
      </pc:sldChg>
      <pc:sldChg chg="modSp mod">
        <pc:chgData name="Ruth Hurley" userId="196de5aa-07d0-41a0-9034-1bb4265a9028" providerId="ADAL" clId="{2FC2A953-9C5C-42CC-AB93-D93109F5E267}" dt="2023-12-13T11:56:51.540" v="5651" actId="1076"/>
        <pc:sldMkLst>
          <pc:docMk/>
          <pc:sldMk cId="2004371956" sldId="271"/>
        </pc:sldMkLst>
        <pc:spChg chg="mod">
          <ac:chgData name="Ruth Hurley" userId="196de5aa-07d0-41a0-9034-1bb4265a9028" providerId="ADAL" clId="{2FC2A953-9C5C-42CC-AB93-D93109F5E267}" dt="2023-12-13T11:56:45.740" v="5649" actId="27636"/>
          <ac:spMkLst>
            <pc:docMk/>
            <pc:sldMk cId="2004371956" sldId="271"/>
            <ac:spMk id="17" creationId="{9896352D-EF8F-53DF-D7FC-3E876E93561F}"/>
          </ac:spMkLst>
        </pc:spChg>
        <pc:picChg chg="mod">
          <ac:chgData name="Ruth Hurley" userId="196de5aa-07d0-41a0-9034-1bb4265a9028" providerId="ADAL" clId="{2FC2A953-9C5C-42CC-AB93-D93109F5E267}" dt="2023-12-13T11:56:51.540" v="5651" actId="1076"/>
          <ac:picMkLst>
            <pc:docMk/>
            <pc:sldMk cId="2004371956" sldId="271"/>
            <ac:picMk id="8" creationId="{90B3EE70-1A98-A6A9-D082-73CE1549BC23}"/>
          </ac:picMkLst>
        </pc:picChg>
      </pc:sldChg>
      <pc:sldChg chg="modSp mod">
        <pc:chgData name="Ruth Hurley" userId="196de5aa-07d0-41a0-9034-1bb4265a9028" providerId="ADAL" clId="{2FC2A953-9C5C-42CC-AB93-D93109F5E267}" dt="2023-12-12T13:23:07.685" v="1916"/>
        <pc:sldMkLst>
          <pc:docMk/>
          <pc:sldMk cId="2837713091" sldId="272"/>
        </pc:sldMkLst>
        <pc:spChg chg="mod">
          <ac:chgData name="Ruth Hurley" userId="196de5aa-07d0-41a0-9034-1bb4265a9028" providerId="ADAL" clId="{2FC2A953-9C5C-42CC-AB93-D93109F5E267}" dt="2023-12-12T13:23:07.685" v="1916"/>
          <ac:spMkLst>
            <pc:docMk/>
            <pc:sldMk cId="2837713091" sldId="272"/>
            <ac:spMk id="6" creationId="{B125CE93-0C6D-D638-C20B-5104078D0C01}"/>
          </ac:spMkLst>
        </pc:spChg>
      </pc:sldChg>
      <pc:sldChg chg="modSp mod ord">
        <pc:chgData name="Ruth Hurley" userId="196de5aa-07d0-41a0-9034-1bb4265a9028" providerId="ADAL" clId="{2FC2A953-9C5C-42CC-AB93-D93109F5E267}" dt="2023-12-12T16:29:20.424" v="2586"/>
        <pc:sldMkLst>
          <pc:docMk/>
          <pc:sldMk cId="3692670771" sldId="273"/>
        </pc:sldMkLst>
        <pc:spChg chg="mod">
          <ac:chgData name="Ruth Hurley" userId="196de5aa-07d0-41a0-9034-1bb4265a9028" providerId="ADAL" clId="{2FC2A953-9C5C-42CC-AB93-D93109F5E267}" dt="2023-12-12T16:29:20.424" v="2586"/>
          <ac:spMkLst>
            <pc:docMk/>
            <pc:sldMk cId="3692670771" sldId="273"/>
            <ac:spMk id="6" creationId="{B125CE93-0C6D-D638-C20B-5104078D0C01}"/>
          </ac:spMkLst>
        </pc:spChg>
        <pc:spChg chg="mod">
          <ac:chgData name="Ruth Hurley" userId="196de5aa-07d0-41a0-9034-1bb4265a9028" providerId="ADAL" clId="{2FC2A953-9C5C-42CC-AB93-D93109F5E267}" dt="2023-12-12T12:31:43.534" v="1914" actId="1076"/>
          <ac:spMkLst>
            <pc:docMk/>
            <pc:sldMk cId="3692670771" sldId="273"/>
            <ac:spMk id="17" creationId="{9896352D-EF8F-53DF-D7FC-3E876E93561F}"/>
          </ac:spMkLst>
        </pc:spChg>
      </pc:sldChg>
      <pc:sldChg chg="addSp delSp modSp mod">
        <pc:chgData name="Ruth Hurley" userId="196de5aa-07d0-41a0-9034-1bb4265a9028" providerId="ADAL" clId="{2FC2A953-9C5C-42CC-AB93-D93109F5E267}" dt="2023-12-12T13:22:43.198" v="1915"/>
        <pc:sldMkLst>
          <pc:docMk/>
          <pc:sldMk cId="1307702320" sldId="274"/>
        </pc:sldMkLst>
        <pc:spChg chg="mod">
          <ac:chgData name="Ruth Hurley" userId="196de5aa-07d0-41a0-9034-1bb4265a9028" providerId="ADAL" clId="{2FC2A953-9C5C-42CC-AB93-D93109F5E267}" dt="2023-12-12T13:22:43.198" v="1915"/>
          <ac:spMkLst>
            <pc:docMk/>
            <pc:sldMk cId="1307702320" sldId="274"/>
            <ac:spMk id="6" creationId="{AF1EA20C-75DF-CCCC-20FD-D7E6595233CF}"/>
          </ac:spMkLst>
        </pc:spChg>
        <pc:spChg chg="del mod">
          <ac:chgData name="Ruth Hurley" userId="196de5aa-07d0-41a0-9034-1bb4265a9028" providerId="ADAL" clId="{2FC2A953-9C5C-42CC-AB93-D93109F5E267}" dt="2023-12-08T16:01:49.792" v="331" actId="478"/>
          <ac:spMkLst>
            <pc:docMk/>
            <pc:sldMk cId="1307702320" sldId="274"/>
            <ac:spMk id="7" creationId="{FAF15C34-1739-345C-5C9C-27D9F5F24837}"/>
          </ac:spMkLst>
        </pc:spChg>
        <pc:spChg chg="add del">
          <ac:chgData name="Ruth Hurley" userId="196de5aa-07d0-41a0-9034-1bb4265a9028" providerId="ADAL" clId="{2FC2A953-9C5C-42CC-AB93-D93109F5E267}" dt="2023-12-08T15:55:19.171" v="61" actId="22"/>
          <ac:spMkLst>
            <pc:docMk/>
            <pc:sldMk cId="1307702320" sldId="274"/>
            <ac:spMk id="8" creationId="{289C6D0B-4E8B-182C-6BA0-150D0EE1AA19}"/>
          </ac:spMkLst>
        </pc:spChg>
        <pc:spChg chg="mod">
          <ac:chgData name="Ruth Hurley" userId="196de5aa-07d0-41a0-9034-1bb4265a9028" providerId="ADAL" clId="{2FC2A953-9C5C-42CC-AB93-D93109F5E267}" dt="2023-12-08T16:07:24.479" v="693"/>
          <ac:spMkLst>
            <pc:docMk/>
            <pc:sldMk cId="1307702320" sldId="274"/>
            <ac:spMk id="9" creationId="{3F2D1D7D-765A-3090-80A1-1E9DA68619CE}"/>
          </ac:spMkLst>
        </pc:spChg>
        <pc:spChg chg="mod">
          <ac:chgData name="Ruth Hurley" userId="196de5aa-07d0-41a0-9034-1bb4265a9028" providerId="ADAL" clId="{2FC2A953-9C5C-42CC-AB93-D93109F5E267}" dt="2023-12-08T16:09:10.254" v="715" actId="20577"/>
          <ac:spMkLst>
            <pc:docMk/>
            <pc:sldMk cId="1307702320" sldId="274"/>
            <ac:spMk id="17" creationId="{9896352D-EF8F-53DF-D7FC-3E876E93561F}"/>
          </ac:spMkLst>
        </pc:spChg>
        <pc:picChg chg="mod">
          <ac:chgData name="Ruth Hurley" userId="196de5aa-07d0-41a0-9034-1bb4265a9028" providerId="ADAL" clId="{2FC2A953-9C5C-42CC-AB93-D93109F5E267}" dt="2023-12-08T16:02:12.426" v="337" actId="1076"/>
          <ac:picMkLst>
            <pc:docMk/>
            <pc:sldMk cId="1307702320" sldId="274"/>
            <ac:picMk id="2" creationId="{6B13E62F-F722-EE8F-812E-F1C8E6F481CD}"/>
          </ac:picMkLst>
        </pc:picChg>
        <pc:cxnChg chg="mod">
          <ac:chgData name="Ruth Hurley" userId="196de5aa-07d0-41a0-9034-1bb4265a9028" providerId="ADAL" clId="{2FC2A953-9C5C-42CC-AB93-D93109F5E267}" dt="2023-12-08T16:01:52.069" v="332" actId="1076"/>
          <ac:cxnSpMkLst>
            <pc:docMk/>
            <pc:sldMk cId="1307702320" sldId="274"/>
            <ac:cxnSpMk id="10" creationId="{688C8822-8B8A-B9DB-D25E-DEC99717273E}"/>
          </ac:cxnSpMkLst>
        </pc:cxnChg>
      </pc:sldChg>
      <pc:sldChg chg="modSp mod">
        <pc:chgData name="Ruth Hurley" userId="196de5aa-07d0-41a0-9034-1bb4265a9028" providerId="ADAL" clId="{2FC2A953-9C5C-42CC-AB93-D93109F5E267}" dt="2023-12-13T11:57:52.777" v="5661" actId="1076"/>
        <pc:sldMkLst>
          <pc:docMk/>
          <pc:sldMk cId="1732596173" sldId="276"/>
        </pc:sldMkLst>
        <pc:picChg chg="mod">
          <ac:chgData name="Ruth Hurley" userId="196de5aa-07d0-41a0-9034-1bb4265a9028" providerId="ADAL" clId="{2FC2A953-9C5C-42CC-AB93-D93109F5E267}" dt="2023-12-13T11:57:52.777" v="5661" actId="1076"/>
          <ac:picMkLst>
            <pc:docMk/>
            <pc:sldMk cId="1732596173" sldId="276"/>
            <ac:picMk id="4102" creationId="{900F7CB9-9FFE-EA85-709F-CF19674085C8}"/>
          </ac:picMkLst>
        </pc:picChg>
      </pc:sldChg>
      <pc:sldChg chg="addSp delSp modSp del mod ord">
        <pc:chgData name="Ruth Hurley" userId="196de5aa-07d0-41a0-9034-1bb4265a9028" providerId="ADAL" clId="{2FC2A953-9C5C-42CC-AB93-D93109F5E267}" dt="2023-12-14T15:53:59.040" v="8595" actId="47"/>
        <pc:sldMkLst>
          <pc:docMk/>
          <pc:sldMk cId="1581233219" sldId="277"/>
        </pc:sldMkLst>
        <pc:spChg chg="mod">
          <ac:chgData name="Ruth Hurley" userId="196de5aa-07d0-41a0-9034-1bb4265a9028" providerId="ADAL" clId="{2FC2A953-9C5C-42CC-AB93-D93109F5E267}" dt="2023-12-14T15:41:00.176" v="7882" actId="113"/>
          <ac:spMkLst>
            <pc:docMk/>
            <pc:sldMk cId="1581233219" sldId="277"/>
            <ac:spMk id="2" creationId="{147C68C8-2735-85B8-28E6-3061670648D8}"/>
          </ac:spMkLst>
        </pc:spChg>
        <pc:spChg chg="del mod">
          <ac:chgData name="Ruth Hurley" userId="196de5aa-07d0-41a0-9034-1bb4265a9028" providerId="ADAL" clId="{2FC2A953-9C5C-42CC-AB93-D93109F5E267}" dt="2023-12-14T15:47:06.869" v="8022" actId="478"/>
          <ac:spMkLst>
            <pc:docMk/>
            <pc:sldMk cId="1581233219" sldId="277"/>
            <ac:spMk id="3" creationId="{80433860-22A2-D39F-8D9D-4E16CEE1ED04}"/>
          </ac:spMkLst>
        </pc:spChg>
        <pc:spChg chg="mod">
          <ac:chgData name="Ruth Hurley" userId="196de5aa-07d0-41a0-9034-1bb4265a9028" providerId="ADAL" clId="{2FC2A953-9C5C-42CC-AB93-D93109F5E267}" dt="2023-12-13T12:47:38.966" v="6927"/>
          <ac:spMkLst>
            <pc:docMk/>
            <pc:sldMk cId="1581233219" sldId="277"/>
            <ac:spMk id="6" creationId="{B125CE93-0C6D-D638-C20B-5104078D0C01}"/>
          </ac:spMkLst>
        </pc:spChg>
        <pc:spChg chg="add del mod">
          <ac:chgData name="Ruth Hurley" userId="196de5aa-07d0-41a0-9034-1bb4265a9028" providerId="ADAL" clId="{2FC2A953-9C5C-42CC-AB93-D93109F5E267}" dt="2023-12-14T15:47:20.386" v="8024" actId="478"/>
          <ac:spMkLst>
            <pc:docMk/>
            <pc:sldMk cId="1581233219" sldId="277"/>
            <ac:spMk id="8" creationId="{C1FADFEA-E250-D33B-64D3-39D80ACFDC24}"/>
          </ac:spMkLst>
        </pc:spChg>
        <pc:cxnChg chg="mod">
          <ac:chgData name="Ruth Hurley" userId="196de5aa-07d0-41a0-9034-1bb4265a9028" providerId="ADAL" clId="{2FC2A953-9C5C-42CC-AB93-D93109F5E267}" dt="2023-12-14T15:39:58.018" v="7839" actId="1076"/>
          <ac:cxnSpMkLst>
            <pc:docMk/>
            <pc:sldMk cId="1581233219" sldId="277"/>
            <ac:cxnSpMk id="14" creationId="{08E4EFE3-7876-E227-E6A3-2DCF7EFEFD2D}"/>
          </ac:cxnSpMkLst>
        </pc:cxnChg>
      </pc:sldChg>
      <pc:sldChg chg="addSp delSp modSp add del mod ord">
        <pc:chgData name="Ruth Hurley" userId="196de5aa-07d0-41a0-9034-1bb4265a9028" providerId="ADAL" clId="{2FC2A953-9C5C-42CC-AB93-D93109F5E267}" dt="2023-12-14T15:55:30.989" v="8602"/>
        <pc:sldMkLst>
          <pc:docMk/>
          <pc:sldMk cId="140942411" sldId="278"/>
        </pc:sldMkLst>
        <pc:spChg chg="mod">
          <ac:chgData name="Ruth Hurley" userId="196de5aa-07d0-41a0-9034-1bb4265a9028" providerId="ADAL" clId="{2FC2A953-9C5C-42CC-AB93-D93109F5E267}" dt="2023-12-14T15:42:00.692" v="7887" actId="403"/>
          <ac:spMkLst>
            <pc:docMk/>
            <pc:sldMk cId="140942411" sldId="278"/>
            <ac:spMk id="2" creationId="{147C68C8-2735-85B8-28E6-3061670648D8}"/>
          </ac:spMkLst>
        </pc:spChg>
        <pc:spChg chg="mod">
          <ac:chgData name="Ruth Hurley" userId="196de5aa-07d0-41a0-9034-1bb4265a9028" providerId="ADAL" clId="{2FC2A953-9C5C-42CC-AB93-D93109F5E267}" dt="2023-12-14T15:37:55.149" v="7809" actId="113"/>
          <ac:spMkLst>
            <pc:docMk/>
            <pc:sldMk cId="140942411" sldId="278"/>
            <ac:spMk id="3" creationId="{80433860-22A2-D39F-8D9D-4E16CEE1ED04}"/>
          </ac:spMkLst>
        </pc:spChg>
        <pc:spChg chg="mod">
          <ac:chgData name="Ruth Hurley" userId="196de5aa-07d0-41a0-9034-1bb4265a9028" providerId="ADAL" clId="{2FC2A953-9C5C-42CC-AB93-D93109F5E267}" dt="2023-12-14T15:55:30.989" v="8602"/>
          <ac:spMkLst>
            <pc:docMk/>
            <pc:sldMk cId="140942411" sldId="278"/>
            <ac:spMk id="6" creationId="{B125CE93-0C6D-D638-C20B-5104078D0C01}"/>
          </ac:spMkLst>
        </pc:spChg>
        <pc:spChg chg="mod">
          <ac:chgData name="Ruth Hurley" userId="196de5aa-07d0-41a0-9034-1bb4265a9028" providerId="ADAL" clId="{2FC2A953-9C5C-42CC-AB93-D93109F5E267}" dt="2023-12-14T15:39:27.108" v="7828" actId="113"/>
          <ac:spMkLst>
            <pc:docMk/>
            <pc:sldMk cId="140942411" sldId="278"/>
            <ac:spMk id="17" creationId="{9896352D-EF8F-53DF-D7FC-3E876E93561F}"/>
          </ac:spMkLst>
        </pc:spChg>
        <pc:picChg chg="add del mod">
          <ac:chgData name="Ruth Hurley" userId="196de5aa-07d0-41a0-9034-1bb4265a9028" providerId="ADAL" clId="{2FC2A953-9C5C-42CC-AB93-D93109F5E267}" dt="2023-12-14T15:35:18.209" v="7786" actId="21"/>
          <ac:picMkLst>
            <pc:docMk/>
            <pc:sldMk cId="140942411" sldId="278"/>
            <ac:picMk id="7" creationId="{CFEF2F53-AC86-D0B6-1199-45B7C03CF25C}"/>
          </ac:picMkLst>
        </pc:picChg>
        <pc:picChg chg="add mod">
          <ac:chgData name="Ruth Hurley" userId="196de5aa-07d0-41a0-9034-1bb4265a9028" providerId="ADAL" clId="{2FC2A953-9C5C-42CC-AB93-D93109F5E267}" dt="2023-12-14T15:54:40.341" v="8597" actId="1076"/>
          <ac:picMkLst>
            <pc:docMk/>
            <pc:sldMk cId="140942411" sldId="278"/>
            <ac:picMk id="8" creationId="{C824CEB8-71C9-5227-7352-DF07DFF76F06}"/>
          </ac:picMkLst>
        </pc:picChg>
      </pc:sldChg>
      <pc:sldChg chg="addSp delSp modSp mod ord">
        <pc:chgData name="Ruth Hurley" userId="196de5aa-07d0-41a0-9034-1bb4265a9028" providerId="ADAL" clId="{2FC2A953-9C5C-42CC-AB93-D93109F5E267}" dt="2023-12-13T12:45:19.952" v="6914" actId="20577"/>
        <pc:sldMkLst>
          <pc:docMk/>
          <pc:sldMk cId="2681694347" sldId="279"/>
        </pc:sldMkLst>
        <pc:spChg chg="mod">
          <ac:chgData name="Ruth Hurley" userId="196de5aa-07d0-41a0-9034-1bb4265a9028" providerId="ADAL" clId="{2FC2A953-9C5C-42CC-AB93-D93109F5E267}" dt="2023-12-13T12:45:19.952" v="6914" actId="20577"/>
          <ac:spMkLst>
            <pc:docMk/>
            <pc:sldMk cId="2681694347" sldId="279"/>
            <ac:spMk id="4" creationId="{465CA490-62F6-2EE3-7875-C415203E3144}"/>
          </ac:spMkLst>
        </pc:spChg>
        <pc:spChg chg="add del">
          <ac:chgData name="Ruth Hurley" userId="196de5aa-07d0-41a0-9034-1bb4265a9028" providerId="ADAL" clId="{2FC2A953-9C5C-42CC-AB93-D93109F5E267}" dt="2023-12-12T16:30:24.541" v="2594" actId="22"/>
          <ac:spMkLst>
            <pc:docMk/>
            <pc:sldMk cId="2681694347" sldId="279"/>
            <ac:spMk id="5" creationId="{EF1F6040-0922-3594-0E40-001A697BC6D8}"/>
          </ac:spMkLst>
        </pc:spChg>
        <pc:spChg chg="mod">
          <ac:chgData name="Ruth Hurley" userId="196de5aa-07d0-41a0-9034-1bb4265a9028" providerId="ADAL" clId="{2FC2A953-9C5C-42CC-AB93-D93109F5E267}" dt="2023-12-13T10:07:44.457" v="2808"/>
          <ac:spMkLst>
            <pc:docMk/>
            <pc:sldMk cId="2681694347" sldId="279"/>
            <ac:spMk id="11" creationId="{A06E857E-73EA-667B-145C-B0EBF5E87BDE}"/>
          </ac:spMkLst>
        </pc:spChg>
        <pc:spChg chg="mod">
          <ac:chgData name="Ruth Hurley" userId="196de5aa-07d0-41a0-9034-1bb4265a9028" providerId="ADAL" clId="{2FC2A953-9C5C-42CC-AB93-D93109F5E267}" dt="2023-12-13T12:10:38.332" v="5922" actId="1076"/>
          <ac:spMkLst>
            <pc:docMk/>
            <pc:sldMk cId="2681694347" sldId="279"/>
            <ac:spMk id="18" creationId="{6A51FBA4-71F3-CBFF-FCFE-2A5351B4EC9D}"/>
          </ac:spMkLst>
        </pc:spChg>
        <pc:picChg chg="add mod">
          <ac:chgData name="Ruth Hurley" userId="196de5aa-07d0-41a0-9034-1bb4265a9028" providerId="ADAL" clId="{2FC2A953-9C5C-42CC-AB93-D93109F5E267}" dt="2023-12-13T12:10:35.980" v="5921" actId="1076"/>
          <ac:picMkLst>
            <pc:docMk/>
            <pc:sldMk cId="2681694347" sldId="279"/>
            <ac:picMk id="3" creationId="{2B57BD90-80F5-9C06-E248-E3866159D3A1}"/>
          </ac:picMkLst>
        </pc:picChg>
      </pc:sldChg>
      <pc:sldChg chg="addSp modSp mod ord">
        <pc:chgData name="Ruth Hurley" userId="196de5aa-07d0-41a0-9034-1bb4265a9028" providerId="ADAL" clId="{2FC2A953-9C5C-42CC-AB93-D93109F5E267}" dt="2023-12-13T12:46:41.824" v="6924"/>
        <pc:sldMkLst>
          <pc:docMk/>
          <pc:sldMk cId="2883119448" sldId="280"/>
        </pc:sldMkLst>
        <pc:spChg chg="mod">
          <ac:chgData name="Ruth Hurley" userId="196de5aa-07d0-41a0-9034-1bb4265a9028" providerId="ADAL" clId="{2FC2A953-9C5C-42CC-AB93-D93109F5E267}" dt="2023-12-13T11:54:26.582" v="5623" actId="113"/>
          <ac:spMkLst>
            <pc:docMk/>
            <pc:sldMk cId="2883119448" sldId="280"/>
            <ac:spMk id="2" creationId="{147C68C8-2735-85B8-28E6-3061670648D8}"/>
          </ac:spMkLst>
        </pc:spChg>
        <pc:spChg chg="mod">
          <ac:chgData name="Ruth Hurley" userId="196de5aa-07d0-41a0-9034-1bb4265a9028" providerId="ADAL" clId="{2FC2A953-9C5C-42CC-AB93-D93109F5E267}" dt="2023-12-13T11:36:30.515" v="5436" actId="20577"/>
          <ac:spMkLst>
            <pc:docMk/>
            <pc:sldMk cId="2883119448" sldId="280"/>
            <ac:spMk id="3" creationId="{80433860-22A2-D39F-8D9D-4E16CEE1ED04}"/>
          </ac:spMkLst>
        </pc:spChg>
        <pc:spChg chg="mod">
          <ac:chgData name="Ruth Hurley" userId="196de5aa-07d0-41a0-9034-1bb4265a9028" providerId="ADAL" clId="{2FC2A953-9C5C-42CC-AB93-D93109F5E267}" dt="2023-12-13T12:46:41.824" v="6924"/>
          <ac:spMkLst>
            <pc:docMk/>
            <pc:sldMk cId="2883119448" sldId="280"/>
            <ac:spMk id="6" creationId="{2970EFD8-BFF2-0040-3441-59459BBEBD75}"/>
          </ac:spMkLst>
        </pc:spChg>
        <pc:spChg chg="mod">
          <ac:chgData name="Ruth Hurley" userId="196de5aa-07d0-41a0-9034-1bb4265a9028" providerId="ADAL" clId="{2FC2A953-9C5C-42CC-AB93-D93109F5E267}" dt="2023-12-13T11:49:16.162" v="5530" actId="27636"/>
          <ac:spMkLst>
            <pc:docMk/>
            <pc:sldMk cId="2883119448" sldId="280"/>
            <ac:spMk id="17" creationId="{9896352D-EF8F-53DF-D7FC-3E876E93561F}"/>
          </ac:spMkLst>
        </pc:spChg>
        <pc:picChg chg="add mod">
          <ac:chgData name="Ruth Hurley" userId="196de5aa-07d0-41a0-9034-1bb4265a9028" providerId="ADAL" clId="{2FC2A953-9C5C-42CC-AB93-D93109F5E267}" dt="2023-12-13T11:36:48.588" v="5444" actId="14100"/>
          <ac:picMkLst>
            <pc:docMk/>
            <pc:sldMk cId="2883119448" sldId="280"/>
            <ac:picMk id="7" creationId="{1FFB8C4D-F3FF-8661-85CD-DA30F533E2F3}"/>
          </ac:picMkLst>
        </pc:picChg>
        <pc:cxnChg chg="mod">
          <ac:chgData name="Ruth Hurley" userId="196de5aa-07d0-41a0-9034-1bb4265a9028" providerId="ADAL" clId="{2FC2A953-9C5C-42CC-AB93-D93109F5E267}" dt="2023-12-13T11:30:25.171" v="4992" actId="1076"/>
          <ac:cxnSpMkLst>
            <pc:docMk/>
            <pc:sldMk cId="2883119448" sldId="280"/>
            <ac:cxnSpMk id="14" creationId="{08E4EFE3-7876-E227-E6A3-2DCF7EFEFD2D}"/>
          </ac:cxnSpMkLst>
        </pc:cxnChg>
      </pc:sldChg>
      <pc:sldChg chg="delSp modSp del mod">
        <pc:chgData name="Ruth Hurley" userId="196de5aa-07d0-41a0-9034-1bb4265a9028" providerId="ADAL" clId="{2FC2A953-9C5C-42CC-AB93-D93109F5E267}" dt="2023-12-13T12:36:35.001" v="6768" actId="47"/>
        <pc:sldMkLst>
          <pc:docMk/>
          <pc:sldMk cId="264039154" sldId="281"/>
        </pc:sldMkLst>
        <pc:picChg chg="del mod">
          <ac:chgData name="Ruth Hurley" userId="196de5aa-07d0-41a0-9034-1bb4265a9028" providerId="ADAL" clId="{2FC2A953-9C5C-42CC-AB93-D93109F5E267}" dt="2023-12-13T12:18:46.988" v="6258" actId="478"/>
          <ac:picMkLst>
            <pc:docMk/>
            <pc:sldMk cId="264039154" sldId="281"/>
            <ac:picMk id="8" creationId="{418B5AA8-FAD3-D9D0-29C0-AAB5B2D6A62B}"/>
          </ac:picMkLst>
        </pc:picChg>
      </pc:sldChg>
      <pc:sldChg chg="del">
        <pc:chgData name="Ruth Hurley" userId="196de5aa-07d0-41a0-9034-1bb4265a9028" providerId="ADAL" clId="{2FC2A953-9C5C-42CC-AB93-D93109F5E267}" dt="2023-12-13T12:36:36.822" v="6769" actId="47"/>
        <pc:sldMkLst>
          <pc:docMk/>
          <pc:sldMk cId="3174303610" sldId="282"/>
        </pc:sldMkLst>
      </pc:sldChg>
      <pc:sldChg chg="del">
        <pc:chgData name="Ruth Hurley" userId="196de5aa-07d0-41a0-9034-1bb4265a9028" providerId="ADAL" clId="{2FC2A953-9C5C-42CC-AB93-D93109F5E267}" dt="2023-12-13T12:36:39.643" v="6770" actId="47"/>
        <pc:sldMkLst>
          <pc:docMk/>
          <pc:sldMk cId="1964317578" sldId="283"/>
        </pc:sldMkLst>
      </pc:sldChg>
      <pc:sldChg chg="modSp del mod">
        <pc:chgData name="Ruth Hurley" userId="196de5aa-07d0-41a0-9034-1bb4265a9028" providerId="ADAL" clId="{2FC2A953-9C5C-42CC-AB93-D93109F5E267}" dt="2023-12-13T12:39:10.959" v="6804" actId="47"/>
        <pc:sldMkLst>
          <pc:docMk/>
          <pc:sldMk cId="257580269" sldId="284"/>
        </pc:sldMkLst>
        <pc:spChg chg="mod">
          <ac:chgData name="Ruth Hurley" userId="196de5aa-07d0-41a0-9034-1bb4265a9028" providerId="ADAL" clId="{2FC2A953-9C5C-42CC-AB93-D93109F5E267}" dt="2023-12-13T12:37:45.574" v="6793" actId="27636"/>
          <ac:spMkLst>
            <pc:docMk/>
            <pc:sldMk cId="257580269" sldId="284"/>
            <ac:spMk id="17" creationId="{9896352D-EF8F-53DF-D7FC-3E876E93561F}"/>
          </ac:spMkLst>
        </pc:spChg>
      </pc:sldChg>
      <pc:sldChg chg="delSp modSp del mod">
        <pc:chgData name="Ruth Hurley" userId="196de5aa-07d0-41a0-9034-1bb4265a9028" providerId="ADAL" clId="{2FC2A953-9C5C-42CC-AB93-D93109F5E267}" dt="2023-12-13T12:52:34.180" v="7022" actId="47"/>
        <pc:sldMkLst>
          <pc:docMk/>
          <pc:sldMk cId="1811002602" sldId="285"/>
        </pc:sldMkLst>
        <pc:spChg chg="mod">
          <ac:chgData name="Ruth Hurley" userId="196de5aa-07d0-41a0-9034-1bb4265a9028" providerId="ADAL" clId="{2FC2A953-9C5C-42CC-AB93-D93109F5E267}" dt="2023-12-13T12:47:29.214" v="6926"/>
          <ac:spMkLst>
            <pc:docMk/>
            <pc:sldMk cId="1811002602" sldId="285"/>
            <ac:spMk id="6" creationId="{B125CE93-0C6D-D638-C20B-5104078D0C01}"/>
          </ac:spMkLst>
        </pc:spChg>
        <pc:spChg chg="mod">
          <ac:chgData name="Ruth Hurley" userId="196de5aa-07d0-41a0-9034-1bb4265a9028" providerId="ADAL" clId="{2FC2A953-9C5C-42CC-AB93-D93109F5E267}" dt="2023-12-13T12:39:39.756" v="6859" actId="20577"/>
          <ac:spMkLst>
            <pc:docMk/>
            <pc:sldMk cId="1811002602" sldId="285"/>
            <ac:spMk id="17" creationId="{9896352D-EF8F-53DF-D7FC-3E876E93561F}"/>
          </ac:spMkLst>
        </pc:spChg>
        <pc:picChg chg="del">
          <ac:chgData name="Ruth Hurley" userId="196de5aa-07d0-41a0-9034-1bb4265a9028" providerId="ADAL" clId="{2FC2A953-9C5C-42CC-AB93-D93109F5E267}" dt="2023-12-13T12:26:40.049" v="6377" actId="478"/>
          <ac:picMkLst>
            <pc:docMk/>
            <pc:sldMk cId="1811002602" sldId="285"/>
            <ac:picMk id="8" creationId="{F74C77AB-3D54-5352-5C63-5092F9515D77}"/>
          </ac:picMkLst>
        </pc:picChg>
      </pc:sldChg>
      <pc:sldChg chg="modSp del mod">
        <pc:chgData name="Ruth Hurley" userId="196de5aa-07d0-41a0-9034-1bb4265a9028" providerId="ADAL" clId="{2FC2A953-9C5C-42CC-AB93-D93109F5E267}" dt="2023-12-13T12:15:07.287" v="6058" actId="47"/>
        <pc:sldMkLst>
          <pc:docMk/>
          <pc:sldMk cId="3961127658" sldId="286"/>
        </pc:sldMkLst>
        <pc:spChg chg="mod">
          <ac:chgData name="Ruth Hurley" userId="196de5aa-07d0-41a0-9034-1bb4265a9028" providerId="ADAL" clId="{2FC2A953-9C5C-42CC-AB93-D93109F5E267}" dt="2023-12-12T16:43:02.512" v="2627" actId="114"/>
          <ac:spMkLst>
            <pc:docMk/>
            <pc:sldMk cId="3961127658" sldId="286"/>
            <ac:spMk id="4" creationId="{465CA490-62F6-2EE3-7875-C415203E3144}"/>
          </ac:spMkLst>
        </pc:spChg>
        <pc:spChg chg="mod">
          <ac:chgData name="Ruth Hurley" userId="196de5aa-07d0-41a0-9034-1bb4265a9028" providerId="ADAL" clId="{2FC2A953-9C5C-42CC-AB93-D93109F5E267}" dt="2023-12-12T16:42:44.949" v="2614" actId="27636"/>
          <ac:spMkLst>
            <pc:docMk/>
            <pc:sldMk cId="3961127658" sldId="286"/>
            <ac:spMk id="18" creationId="{6A51FBA4-71F3-CBFF-FCFE-2A5351B4EC9D}"/>
          </ac:spMkLst>
        </pc:spChg>
      </pc:sldChg>
      <pc:sldChg chg="del ord">
        <pc:chgData name="Ruth Hurley" userId="196de5aa-07d0-41a0-9034-1bb4265a9028" providerId="ADAL" clId="{2FC2A953-9C5C-42CC-AB93-D93109F5E267}" dt="2023-12-13T12:47:14.547" v="6925" actId="47"/>
        <pc:sldMkLst>
          <pc:docMk/>
          <pc:sldMk cId="3277709232" sldId="287"/>
        </pc:sldMkLst>
      </pc:sldChg>
      <pc:sldChg chg="addSp modSp mod ord">
        <pc:chgData name="Ruth Hurley" userId="196de5aa-07d0-41a0-9034-1bb4265a9028" providerId="ADAL" clId="{2FC2A953-9C5C-42CC-AB93-D93109F5E267}" dt="2023-12-13T12:23:19.576" v="6344" actId="1076"/>
        <pc:sldMkLst>
          <pc:docMk/>
          <pc:sldMk cId="2753431253" sldId="289"/>
        </pc:sldMkLst>
        <pc:spChg chg="mod">
          <ac:chgData name="Ruth Hurley" userId="196de5aa-07d0-41a0-9034-1bb4265a9028" providerId="ADAL" clId="{2FC2A953-9C5C-42CC-AB93-D93109F5E267}" dt="2023-12-13T12:17:32.409" v="6133" actId="113"/>
          <ac:spMkLst>
            <pc:docMk/>
            <pc:sldMk cId="2753431253" sldId="289"/>
            <ac:spMk id="2" creationId="{147C68C8-2735-85B8-28E6-3061670648D8}"/>
          </ac:spMkLst>
        </pc:spChg>
        <pc:spChg chg="mod">
          <ac:chgData name="Ruth Hurley" userId="196de5aa-07d0-41a0-9034-1bb4265a9028" providerId="ADAL" clId="{2FC2A953-9C5C-42CC-AB93-D93109F5E267}" dt="2023-12-13T12:18:09.752" v="6252" actId="13926"/>
          <ac:spMkLst>
            <pc:docMk/>
            <pc:sldMk cId="2753431253" sldId="289"/>
            <ac:spMk id="3" creationId="{80433860-22A2-D39F-8D9D-4E16CEE1ED04}"/>
          </ac:spMkLst>
        </pc:spChg>
        <pc:spChg chg="mod">
          <ac:chgData name="Ruth Hurley" userId="196de5aa-07d0-41a0-9034-1bb4265a9028" providerId="ADAL" clId="{2FC2A953-9C5C-42CC-AB93-D93109F5E267}" dt="2023-12-13T12:23:11.913" v="6341" actId="20577"/>
          <ac:spMkLst>
            <pc:docMk/>
            <pc:sldMk cId="2753431253" sldId="289"/>
            <ac:spMk id="9" creationId="{D3AED062-BE2F-ACCD-0420-C8FA0FAD3240}"/>
          </ac:spMkLst>
        </pc:spChg>
        <pc:spChg chg="add mod">
          <ac:chgData name="Ruth Hurley" userId="196de5aa-07d0-41a0-9034-1bb4265a9028" providerId="ADAL" clId="{2FC2A953-9C5C-42CC-AB93-D93109F5E267}" dt="2023-12-13T12:23:08.082" v="6340" actId="1076"/>
          <ac:spMkLst>
            <pc:docMk/>
            <pc:sldMk cId="2753431253" sldId="289"/>
            <ac:spMk id="12" creationId="{92F4E0B9-9661-6297-52F9-B405C3287EBE}"/>
          </ac:spMkLst>
        </pc:spChg>
        <pc:spChg chg="add mod">
          <ac:chgData name="Ruth Hurley" userId="196de5aa-07d0-41a0-9034-1bb4265a9028" providerId="ADAL" clId="{2FC2A953-9C5C-42CC-AB93-D93109F5E267}" dt="2023-12-13T12:23:19.576" v="6344" actId="1076"/>
          <ac:spMkLst>
            <pc:docMk/>
            <pc:sldMk cId="2753431253" sldId="289"/>
            <ac:spMk id="13" creationId="{2E67AAC0-3BE3-1083-ED22-CDC45A95AE8C}"/>
          </ac:spMkLst>
        </pc:spChg>
        <pc:picChg chg="mod">
          <ac:chgData name="Ruth Hurley" userId="196de5aa-07d0-41a0-9034-1bb4265a9028" providerId="ADAL" clId="{2FC2A953-9C5C-42CC-AB93-D93109F5E267}" dt="2023-12-13T12:22:07.588" v="6298" actId="1076"/>
          <ac:picMkLst>
            <pc:docMk/>
            <pc:sldMk cId="2753431253" sldId="289"/>
            <ac:picMk id="7" creationId="{B15BB067-115A-118C-E831-72F12A969718}"/>
          </ac:picMkLst>
        </pc:picChg>
        <pc:picChg chg="add mod">
          <ac:chgData name="Ruth Hurley" userId="196de5aa-07d0-41a0-9034-1bb4265a9028" providerId="ADAL" clId="{2FC2A953-9C5C-42CC-AB93-D93109F5E267}" dt="2023-12-13T12:23:15.105" v="6342" actId="1076"/>
          <ac:picMkLst>
            <pc:docMk/>
            <pc:sldMk cId="2753431253" sldId="289"/>
            <ac:picMk id="10" creationId="{7BEFBF29-B4AE-BEDF-853A-257467C76822}"/>
          </ac:picMkLst>
        </pc:picChg>
        <pc:cxnChg chg="mod">
          <ac:chgData name="Ruth Hurley" userId="196de5aa-07d0-41a0-9034-1bb4265a9028" providerId="ADAL" clId="{2FC2A953-9C5C-42CC-AB93-D93109F5E267}" dt="2023-12-13T12:17:11.674" v="6120" actId="1076"/>
          <ac:cxnSpMkLst>
            <pc:docMk/>
            <pc:sldMk cId="2753431253" sldId="289"/>
            <ac:cxnSpMk id="14" creationId="{08E4EFE3-7876-E227-E6A3-2DCF7EFEFD2D}"/>
          </ac:cxnSpMkLst>
        </pc:cxnChg>
      </pc:sldChg>
      <pc:sldChg chg="del">
        <pc:chgData name="Ruth Hurley" userId="196de5aa-07d0-41a0-9034-1bb4265a9028" providerId="ADAL" clId="{2FC2A953-9C5C-42CC-AB93-D93109F5E267}" dt="2023-12-13T12:26:25.812" v="6375" actId="47"/>
        <pc:sldMkLst>
          <pc:docMk/>
          <pc:sldMk cId="419139575" sldId="290"/>
        </pc:sldMkLst>
      </pc:sldChg>
      <pc:sldChg chg="del">
        <pc:chgData name="Ruth Hurley" userId="196de5aa-07d0-41a0-9034-1bb4265a9028" providerId="ADAL" clId="{2FC2A953-9C5C-42CC-AB93-D93109F5E267}" dt="2023-12-13T12:40:28.476" v="6870" actId="47"/>
        <pc:sldMkLst>
          <pc:docMk/>
          <pc:sldMk cId="3361571450" sldId="291"/>
        </pc:sldMkLst>
      </pc:sldChg>
      <pc:sldChg chg="del">
        <pc:chgData name="Ruth Hurley" userId="196de5aa-07d0-41a0-9034-1bb4265a9028" providerId="ADAL" clId="{2FC2A953-9C5C-42CC-AB93-D93109F5E267}" dt="2023-12-13T12:43:25.924" v="6871" actId="47"/>
        <pc:sldMkLst>
          <pc:docMk/>
          <pc:sldMk cId="2195068853" sldId="292"/>
        </pc:sldMkLst>
      </pc:sldChg>
      <pc:sldChg chg="del">
        <pc:chgData name="Ruth Hurley" userId="196de5aa-07d0-41a0-9034-1bb4265a9028" providerId="ADAL" clId="{2FC2A953-9C5C-42CC-AB93-D93109F5E267}" dt="2023-12-13T12:52:13.160" v="7021" actId="47"/>
        <pc:sldMkLst>
          <pc:docMk/>
          <pc:sldMk cId="2935596812" sldId="293"/>
        </pc:sldMkLst>
      </pc:sldChg>
      <pc:sldChg chg="del">
        <pc:chgData name="Ruth Hurley" userId="196de5aa-07d0-41a0-9034-1bb4265a9028" providerId="ADAL" clId="{2FC2A953-9C5C-42CC-AB93-D93109F5E267}" dt="2023-12-13T12:49:55.256" v="6988" actId="47"/>
        <pc:sldMkLst>
          <pc:docMk/>
          <pc:sldMk cId="4107712351" sldId="294"/>
        </pc:sldMkLst>
      </pc:sldChg>
      <pc:sldChg chg="del ord">
        <pc:chgData name="Ruth Hurley" userId="196de5aa-07d0-41a0-9034-1bb4265a9028" providerId="ADAL" clId="{2FC2A953-9C5C-42CC-AB93-D93109F5E267}" dt="2023-12-13T12:26:27.794" v="6376" actId="47"/>
        <pc:sldMkLst>
          <pc:docMk/>
          <pc:sldMk cId="56761990" sldId="295"/>
        </pc:sldMkLst>
      </pc:sldChg>
      <pc:sldChg chg="del">
        <pc:chgData name="Ruth Hurley" userId="196de5aa-07d0-41a0-9034-1bb4265a9028" providerId="ADAL" clId="{2FC2A953-9C5C-42CC-AB93-D93109F5E267}" dt="2023-12-13T12:48:16.450" v="6932" actId="47"/>
        <pc:sldMkLst>
          <pc:docMk/>
          <pc:sldMk cId="4031229314" sldId="296"/>
        </pc:sldMkLst>
      </pc:sldChg>
      <pc:sldChg chg="del">
        <pc:chgData name="Ruth Hurley" userId="196de5aa-07d0-41a0-9034-1bb4265a9028" providerId="ADAL" clId="{2FC2A953-9C5C-42CC-AB93-D93109F5E267}" dt="2023-12-13T12:33:07.265" v="6595" actId="47"/>
        <pc:sldMkLst>
          <pc:docMk/>
          <pc:sldMk cId="2097653727" sldId="297"/>
        </pc:sldMkLst>
      </pc:sldChg>
      <pc:sldChg chg="delSp modSp add del mod">
        <pc:chgData name="Ruth Hurley" userId="196de5aa-07d0-41a0-9034-1bb4265a9028" providerId="ADAL" clId="{2FC2A953-9C5C-42CC-AB93-D93109F5E267}" dt="2023-12-14T15:54:44.539" v="8598" actId="47"/>
        <pc:sldMkLst>
          <pc:docMk/>
          <pc:sldMk cId="445287708" sldId="298"/>
        </pc:sldMkLst>
        <pc:spChg chg="mod">
          <ac:chgData name="Ruth Hurley" userId="196de5aa-07d0-41a0-9034-1bb4265a9028" providerId="ADAL" clId="{2FC2A953-9C5C-42CC-AB93-D93109F5E267}" dt="2023-12-13T12:25:48.718" v="6374" actId="27636"/>
          <ac:spMkLst>
            <pc:docMk/>
            <pc:sldMk cId="445287708" sldId="298"/>
            <ac:spMk id="9" creationId="{D3AED062-BE2F-ACCD-0420-C8FA0FAD3240}"/>
          </ac:spMkLst>
        </pc:spChg>
        <pc:picChg chg="del">
          <ac:chgData name="Ruth Hurley" userId="196de5aa-07d0-41a0-9034-1bb4265a9028" providerId="ADAL" clId="{2FC2A953-9C5C-42CC-AB93-D93109F5E267}" dt="2023-12-13T12:25:42.685" v="6372" actId="478"/>
          <ac:picMkLst>
            <pc:docMk/>
            <pc:sldMk cId="445287708" sldId="298"/>
            <ac:picMk id="10" creationId="{7B408982-26D5-8869-AB73-4BAF21C7781F}"/>
          </ac:picMkLst>
        </pc:picChg>
      </pc:sldChg>
      <pc:sldChg chg="del">
        <pc:chgData name="Ruth Hurley" userId="196de5aa-07d0-41a0-9034-1bb4265a9028" providerId="ADAL" clId="{2FC2A953-9C5C-42CC-AB93-D93109F5E267}" dt="2023-12-13T12:25:38.611" v="6371" actId="47"/>
        <pc:sldMkLst>
          <pc:docMk/>
          <pc:sldMk cId="1290585642" sldId="299"/>
        </pc:sldMkLst>
      </pc:sldChg>
      <pc:sldChg chg="del">
        <pc:chgData name="Ruth Hurley" userId="196de5aa-07d0-41a0-9034-1bb4265a9028" providerId="ADAL" clId="{2FC2A953-9C5C-42CC-AB93-D93109F5E267}" dt="2023-12-13T12:32:50.446" v="6594" actId="47"/>
        <pc:sldMkLst>
          <pc:docMk/>
          <pc:sldMk cId="1032285132" sldId="300"/>
        </pc:sldMkLst>
      </pc:sldChg>
      <pc:sldChg chg="addSp modSp mod ord">
        <pc:chgData name="Ruth Hurley" userId="196de5aa-07d0-41a0-9034-1bb4265a9028" providerId="ADAL" clId="{2FC2A953-9C5C-42CC-AB93-D93109F5E267}" dt="2023-12-14T15:45:09.978" v="7946" actId="1076"/>
        <pc:sldMkLst>
          <pc:docMk/>
          <pc:sldMk cId="3371444257" sldId="301"/>
        </pc:sldMkLst>
        <pc:spChg chg="mod">
          <ac:chgData name="Ruth Hurley" userId="196de5aa-07d0-41a0-9034-1bb4265a9028" providerId="ADAL" clId="{2FC2A953-9C5C-42CC-AB93-D93109F5E267}" dt="2023-12-14T15:44:54.608" v="7943" actId="1076"/>
          <ac:spMkLst>
            <pc:docMk/>
            <pc:sldMk cId="3371444257" sldId="301"/>
            <ac:spMk id="2" creationId="{147C68C8-2735-85B8-28E6-3061670648D8}"/>
          </ac:spMkLst>
        </pc:spChg>
        <pc:spChg chg="mod">
          <ac:chgData name="Ruth Hurley" userId="196de5aa-07d0-41a0-9034-1bb4265a9028" providerId="ADAL" clId="{2FC2A953-9C5C-42CC-AB93-D93109F5E267}" dt="2023-12-14T15:45:09.978" v="7946" actId="1076"/>
          <ac:spMkLst>
            <pc:docMk/>
            <pc:sldMk cId="3371444257" sldId="301"/>
            <ac:spMk id="3" creationId="{80433860-22A2-D39F-8D9D-4E16CEE1ED04}"/>
          </ac:spMkLst>
        </pc:spChg>
        <pc:spChg chg="mod">
          <ac:chgData name="Ruth Hurley" userId="196de5aa-07d0-41a0-9034-1bb4265a9028" providerId="ADAL" clId="{2FC2A953-9C5C-42CC-AB93-D93109F5E267}" dt="2023-12-14T15:44:59.207" v="7944" actId="1076"/>
          <ac:spMkLst>
            <pc:docMk/>
            <pc:sldMk cId="3371444257" sldId="301"/>
            <ac:spMk id="8" creationId="{A3C1FE87-5DE2-8400-3420-79EC1F364ED1}"/>
          </ac:spMkLst>
        </pc:spChg>
        <pc:spChg chg="add mod">
          <ac:chgData name="Ruth Hurley" userId="196de5aa-07d0-41a0-9034-1bb4265a9028" providerId="ADAL" clId="{2FC2A953-9C5C-42CC-AB93-D93109F5E267}" dt="2023-12-14T15:45:07.140" v="7945" actId="1076"/>
          <ac:spMkLst>
            <pc:docMk/>
            <pc:sldMk cId="3371444257" sldId="301"/>
            <ac:spMk id="9" creationId="{334E8C18-5301-1655-1CEF-B3A423F6F0D9}"/>
          </ac:spMkLst>
        </pc:spChg>
      </pc:sldChg>
      <pc:sldChg chg="del ord">
        <pc:chgData name="Ruth Hurley" userId="196de5aa-07d0-41a0-9034-1bb4265a9028" providerId="ADAL" clId="{2FC2A953-9C5C-42CC-AB93-D93109F5E267}" dt="2023-12-13T12:47:48.782" v="6928" actId="47"/>
        <pc:sldMkLst>
          <pc:docMk/>
          <pc:sldMk cId="3373096011" sldId="302"/>
        </pc:sldMkLst>
      </pc:sldChg>
      <pc:sldChg chg="addSp modSp mod">
        <pc:chgData name="Ruth Hurley" userId="196de5aa-07d0-41a0-9034-1bb4265a9028" providerId="ADAL" clId="{2FC2A953-9C5C-42CC-AB93-D93109F5E267}" dt="2023-12-14T15:55:56.829" v="8605" actId="1076"/>
        <pc:sldMkLst>
          <pc:docMk/>
          <pc:sldMk cId="422302389" sldId="303"/>
        </pc:sldMkLst>
        <pc:spChg chg="mod">
          <ac:chgData name="Ruth Hurley" userId="196de5aa-07d0-41a0-9034-1bb4265a9028" providerId="ADAL" clId="{2FC2A953-9C5C-42CC-AB93-D93109F5E267}" dt="2023-12-13T12:48:07.791" v="6929"/>
          <ac:spMkLst>
            <pc:docMk/>
            <pc:sldMk cId="422302389" sldId="303"/>
            <ac:spMk id="6" creationId="{B125CE93-0C6D-D638-C20B-5104078D0C01}"/>
          </ac:spMkLst>
        </pc:spChg>
        <pc:spChg chg="add mod">
          <ac:chgData name="Ruth Hurley" userId="196de5aa-07d0-41a0-9034-1bb4265a9028" providerId="ADAL" clId="{2FC2A953-9C5C-42CC-AB93-D93109F5E267}" dt="2023-12-14T15:55:56.829" v="8605" actId="1076"/>
          <ac:spMkLst>
            <pc:docMk/>
            <pc:sldMk cId="422302389" sldId="303"/>
            <ac:spMk id="8" creationId="{421522A2-74B6-8A9B-DBB0-613393945E4F}"/>
          </ac:spMkLst>
        </pc:spChg>
        <pc:spChg chg="mod">
          <ac:chgData name="Ruth Hurley" userId="196de5aa-07d0-41a0-9034-1bb4265a9028" providerId="ADAL" clId="{2FC2A953-9C5C-42CC-AB93-D93109F5E267}" dt="2023-12-13T12:33:29.453" v="6596" actId="20577"/>
          <ac:spMkLst>
            <pc:docMk/>
            <pc:sldMk cId="422302389" sldId="303"/>
            <ac:spMk id="17" creationId="{9896352D-EF8F-53DF-D7FC-3E876E93561F}"/>
          </ac:spMkLst>
        </pc:spChg>
        <pc:picChg chg="mod">
          <ac:chgData name="Ruth Hurley" userId="196de5aa-07d0-41a0-9034-1bb4265a9028" providerId="ADAL" clId="{2FC2A953-9C5C-42CC-AB93-D93109F5E267}" dt="2023-12-13T12:34:06.191" v="6641" actId="1076"/>
          <ac:picMkLst>
            <pc:docMk/>
            <pc:sldMk cId="422302389" sldId="303"/>
            <ac:picMk id="26" creationId="{3FEE1980-66C1-EE2A-3190-15C9D80CB717}"/>
          </ac:picMkLst>
        </pc:picChg>
      </pc:sldChg>
      <pc:sldChg chg="modSp mod">
        <pc:chgData name="Ruth Hurley" userId="196de5aa-07d0-41a0-9034-1bb4265a9028" providerId="ADAL" clId="{2FC2A953-9C5C-42CC-AB93-D93109F5E267}" dt="2023-12-13T10:23:31.314" v="3083" actId="113"/>
        <pc:sldMkLst>
          <pc:docMk/>
          <pc:sldMk cId="2855155855" sldId="304"/>
        </pc:sldMkLst>
        <pc:spChg chg="mod">
          <ac:chgData name="Ruth Hurley" userId="196de5aa-07d0-41a0-9034-1bb4265a9028" providerId="ADAL" clId="{2FC2A953-9C5C-42CC-AB93-D93109F5E267}" dt="2023-12-13T10:23:31.314" v="3083" actId="113"/>
          <ac:spMkLst>
            <pc:docMk/>
            <pc:sldMk cId="2855155855" sldId="304"/>
            <ac:spMk id="2" creationId="{147C68C8-2735-85B8-28E6-3061670648D8}"/>
          </ac:spMkLst>
        </pc:spChg>
      </pc:sldChg>
      <pc:sldChg chg="modSp mod">
        <pc:chgData name="Ruth Hurley" userId="196de5aa-07d0-41a0-9034-1bb4265a9028" providerId="ADAL" clId="{2FC2A953-9C5C-42CC-AB93-D93109F5E267}" dt="2023-12-13T10:05:11.522" v="2660" actId="20577"/>
        <pc:sldMkLst>
          <pc:docMk/>
          <pc:sldMk cId="254064478" sldId="305"/>
        </pc:sldMkLst>
        <pc:spChg chg="mod">
          <ac:chgData name="Ruth Hurley" userId="196de5aa-07d0-41a0-9034-1bb4265a9028" providerId="ADAL" clId="{2FC2A953-9C5C-42CC-AB93-D93109F5E267}" dt="2023-12-13T10:05:11.522" v="2660" actId="20577"/>
          <ac:spMkLst>
            <pc:docMk/>
            <pc:sldMk cId="254064478" sldId="305"/>
            <ac:spMk id="17" creationId="{9896352D-EF8F-53DF-D7FC-3E876E93561F}"/>
          </ac:spMkLst>
        </pc:spChg>
      </pc:sldChg>
      <pc:sldChg chg="addSp delSp modSp add mod">
        <pc:chgData name="Ruth Hurley" userId="196de5aa-07d0-41a0-9034-1bb4265a9028" providerId="ADAL" clId="{2FC2A953-9C5C-42CC-AB93-D93109F5E267}" dt="2023-12-13T11:56:05.806" v="5643" actId="1076"/>
        <pc:sldMkLst>
          <pc:docMk/>
          <pc:sldMk cId="1453510998" sldId="306"/>
        </pc:sldMkLst>
        <pc:spChg chg="mod">
          <ac:chgData name="Ruth Hurley" userId="196de5aa-07d0-41a0-9034-1bb4265a9028" providerId="ADAL" clId="{2FC2A953-9C5C-42CC-AB93-D93109F5E267}" dt="2023-12-13T10:40:43.907" v="3631" actId="20577"/>
          <ac:spMkLst>
            <pc:docMk/>
            <pc:sldMk cId="1453510998" sldId="306"/>
            <ac:spMk id="2" creationId="{147C68C8-2735-85B8-28E6-3061670648D8}"/>
          </ac:spMkLst>
        </pc:spChg>
        <pc:spChg chg="mod">
          <ac:chgData name="Ruth Hurley" userId="196de5aa-07d0-41a0-9034-1bb4265a9028" providerId="ADAL" clId="{2FC2A953-9C5C-42CC-AB93-D93109F5E267}" dt="2023-12-12T13:23:28.686" v="1918"/>
          <ac:spMkLst>
            <pc:docMk/>
            <pc:sldMk cId="1453510998" sldId="306"/>
            <ac:spMk id="6" creationId="{2970EFD8-BFF2-0040-3441-59459BBEBD75}"/>
          </ac:spMkLst>
        </pc:spChg>
        <pc:spChg chg="mod">
          <ac:chgData name="Ruth Hurley" userId="196de5aa-07d0-41a0-9034-1bb4265a9028" providerId="ADAL" clId="{2FC2A953-9C5C-42CC-AB93-D93109F5E267}" dt="2023-12-12T12:25:27.092" v="1698" actId="12"/>
          <ac:spMkLst>
            <pc:docMk/>
            <pc:sldMk cId="1453510998" sldId="306"/>
            <ac:spMk id="8" creationId="{DDA10AF7-457B-AA87-797E-3AE525C7A1FF}"/>
          </ac:spMkLst>
        </pc:spChg>
        <pc:picChg chg="add del mod">
          <ac:chgData name="Ruth Hurley" userId="196de5aa-07d0-41a0-9034-1bb4265a9028" providerId="ADAL" clId="{2FC2A953-9C5C-42CC-AB93-D93109F5E267}" dt="2023-12-13T11:55:48.141" v="5637" actId="478"/>
          <ac:picMkLst>
            <pc:docMk/>
            <pc:sldMk cId="1453510998" sldId="306"/>
            <ac:picMk id="3" creationId="{25BF3EBD-2F56-9848-93AA-B306B7C7E34C}"/>
          </ac:picMkLst>
        </pc:picChg>
        <pc:picChg chg="add mod">
          <ac:chgData name="Ruth Hurley" userId="196de5aa-07d0-41a0-9034-1bb4265a9028" providerId="ADAL" clId="{2FC2A953-9C5C-42CC-AB93-D93109F5E267}" dt="2023-12-13T11:56:05.806" v="5643" actId="1076"/>
          <ac:picMkLst>
            <pc:docMk/>
            <pc:sldMk cId="1453510998" sldId="306"/>
            <ac:picMk id="7" creationId="{17545352-38E1-795E-3DB5-5724343F2F27}"/>
          </ac:picMkLst>
        </pc:picChg>
        <pc:picChg chg="del">
          <ac:chgData name="Ruth Hurley" userId="196de5aa-07d0-41a0-9034-1bb4265a9028" providerId="ADAL" clId="{2FC2A953-9C5C-42CC-AB93-D93109F5E267}" dt="2023-12-12T12:26:39.062" v="1714" actId="478"/>
          <ac:picMkLst>
            <pc:docMk/>
            <pc:sldMk cId="1453510998" sldId="306"/>
            <ac:picMk id="7" creationId="{8EA6F96F-FD10-0DAC-027F-A67D58B69F97}"/>
          </ac:picMkLst>
        </pc:picChg>
        <pc:cxnChg chg="mod">
          <ac:chgData name="Ruth Hurley" userId="196de5aa-07d0-41a0-9034-1bb4265a9028" providerId="ADAL" clId="{2FC2A953-9C5C-42CC-AB93-D93109F5E267}" dt="2023-12-12T10:24:00.577" v="1438" actId="1076"/>
          <ac:cxnSpMkLst>
            <pc:docMk/>
            <pc:sldMk cId="1453510998" sldId="306"/>
            <ac:cxnSpMk id="14" creationId="{08E4EFE3-7876-E227-E6A3-2DCF7EFEFD2D}"/>
          </ac:cxnSpMkLst>
        </pc:cxnChg>
      </pc:sldChg>
      <pc:sldChg chg="addSp delSp modSp add mod">
        <pc:chgData name="Ruth Hurley" userId="196de5aa-07d0-41a0-9034-1bb4265a9028" providerId="ADAL" clId="{2FC2A953-9C5C-42CC-AB93-D93109F5E267}" dt="2023-12-13T12:44:16.640" v="6873" actId="113"/>
        <pc:sldMkLst>
          <pc:docMk/>
          <pc:sldMk cId="2946806265" sldId="307"/>
        </pc:sldMkLst>
        <pc:spChg chg="mod">
          <ac:chgData name="Ruth Hurley" userId="196de5aa-07d0-41a0-9034-1bb4265a9028" providerId="ADAL" clId="{2FC2A953-9C5C-42CC-AB93-D93109F5E267}" dt="2023-12-13T12:44:16.640" v="6873" actId="113"/>
          <ac:spMkLst>
            <pc:docMk/>
            <pc:sldMk cId="2946806265" sldId="307"/>
            <ac:spMk id="2" creationId="{147C68C8-2735-85B8-28E6-3061670648D8}"/>
          </ac:spMkLst>
        </pc:spChg>
        <pc:spChg chg="del mod">
          <ac:chgData name="Ruth Hurley" userId="196de5aa-07d0-41a0-9034-1bb4265a9028" providerId="ADAL" clId="{2FC2A953-9C5C-42CC-AB93-D93109F5E267}" dt="2023-12-12T10:27:03.167" v="1493" actId="478"/>
          <ac:spMkLst>
            <pc:docMk/>
            <pc:sldMk cId="2946806265" sldId="307"/>
            <ac:spMk id="3" creationId="{80433860-22A2-D39F-8D9D-4E16CEE1ED04}"/>
          </ac:spMkLst>
        </pc:spChg>
        <pc:spChg chg="del mod">
          <ac:chgData name="Ruth Hurley" userId="196de5aa-07d0-41a0-9034-1bb4265a9028" providerId="ADAL" clId="{2FC2A953-9C5C-42CC-AB93-D93109F5E267}" dt="2023-12-12T10:26:35.279" v="1481" actId="478"/>
          <ac:spMkLst>
            <pc:docMk/>
            <pc:sldMk cId="2946806265" sldId="307"/>
            <ac:spMk id="8" creationId="{F9ECEA0B-47F6-62DD-7627-00BE4BE1D8D3}"/>
          </ac:spMkLst>
        </pc:spChg>
        <pc:spChg chg="mod">
          <ac:chgData name="Ruth Hurley" userId="196de5aa-07d0-41a0-9034-1bb4265a9028" providerId="ADAL" clId="{2FC2A953-9C5C-42CC-AB93-D93109F5E267}" dt="2023-12-13T12:44:11.993" v="6872" actId="1076"/>
          <ac:spMkLst>
            <pc:docMk/>
            <pc:sldMk cId="2946806265" sldId="307"/>
            <ac:spMk id="17" creationId="{9896352D-EF8F-53DF-D7FC-3E876E93561F}"/>
          </ac:spMkLst>
        </pc:spChg>
        <pc:picChg chg="add mod">
          <ac:chgData name="Ruth Hurley" userId="196de5aa-07d0-41a0-9034-1bb4265a9028" providerId="ADAL" clId="{2FC2A953-9C5C-42CC-AB93-D93109F5E267}" dt="2023-12-12T10:29:11.684" v="1529" actId="1076"/>
          <ac:picMkLst>
            <pc:docMk/>
            <pc:sldMk cId="2946806265" sldId="307"/>
            <ac:picMk id="7" creationId="{4890CC04-9FA2-8004-F380-09917C251C52}"/>
          </ac:picMkLst>
        </pc:picChg>
        <pc:picChg chg="add mod">
          <ac:chgData name="Ruth Hurley" userId="196de5aa-07d0-41a0-9034-1bb4265a9028" providerId="ADAL" clId="{2FC2A953-9C5C-42CC-AB93-D93109F5E267}" dt="2023-12-12T10:29:09.963" v="1528" actId="1076"/>
          <ac:picMkLst>
            <pc:docMk/>
            <pc:sldMk cId="2946806265" sldId="307"/>
            <ac:picMk id="9" creationId="{AD4BFDBD-8C2C-CA0E-B8B2-5FE840AFE5E8}"/>
          </ac:picMkLst>
        </pc:picChg>
        <pc:picChg chg="add mod">
          <ac:chgData name="Ruth Hurley" userId="196de5aa-07d0-41a0-9034-1bb4265a9028" providerId="ADAL" clId="{2FC2A953-9C5C-42CC-AB93-D93109F5E267}" dt="2023-12-12T10:29:08.029" v="1527" actId="1076"/>
          <ac:picMkLst>
            <pc:docMk/>
            <pc:sldMk cId="2946806265" sldId="307"/>
            <ac:picMk id="10" creationId="{2C6EEC31-BFEF-5ADE-F8CA-897E7FEB0F24}"/>
          </ac:picMkLst>
        </pc:picChg>
        <pc:picChg chg="mod">
          <ac:chgData name="Ruth Hurley" userId="196de5aa-07d0-41a0-9034-1bb4265a9028" providerId="ADAL" clId="{2FC2A953-9C5C-42CC-AB93-D93109F5E267}" dt="2023-12-12T10:29:06.141" v="1526" actId="1076"/>
          <ac:picMkLst>
            <pc:docMk/>
            <pc:sldMk cId="2946806265" sldId="307"/>
            <ac:picMk id="26" creationId="{3FEE1980-66C1-EE2A-3190-15C9D80CB717}"/>
          </ac:picMkLst>
        </pc:picChg>
        <pc:picChg chg="del">
          <ac:chgData name="Ruth Hurley" userId="196de5aa-07d0-41a0-9034-1bb4265a9028" providerId="ADAL" clId="{2FC2A953-9C5C-42CC-AB93-D93109F5E267}" dt="2023-12-12T10:26:24.149" v="1477" actId="478"/>
          <ac:picMkLst>
            <pc:docMk/>
            <pc:sldMk cId="2946806265" sldId="307"/>
            <ac:picMk id="1026" creationId="{E7AD9816-5703-C53E-2902-4704A2741198}"/>
          </ac:picMkLst>
        </pc:picChg>
        <pc:cxnChg chg="mod">
          <ac:chgData name="Ruth Hurley" userId="196de5aa-07d0-41a0-9034-1bb4265a9028" providerId="ADAL" clId="{2FC2A953-9C5C-42CC-AB93-D93109F5E267}" dt="2023-12-12T10:27:39.341" v="1500" actId="1076"/>
          <ac:cxnSpMkLst>
            <pc:docMk/>
            <pc:sldMk cId="2946806265" sldId="307"/>
            <ac:cxnSpMk id="14" creationId="{08E4EFE3-7876-E227-E6A3-2DCF7EFEFD2D}"/>
          </ac:cxnSpMkLst>
        </pc:cxnChg>
      </pc:sldChg>
      <pc:sldChg chg="addSp delSp modSp add mod">
        <pc:chgData name="Ruth Hurley" userId="196de5aa-07d0-41a0-9034-1bb4265a9028" providerId="ADAL" clId="{2FC2A953-9C5C-42CC-AB93-D93109F5E267}" dt="2023-12-13T11:56:25.888" v="5645" actId="1076"/>
        <pc:sldMkLst>
          <pc:docMk/>
          <pc:sldMk cId="507754893" sldId="308"/>
        </pc:sldMkLst>
        <pc:spChg chg="mod">
          <ac:chgData name="Ruth Hurley" userId="196de5aa-07d0-41a0-9034-1bb4265a9028" providerId="ADAL" clId="{2FC2A953-9C5C-42CC-AB93-D93109F5E267}" dt="2023-12-13T10:40:49.347" v="3632" actId="20577"/>
          <ac:spMkLst>
            <pc:docMk/>
            <pc:sldMk cId="507754893" sldId="308"/>
            <ac:spMk id="2" creationId="{147C68C8-2735-85B8-28E6-3061670648D8}"/>
          </ac:spMkLst>
        </pc:spChg>
        <pc:spChg chg="mod">
          <ac:chgData name="Ruth Hurley" userId="196de5aa-07d0-41a0-9034-1bb4265a9028" providerId="ADAL" clId="{2FC2A953-9C5C-42CC-AB93-D93109F5E267}" dt="2023-12-12T16:27:58.922" v="2581"/>
          <ac:spMkLst>
            <pc:docMk/>
            <pc:sldMk cId="507754893" sldId="308"/>
            <ac:spMk id="6" creationId="{2970EFD8-BFF2-0040-3441-59459BBEBD75}"/>
          </ac:spMkLst>
        </pc:spChg>
        <pc:spChg chg="mod">
          <ac:chgData name="Ruth Hurley" userId="196de5aa-07d0-41a0-9034-1bb4265a9028" providerId="ADAL" clId="{2FC2A953-9C5C-42CC-AB93-D93109F5E267}" dt="2023-12-12T12:26:58.583" v="1748" actId="20577"/>
          <ac:spMkLst>
            <pc:docMk/>
            <pc:sldMk cId="507754893" sldId="308"/>
            <ac:spMk id="8" creationId="{DDA10AF7-457B-AA87-797E-3AE525C7A1FF}"/>
          </ac:spMkLst>
        </pc:spChg>
        <pc:picChg chg="add del mod">
          <ac:chgData name="Ruth Hurley" userId="196de5aa-07d0-41a0-9034-1bb4265a9028" providerId="ADAL" clId="{2FC2A953-9C5C-42CC-AB93-D93109F5E267}" dt="2023-12-13T11:55:54.909" v="5639" actId="21"/>
          <ac:picMkLst>
            <pc:docMk/>
            <pc:sldMk cId="507754893" sldId="308"/>
            <ac:picMk id="3" creationId="{0D614D0A-9ACC-73A8-14B5-CC86112CDC2C}"/>
          </ac:picMkLst>
        </pc:picChg>
        <pc:picChg chg="del mod">
          <ac:chgData name="Ruth Hurley" userId="196de5aa-07d0-41a0-9034-1bb4265a9028" providerId="ADAL" clId="{2FC2A953-9C5C-42CC-AB93-D93109F5E267}" dt="2023-12-12T12:26:08.403" v="1707" actId="478"/>
          <ac:picMkLst>
            <pc:docMk/>
            <pc:sldMk cId="507754893" sldId="308"/>
            <ac:picMk id="7" creationId="{8EA6F96F-FD10-0DAC-027F-A67D58B69F97}"/>
          </ac:picMkLst>
        </pc:picChg>
        <pc:picChg chg="add mod">
          <ac:chgData name="Ruth Hurley" userId="196de5aa-07d0-41a0-9034-1bb4265a9028" providerId="ADAL" clId="{2FC2A953-9C5C-42CC-AB93-D93109F5E267}" dt="2023-12-13T11:56:25.888" v="5645" actId="1076"/>
          <ac:picMkLst>
            <pc:docMk/>
            <pc:sldMk cId="507754893" sldId="308"/>
            <ac:picMk id="7" creationId="{F12C5F8B-161D-B67C-E39F-BEB5AAEAFB56}"/>
          </ac:picMkLst>
        </pc:picChg>
      </pc:sldChg>
      <pc:sldChg chg="addSp delSp modSp add mod">
        <pc:chgData name="Ruth Hurley" userId="196de5aa-07d0-41a0-9034-1bb4265a9028" providerId="ADAL" clId="{2FC2A953-9C5C-42CC-AB93-D93109F5E267}" dt="2023-12-13T11:57:14.642" v="5658" actId="1076"/>
        <pc:sldMkLst>
          <pc:docMk/>
          <pc:sldMk cId="2233602973" sldId="309"/>
        </pc:sldMkLst>
        <pc:spChg chg="mod">
          <ac:chgData name="Ruth Hurley" userId="196de5aa-07d0-41a0-9034-1bb4265a9028" providerId="ADAL" clId="{2FC2A953-9C5C-42CC-AB93-D93109F5E267}" dt="2023-12-13T10:40:54.062" v="3633" actId="20577"/>
          <ac:spMkLst>
            <pc:docMk/>
            <pc:sldMk cId="2233602973" sldId="309"/>
            <ac:spMk id="2" creationId="{147C68C8-2735-85B8-28E6-3061670648D8}"/>
          </ac:spMkLst>
        </pc:spChg>
        <pc:spChg chg="mod">
          <ac:chgData name="Ruth Hurley" userId="196de5aa-07d0-41a0-9034-1bb4265a9028" providerId="ADAL" clId="{2FC2A953-9C5C-42CC-AB93-D93109F5E267}" dt="2023-12-12T16:28:06.009" v="2582"/>
          <ac:spMkLst>
            <pc:docMk/>
            <pc:sldMk cId="2233602973" sldId="309"/>
            <ac:spMk id="6" creationId="{2970EFD8-BFF2-0040-3441-59459BBEBD75}"/>
          </ac:spMkLst>
        </pc:spChg>
        <pc:spChg chg="mod">
          <ac:chgData name="Ruth Hurley" userId="196de5aa-07d0-41a0-9034-1bb4265a9028" providerId="ADAL" clId="{2FC2A953-9C5C-42CC-AB93-D93109F5E267}" dt="2023-12-13T11:57:13.244" v="5657" actId="1076"/>
          <ac:spMkLst>
            <pc:docMk/>
            <pc:sldMk cId="2233602973" sldId="309"/>
            <ac:spMk id="8" creationId="{DDA10AF7-457B-AA87-797E-3AE525C7A1FF}"/>
          </ac:spMkLst>
        </pc:spChg>
        <pc:picChg chg="del mod">
          <ac:chgData name="Ruth Hurley" userId="196de5aa-07d0-41a0-9034-1bb4265a9028" providerId="ADAL" clId="{2FC2A953-9C5C-42CC-AB93-D93109F5E267}" dt="2023-12-12T16:22:15.078" v="2159" actId="478"/>
          <ac:picMkLst>
            <pc:docMk/>
            <pc:sldMk cId="2233602973" sldId="309"/>
            <ac:picMk id="3" creationId="{0D614D0A-9ACC-73A8-14B5-CC86112CDC2C}"/>
          </ac:picMkLst>
        </pc:picChg>
        <pc:picChg chg="add mod">
          <ac:chgData name="Ruth Hurley" userId="196de5aa-07d0-41a0-9034-1bb4265a9028" providerId="ADAL" clId="{2FC2A953-9C5C-42CC-AB93-D93109F5E267}" dt="2023-12-13T11:57:14.642" v="5658" actId="1076"/>
          <ac:picMkLst>
            <pc:docMk/>
            <pc:sldMk cId="2233602973" sldId="309"/>
            <ac:picMk id="3" creationId="{BFCBBF9E-AA44-6D5E-32FB-735C0742ACDE}"/>
          </ac:picMkLst>
        </pc:picChg>
        <pc:picChg chg="add del mod">
          <ac:chgData name="Ruth Hurley" userId="196de5aa-07d0-41a0-9034-1bb4265a9028" providerId="ADAL" clId="{2FC2A953-9C5C-42CC-AB93-D93109F5E267}" dt="2023-12-13T11:56:36.724" v="5646" actId="478"/>
          <ac:picMkLst>
            <pc:docMk/>
            <pc:sldMk cId="2233602973" sldId="309"/>
            <ac:picMk id="7" creationId="{2A081790-F09C-2B15-8660-E76DCA0F13EE}"/>
          </ac:picMkLst>
        </pc:picChg>
      </pc:sldChg>
      <pc:sldChg chg="new del">
        <pc:chgData name="Ruth Hurley" userId="196de5aa-07d0-41a0-9034-1bb4265a9028" providerId="ADAL" clId="{2FC2A953-9C5C-42CC-AB93-D93109F5E267}" dt="2023-12-12T16:23:14.018" v="2223" actId="47"/>
        <pc:sldMkLst>
          <pc:docMk/>
          <pc:sldMk cId="595346934" sldId="310"/>
        </pc:sldMkLst>
      </pc:sldChg>
      <pc:sldChg chg="delSp modSp add mod">
        <pc:chgData name="Ruth Hurley" userId="196de5aa-07d0-41a0-9034-1bb4265a9028" providerId="ADAL" clId="{2FC2A953-9C5C-42CC-AB93-D93109F5E267}" dt="2023-12-13T10:36:19.997" v="3091" actId="20577"/>
        <pc:sldMkLst>
          <pc:docMk/>
          <pc:sldMk cId="1134606456" sldId="310"/>
        </pc:sldMkLst>
        <pc:spChg chg="mod">
          <ac:chgData name="Ruth Hurley" userId="196de5aa-07d0-41a0-9034-1bb4265a9028" providerId="ADAL" clId="{2FC2A953-9C5C-42CC-AB93-D93109F5E267}" dt="2023-12-13T10:36:19.997" v="3091" actId="20577"/>
          <ac:spMkLst>
            <pc:docMk/>
            <pc:sldMk cId="1134606456" sldId="310"/>
            <ac:spMk id="2" creationId="{147C68C8-2735-85B8-28E6-3061670648D8}"/>
          </ac:spMkLst>
        </pc:spChg>
        <pc:spChg chg="mod">
          <ac:chgData name="Ruth Hurley" userId="196de5aa-07d0-41a0-9034-1bb4265a9028" providerId="ADAL" clId="{2FC2A953-9C5C-42CC-AB93-D93109F5E267}" dt="2023-12-12T16:29:04.279" v="2584"/>
          <ac:spMkLst>
            <pc:docMk/>
            <pc:sldMk cId="1134606456" sldId="310"/>
            <ac:spMk id="6" creationId="{2970EFD8-BFF2-0040-3441-59459BBEBD75}"/>
          </ac:spMkLst>
        </pc:spChg>
        <pc:spChg chg="mod">
          <ac:chgData name="Ruth Hurley" userId="196de5aa-07d0-41a0-9034-1bb4265a9028" providerId="ADAL" clId="{2FC2A953-9C5C-42CC-AB93-D93109F5E267}" dt="2023-12-13T10:07:23.951" v="2807" actId="20577"/>
          <ac:spMkLst>
            <pc:docMk/>
            <pc:sldMk cId="1134606456" sldId="310"/>
            <ac:spMk id="8" creationId="{DDA10AF7-457B-AA87-797E-3AE525C7A1FF}"/>
          </ac:spMkLst>
        </pc:spChg>
        <pc:grpChg chg="mod">
          <ac:chgData name="Ruth Hurley" userId="196de5aa-07d0-41a0-9034-1bb4265a9028" providerId="ADAL" clId="{2FC2A953-9C5C-42CC-AB93-D93109F5E267}" dt="2023-12-12T16:28:26.394" v="2583" actId="1076"/>
          <ac:grpSpMkLst>
            <pc:docMk/>
            <pc:sldMk cId="1134606456" sldId="310"/>
            <ac:grpSpMk id="4" creationId="{D22B7B58-79FC-FD00-46AB-8A22B9EC768A}"/>
          </ac:grpSpMkLst>
        </pc:grpChg>
        <pc:picChg chg="mod">
          <ac:chgData name="Ruth Hurley" userId="196de5aa-07d0-41a0-9034-1bb4265a9028" providerId="ADAL" clId="{2FC2A953-9C5C-42CC-AB93-D93109F5E267}" dt="2023-12-12T16:28:26.394" v="2583" actId="1076"/>
          <ac:picMkLst>
            <pc:docMk/>
            <pc:sldMk cId="1134606456" sldId="310"/>
            <ac:picMk id="5" creationId="{F4E93AB4-D557-C65C-4D92-4DF561A02213}"/>
          </ac:picMkLst>
        </pc:picChg>
        <pc:picChg chg="del">
          <ac:chgData name="Ruth Hurley" userId="196de5aa-07d0-41a0-9034-1bb4265a9028" providerId="ADAL" clId="{2FC2A953-9C5C-42CC-AB93-D93109F5E267}" dt="2023-12-12T16:25:10.417" v="2397" actId="478"/>
          <ac:picMkLst>
            <pc:docMk/>
            <pc:sldMk cId="1134606456" sldId="310"/>
            <ac:picMk id="7" creationId="{2A081790-F09C-2B15-8660-E76DCA0F13EE}"/>
          </ac:picMkLst>
        </pc:picChg>
      </pc:sldChg>
      <pc:sldChg chg="delSp modSp add mod">
        <pc:chgData name="Ruth Hurley" userId="196de5aa-07d0-41a0-9034-1bb4265a9028" providerId="ADAL" clId="{2FC2A953-9C5C-42CC-AB93-D93109F5E267}" dt="2023-12-13T12:44:55.834" v="6875" actId="1076"/>
        <pc:sldMkLst>
          <pc:docMk/>
          <pc:sldMk cId="1637504830" sldId="311"/>
        </pc:sldMkLst>
        <pc:spChg chg="mod">
          <ac:chgData name="Ruth Hurley" userId="196de5aa-07d0-41a0-9034-1bb4265a9028" providerId="ADAL" clId="{2FC2A953-9C5C-42CC-AB93-D93109F5E267}" dt="2023-12-13T10:40:59.067" v="3634" actId="20577"/>
          <ac:spMkLst>
            <pc:docMk/>
            <pc:sldMk cId="1637504830" sldId="311"/>
            <ac:spMk id="2" creationId="{147C68C8-2735-85B8-28E6-3061670648D8}"/>
          </ac:spMkLst>
        </pc:spChg>
        <pc:spChg chg="mod">
          <ac:chgData name="Ruth Hurley" userId="196de5aa-07d0-41a0-9034-1bb4265a9028" providerId="ADAL" clId="{2FC2A953-9C5C-42CC-AB93-D93109F5E267}" dt="2023-12-12T16:29:11.448" v="2585"/>
          <ac:spMkLst>
            <pc:docMk/>
            <pc:sldMk cId="1637504830" sldId="311"/>
            <ac:spMk id="6" creationId="{2970EFD8-BFF2-0040-3441-59459BBEBD75}"/>
          </ac:spMkLst>
        </pc:spChg>
        <pc:spChg chg="mod">
          <ac:chgData name="Ruth Hurley" userId="196de5aa-07d0-41a0-9034-1bb4265a9028" providerId="ADAL" clId="{2FC2A953-9C5C-42CC-AB93-D93109F5E267}" dt="2023-12-13T12:44:55.834" v="6875" actId="1076"/>
          <ac:spMkLst>
            <pc:docMk/>
            <pc:sldMk cId="1637504830" sldId="311"/>
            <ac:spMk id="8" creationId="{DDA10AF7-457B-AA87-797E-3AE525C7A1FF}"/>
          </ac:spMkLst>
        </pc:spChg>
        <pc:picChg chg="del">
          <ac:chgData name="Ruth Hurley" userId="196de5aa-07d0-41a0-9034-1bb4265a9028" providerId="ADAL" clId="{2FC2A953-9C5C-42CC-AB93-D93109F5E267}" dt="2023-12-12T16:26:22.321" v="2551" actId="478"/>
          <ac:picMkLst>
            <pc:docMk/>
            <pc:sldMk cId="1637504830" sldId="311"/>
            <ac:picMk id="7" creationId="{2A081790-F09C-2B15-8660-E76DCA0F13EE}"/>
          </ac:picMkLst>
        </pc:picChg>
      </pc:sldChg>
      <pc:sldChg chg="addSp modSp add mod ord">
        <pc:chgData name="Ruth Hurley" userId="196de5aa-07d0-41a0-9034-1bb4265a9028" providerId="ADAL" clId="{2FC2A953-9C5C-42CC-AB93-D93109F5E267}" dt="2023-12-13T11:55:11.683" v="5631" actId="20577"/>
        <pc:sldMkLst>
          <pc:docMk/>
          <pc:sldMk cId="510829845" sldId="312"/>
        </pc:sldMkLst>
        <pc:spChg chg="mod">
          <ac:chgData name="Ruth Hurley" userId="196de5aa-07d0-41a0-9034-1bb4265a9028" providerId="ADAL" clId="{2FC2A953-9C5C-42CC-AB93-D93109F5E267}" dt="2023-12-13T11:28:55.251" v="4932" actId="20577"/>
          <ac:spMkLst>
            <pc:docMk/>
            <pc:sldMk cId="510829845" sldId="312"/>
            <ac:spMk id="2" creationId="{147C68C8-2735-85B8-28E6-3061670648D8}"/>
          </ac:spMkLst>
        </pc:spChg>
        <pc:spChg chg="mod">
          <ac:chgData name="Ruth Hurley" userId="196de5aa-07d0-41a0-9034-1bb4265a9028" providerId="ADAL" clId="{2FC2A953-9C5C-42CC-AB93-D93109F5E267}" dt="2023-12-13T11:53:32.718" v="5611" actId="1076"/>
          <ac:spMkLst>
            <pc:docMk/>
            <pc:sldMk cId="510829845" sldId="312"/>
            <ac:spMk id="4" creationId="{465CA490-62F6-2EE3-7875-C415203E3144}"/>
          </ac:spMkLst>
        </pc:spChg>
        <pc:spChg chg="mod">
          <ac:chgData name="Ruth Hurley" userId="196de5aa-07d0-41a0-9034-1bb4265a9028" providerId="ADAL" clId="{2FC2A953-9C5C-42CC-AB93-D93109F5E267}" dt="2023-12-13T11:55:11.683" v="5631" actId="20577"/>
          <ac:spMkLst>
            <pc:docMk/>
            <pc:sldMk cId="510829845" sldId="312"/>
            <ac:spMk id="18" creationId="{6A51FBA4-71F3-CBFF-FCFE-2A5351B4EC9D}"/>
          </ac:spMkLst>
        </pc:spChg>
        <pc:picChg chg="add mod">
          <ac:chgData name="Ruth Hurley" userId="196de5aa-07d0-41a0-9034-1bb4265a9028" providerId="ADAL" clId="{2FC2A953-9C5C-42CC-AB93-D93109F5E267}" dt="2023-12-13T11:54:06.272" v="5616" actId="1076"/>
          <ac:picMkLst>
            <pc:docMk/>
            <pc:sldMk cId="510829845" sldId="312"/>
            <ac:picMk id="3074" creationId="{6237C8EA-3897-ADDD-7B4F-584B7B12DEDB}"/>
          </ac:picMkLst>
        </pc:picChg>
      </pc:sldChg>
      <pc:sldChg chg="addSp delSp modSp add mod ord">
        <pc:chgData name="Ruth Hurley" userId="196de5aa-07d0-41a0-9034-1bb4265a9028" providerId="ADAL" clId="{2FC2A953-9C5C-42CC-AB93-D93109F5E267}" dt="2023-12-13T10:36:41.466" v="3095" actId="1076"/>
        <pc:sldMkLst>
          <pc:docMk/>
          <pc:sldMk cId="1912255854" sldId="313"/>
        </pc:sldMkLst>
        <pc:spChg chg="mod">
          <ac:chgData name="Ruth Hurley" userId="196de5aa-07d0-41a0-9034-1bb4265a9028" providerId="ADAL" clId="{2FC2A953-9C5C-42CC-AB93-D93109F5E267}" dt="2023-12-13T10:36:37.345" v="3094" actId="113"/>
          <ac:spMkLst>
            <pc:docMk/>
            <pc:sldMk cId="1912255854" sldId="313"/>
            <ac:spMk id="2" creationId="{147C68C8-2735-85B8-28E6-3061670648D8}"/>
          </ac:spMkLst>
        </pc:spChg>
        <pc:graphicFrameChg chg="add del mod">
          <ac:chgData name="Ruth Hurley" userId="196de5aa-07d0-41a0-9034-1bb4265a9028" providerId="ADAL" clId="{2FC2A953-9C5C-42CC-AB93-D93109F5E267}" dt="2023-12-13T10:19:55.435" v="2829"/>
          <ac:graphicFrameMkLst>
            <pc:docMk/>
            <pc:sldMk cId="1912255854" sldId="313"/>
            <ac:graphicFrameMk id="3" creationId="{BBF9F869-AF61-0E14-7E2D-9EE79E4ED462}"/>
          </ac:graphicFrameMkLst>
        </pc:graphicFrameChg>
        <pc:graphicFrameChg chg="add del mod">
          <ac:chgData name="Ruth Hurley" userId="196de5aa-07d0-41a0-9034-1bb4265a9028" providerId="ADAL" clId="{2FC2A953-9C5C-42CC-AB93-D93109F5E267}" dt="2023-12-13T10:19:58.536" v="2831"/>
          <ac:graphicFrameMkLst>
            <pc:docMk/>
            <pc:sldMk cId="1912255854" sldId="313"/>
            <ac:graphicFrameMk id="7" creationId="{C6EA7205-EC3F-37B1-B5D1-F2FC061E0519}"/>
          </ac:graphicFrameMkLst>
        </pc:graphicFrameChg>
        <pc:graphicFrameChg chg="del mod modGraphic">
          <ac:chgData name="Ruth Hurley" userId="196de5aa-07d0-41a0-9034-1bb4265a9028" providerId="ADAL" clId="{2FC2A953-9C5C-42CC-AB93-D93109F5E267}" dt="2023-12-13T10:19:46.298" v="2827" actId="478"/>
          <ac:graphicFrameMkLst>
            <pc:docMk/>
            <pc:sldMk cId="1912255854" sldId="313"/>
            <ac:graphicFrameMk id="8" creationId="{C2C74DF1-A060-D6AE-8282-3E80C5DA1233}"/>
          </ac:graphicFrameMkLst>
        </pc:graphicFrameChg>
        <pc:graphicFrameChg chg="add mod modGraphic">
          <ac:chgData name="Ruth Hurley" userId="196de5aa-07d0-41a0-9034-1bb4265a9028" providerId="ADAL" clId="{2FC2A953-9C5C-42CC-AB93-D93109F5E267}" dt="2023-12-13T10:36:41.466" v="3095" actId="1076"/>
          <ac:graphicFrameMkLst>
            <pc:docMk/>
            <pc:sldMk cId="1912255854" sldId="313"/>
            <ac:graphicFrameMk id="9" creationId="{BC70D13D-BEDE-29F5-42A7-70357EAD0D09}"/>
          </ac:graphicFrameMkLst>
        </pc:graphicFrameChg>
        <pc:picChg chg="mod">
          <ac:chgData name="Ruth Hurley" userId="196de5aa-07d0-41a0-9034-1bb4265a9028" providerId="ADAL" clId="{2FC2A953-9C5C-42CC-AB93-D93109F5E267}" dt="2023-12-13T10:21:48.148" v="3042" actId="1076"/>
          <ac:picMkLst>
            <pc:docMk/>
            <pc:sldMk cId="1912255854" sldId="313"/>
            <ac:picMk id="26" creationId="{3FEE1980-66C1-EE2A-3190-15C9D80CB717}"/>
          </ac:picMkLst>
        </pc:picChg>
        <pc:cxnChg chg="mod">
          <ac:chgData name="Ruth Hurley" userId="196de5aa-07d0-41a0-9034-1bb4265a9028" providerId="ADAL" clId="{2FC2A953-9C5C-42CC-AB93-D93109F5E267}" dt="2023-12-13T10:21:09.697" v="2867" actId="1076"/>
          <ac:cxnSpMkLst>
            <pc:docMk/>
            <pc:sldMk cId="1912255854" sldId="313"/>
            <ac:cxnSpMk id="14" creationId="{08E4EFE3-7876-E227-E6A3-2DCF7EFEFD2D}"/>
          </ac:cxnSpMkLst>
        </pc:cxnChg>
      </pc:sldChg>
      <pc:sldChg chg="modSp add mod ord">
        <pc:chgData name="Ruth Hurley" userId="196de5aa-07d0-41a0-9034-1bb4265a9028" providerId="ADAL" clId="{2FC2A953-9C5C-42CC-AB93-D93109F5E267}" dt="2023-12-13T10:50:37.191" v="4306"/>
        <pc:sldMkLst>
          <pc:docMk/>
          <pc:sldMk cId="146701933" sldId="314"/>
        </pc:sldMkLst>
        <pc:spChg chg="mod">
          <ac:chgData name="Ruth Hurley" userId="196de5aa-07d0-41a0-9034-1bb4265a9028" providerId="ADAL" clId="{2FC2A953-9C5C-42CC-AB93-D93109F5E267}" dt="2023-12-13T10:23:20.912" v="3082" actId="20577"/>
          <ac:spMkLst>
            <pc:docMk/>
            <pc:sldMk cId="146701933" sldId="314"/>
            <ac:spMk id="2" creationId="{147C68C8-2735-85B8-28E6-3061670648D8}"/>
          </ac:spMkLst>
        </pc:spChg>
        <pc:spChg chg="mod">
          <ac:chgData name="Ruth Hurley" userId="196de5aa-07d0-41a0-9034-1bb4265a9028" providerId="ADAL" clId="{2FC2A953-9C5C-42CC-AB93-D93109F5E267}" dt="2023-12-13T10:40:14.537" v="3629" actId="1076"/>
          <ac:spMkLst>
            <pc:docMk/>
            <pc:sldMk cId="146701933" sldId="314"/>
            <ac:spMk id="8" creationId="{F9ECEA0B-47F6-62DD-7627-00BE4BE1D8D3}"/>
          </ac:spMkLst>
        </pc:spChg>
        <pc:spChg chg="mod">
          <ac:chgData name="Ruth Hurley" userId="196de5aa-07d0-41a0-9034-1bb4265a9028" providerId="ADAL" clId="{2FC2A953-9C5C-42CC-AB93-D93109F5E267}" dt="2023-12-13T10:40:04.720" v="3626" actId="20577"/>
          <ac:spMkLst>
            <pc:docMk/>
            <pc:sldMk cId="146701933" sldId="314"/>
            <ac:spMk id="17" creationId="{9896352D-EF8F-53DF-D7FC-3E876E93561F}"/>
          </ac:spMkLst>
        </pc:spChg>
      </pc:sldChg>
      <pc:sldChg chg="addSp delSp modSp add mod ord">
        <pc:chgData name="Ruth Hurley" userId="196de5aa-07d0-41a0-9034-1bb4265a9028" providerId="ADAL" clId="{2FC2A953-9C5C-42CC-AB93-D93109F5E267}" dt="2023-12-13T12:38:50.806" v="6803" actId="14100"/>
        <pc:sldMkLst>
          <pc:docMk/>
          <pc:sldMk cId="1307165689" sldId="315"/>
        </pc:sldMkLst>
        <pc:spChg chg="mod">
          <ac:chgData name="Ruth Hurley" userId="196de5aa-07d0-41a0-9034-1bb4265a9028" providerId="ADAL" clId="{2FC2A953-9C5C-42CC-AB93-D93109F5E267}" dt="2023-12-13T12:38:50.806" v="6803" actId="14100"/>
          <ac:spMkLst>
            <pc:docMk/>
            <pc:sldMk cId="1307165689" sldId="315"/>
            <ac:spMk id="2" creationId="{147C68C8-2735-85B8-28E6-3061670648D8}"/>
          </ac:spMkLst>
        </pc:spChg>
        <pc:spChg chg="mod">
          <ac:chgData name="Ruth Hurley" userId="196de5aa-07d0-41a0-9034-1bb4265a9028" providerId="ADAL" clId="{2FC2A953-9C5C-42CC-AB93-D93109F5E267}" dt="2023-12-13T12:19:52.502" v="6278" actId="5793"/>
          <ac:spMkLst>
            <pc:docMk/>
            <pc:sldMk cId="1307165689" sldId="315"/>
            <ac:spMk id="3" creationId="{80433860-22A2-D39F-8D9D-4E16CEE1ED04}"/>
          </ac:spMkLst>
        </pc:spChg>
        <pc:spChg chg="mod">
          <ac:chgData name="Ruth Hurley" userId="196de5aa-07d0-41a0-9034-1bb4265a9028" providerId="ADAL" clId="{2FC2A953-9C5C-42CC-AB93-D93109F5E267}" dt="2023-12-13T12:19:44.802" v="6273" actId="1076"/>
          <ac:spMkLst>
            <pc:docMk/>
            <pc:sldMk cId="1307165689" sldId="315"/>
            <ac:spMk id="17" creationId="{9896352D-EF8F-53DF-D7FC-3E876E93561F}"/>
          </ac:spMkLst>
        </pc:spChg>
        <pc:picChg chg="add mod">
          <ac:chgData name="Ruth Hurley" userId="196de5aa-07d0-41a0-9034-1bb4265a9028" providerId="ADAL" clId="{2FC2A953-9C5C-42CC-AB93-D93109F5E267}" dt="2023-12-13T12:20:03.379" v="6281" actId="1076"/>
          <ac:picMkLst>
            <pc:docMk/>
            <pc:sldMk cId="1307165689" sldId="315"/>
            <ac:picMk id="7" creationId="{8D596EAC-B0E3-C63C-5513-CEC8E8F382C6}"/>
          </ac:picMkLst>
        </pc:picChg>
        <pc:picChg chg="mod">
          <ac:chgData name="Ruth Hurley" userId="196de5aa-07d0-41a0-9034-1bb4265a9028" providerId="ADAL" clId="{2FC2A953-9C5C-42CC-AB93-D93109F5E267}" dt="2023-12-13T10:50:50.587" v="4309" actId="1076"/>
          <ac:picMkLst>
            <pc:docMk/>
            <pc:sldMk cId="1307165689" sldId="315"/>
            <ac:picMk id="26" creationId="{3FEE1980-66C1-EE2A-3190-15C9D80CB717}"/>
          </ac:picMkLst>
        </pc:picChg>
        <pc:picChg chg="del mod">
          <ac:chgData name="Ruth Hurley" userId="196de5aa-07d0-41a0-9034-1bb4265a9028" providerId="ADAL" clId="{2FC2A953-9C5C-42CC-AB93-D93109F5E267}" dt="2023-12-13T12:04:54.281" v="5831" actId="478"/>
          <ac:picMkLst>
            <pc:docMk/>
            <pc:sldMk cId="1307165689" sldId="315"/>
            <ac:picMk id="4102" creationId="{900F7CB9-9FFE-EA85-709F-CF19674085C8}"/>
          </ac:picMkLst>
        </pc:picChg>
        <pc:cxnChg chg="mod">
          <ac:chgData name="Ruth Hurley" userId="196de5aa-07d0-41a0-9034-1bb4265a9028" providerId="ADAL" clId="{2FC2A953-9C5C-42CC-AB93-D93109F5E267}" dt="2023-12-13T10:43:14.740" v="3815" actId="1076"/>
          <ac:cxnSpMkLst>
            <pc:docMk/>
            <pc:sldMk cId="1307165689" sldId="315"/>
            <ac:cxnSpMk id="14" creationId="{08E4EFE3-7876-E227-E6A3-2DCF7EFEFD2D}"/>
          </ac:cxnSpMkLst>
        </pc:cxnChg>
      </pc:sldChg>
      <pc:sldChg chg="addSp delSp modSp add mod">
        <pc:chgData name="Ruth Hurley" userId="196de5aa-07d0-41a0-9034-1bb4265a9028" providerId="ADAL" clId="{2FC2A953-9C5C-42CC-AB93-D93109F5E267}" dt="2023-12-13T12:38:39.123" v="6801" actId="1076"/>
        <pc:sldMkLst>
          <pc:docMk/>
          <pc:sldMk cId="2026595356" sldId="316"/>
        </pc:sldMkLst>
        <pc:spChg chg="mod">
          <ac:chgData name="Ruth Hurley" userId="196de5aa-07d0-41a0-9034-1bb4265a9028" providerId="ADAL" clId="{2FC2A953-9C5C-42CC-AB93-D93109F5E267}" dt="2023-12-13T12:38:39.123" v="6801" actId="1076"/>
          <ac:spMkLst>
            <pc:docMk/>
            <pc:sldMk cId="2026595356" sldId="316"/>
            <ac:spMk id="2" creationId="{147C68C8-2735-85B8-28E6-3061670648D8}"/>
          </ac:spMkLst>
        </pc:spChg>
        <pc:spChg chg="mod">
          <ac:chgData name="Ruth Hurley" userId="196de5aa-07d0-41a0-9034-1bb4265a9028" providerId="ADAL" clId="{2FC2A953-9C5C-42CC-AB93-D93109F5E267}" dt="2023-12-13T10:49:24.230" v="4285" actId="404"/>
          <ac:spMkLst>
            <pc:docMk/>
            <pc:sldMk cId="2026595356" sldId="316"/>
            <ac:spMk id="3" creationId="{80433860-22A2-D39F-8D9D-4E16CEE1ED04}"/>
          </ac:spMkLst>
        </pc:spChg>
        <pc:spChg chg="add del">
          <ac:chgData name="Ruth Hurley" userId="196de5aa-07d0-41a0-9034-1bb4265a9028" providerId="ADAL" clId="{2FC2A953-9C5C-42CC-AB93-D93109F5E267}" dt="2023-12-13T10:47:09.297" v="4253" actId="22"/>
          <ac:spMkLst>
            <pc:docMk/>
            <pc:sldMk cId="2026595356" sldId="316"/>
            <ac:spMk id="8" creationId="{F629D27C-F223-848F-DAC1-F428D1567B18}"/>
          </ac:spMkLst>
        </pc:spChg>
        <pc:spChg chg="add del">
          <ac:chgData name="Ruth Hurley" userId="196de5aa-07d0-41a0-9034-1bb4265a9028" providerId="ADAL" clId="{2FC2A953-9C5C-42CC-AB93-D93109F5E267}" dt="2023-12-13T10:48:27.463" v="4270" actId="22"/>
          <ac:spMkLst>
            <pc:docMk/>
            <pc:sldMk cId="2026595356" sldId="316"/>
            <ac:spMk id="10" creationId="{6F80C47B-698D-4CB2-1836-E70DDB97A1EB}"/>
          </ac:spMkLst>
        </pc:spChg>
        <pc:spChg chg="mod">
          <ac:chgData name="Ruth Hurley" userId="196de5aa-07d0-41a0-9034-1bb4265a9028" providerId="ADAL" clId="{2FC2A953-9C5C-42CC-AB93-D93109F5E267}" dt="2023-12-13T11:51:05.977" v="5591" actId="12"/>
          <ac:spMkLst>
            <pc:docMk/>
            <pc:sldMk cId="2026595356" sldId="316"/>
            <ac:spMk id="17" creationId="{9896352D-EF8F-53DF-D7FC-3E876E93561F}"/>
          </ac:spMkLst>
        </pc:spChg>
        <pc:picChg chg="add mod">
          <ac:chgData name="Ruth Hurley" userId="196de5aa-07d0-41a0-9034-1bb4265a9028" providerId="ADAL" clId="{2FC2A953-9C5C-42CC-AB93-D93109F5E267}" dt="2023-12-13T12:05:43.919" v="5838" actId="1076"/>
          <ac:picMkLst>
            <pc:docMk/>
            <pc:sldMk cId="2026595356" sldId="316"/>
            <ac:picMk id="11" creationId="{17372E5A-46EA-38E9-36B9-5CB2244EF765}"/>
          </ac:picMkLst>
        </pc:picChg>
        <pc:picChg chg="del mod">
          <ac:chgData name="Ruth Hurley" userId="196de5aa-07d0-41a0-9034-1bb4265a9028" providerId="ADAL" clId="{2FC2A953-9C5C-42CC-AB93-D93109F5E267}" dt="2023-12-13T12:05:36.853" v="5836" actId="478"/>
          <ac:picMkLst>
            <pc:docMk/>
            <pc:sldMk cId="2026595356" sldId="316"/>
            <ac:picMk id="4102" creationId="{900F7CB9-9FFE-EA85-709F-CF19674085C8}"/>
          </ac:picMkLst>
        </pc:picChg>
      </pc:sldChg>
      <pc:sldChg chg="modSp add mod ord">
        <pc:chgData name="Ruth Hurley" userId="196de5aa-07d0-41a0-9034-1bb4265a9028" providerId="ADAL" clId="{2FC2A953-9C5C-42CC-AB93-D93109F5E267}" dt="2023-12-13T12:45:52.540" v="6918" actId="20577"/>
        <pc:sldMkLst>
          <pc:docMk/>
          <pc:sldMk cId="2311887409" sldId="317"/>
        </pc:sldMkLst>
        <pc:spChg chg="mod">
          <ac:chgData name="Ruth Hurley" userId="196de5aa-07d0-41a0-9034-1bb4265a9028" providerId="ADAL" clId="{2FC2A953-9C5C-42CC-AB93-D93109F5E267}" dt="2023-12-13T11:02:02.122" v="4793" actId="1076"/>
          <ac:spMkLst>
            <pc:docMk/>
            <pc:sldMk cId="2311887409" sldId="317"/>
            <ac:spMk id="2" creationId="{147C68C8-2735-85B8-28E6-3061670648D8}"/>
          </ac:spMkLst>
        </pc:spChg>
        <pc:spChg chg="mod">
          <ac:chgData name="Ruth Hurley" userId="196de5aa-07d0-41a0-9034-1bb4265a9028" providerId="ADAL" clId="{2FC2A953-9C5C-42CC-AB93-D93109F5E267}" dt="2023-12-13T10:55:18.241" v="4541" actId="1076"/>
          <ac:spMkLst>
            <pc:docMk/>
            <pc:sldMk cId="2311887409" sldId="317"/>
            <ac:spMk id="6" creationId="{2970EFD8-BFF2-0040-3441-59459BBEBD75}"/>
          </ac:spMkLst>
        </pc:spChg>
        <pc:spChg chg="mod">
          <ac:chgData name="Ruth Hurley" userId="196de5aa-07d0-41a0-9034-1bb4265a9028" providerId="ADAL" clId="{2FC2A953-9C5C-42CC-AB93-D93109F5E267}" dt="2023-12-13T12:45:52.540" v="6918" actId="20577"/>
          <ac:spMkLst>
            <pc:docMk/>
            <pc:sldMk cId="2311887409" sldId="317"/>
            <ac:spMk id="8" creationId="{DDA10AF7-457B-AA87-797E-3AE525C7A1FF}"/>
          </ac:spMkLst>
        </pc:spChg>
        <pc:grpChg chg="mod">
          <ac:chgData name="Ruth Hurley" userId="196de5aa-07d0-41a0-9034-1bb4265a9028" providerId="ADAL" clId="{2FC2A953-9C5C-42CC-AB93-D93109F5E267}" dt="2023-12-13T10:55:18.241" v="4541" actId="1076"/>
          <ac:grpSpMkLst>
            <pc:docMk/>
            <pc:sldMk cId="2311887409" sldId="317"/>
            <ac:grpSpMk id="4" creationId="{D22B7B58-79FC-FD00-46AB-8A22B9EC768A}"/>
          </ac:grpSpMkLst>
        </pc:grpChg>
        <pc:picChg chg="mod">
          <ac:chgData name="Ruth Hurley" userId="196de5aa-07d0-41a0-9034-1bb4265a9028" providerId="ADAL" clId="{2FC2A953-9C5C-42CC-AB93-D93109F5E267}" dt="2023-12-13T10:55:18.241" v="4541" actId="1076"/>
          <ac:picMkLst>
            <pc:docMk/>
            <pc:sldMk cId="2311887409" sldId="317"/>
            <ac:picMk id="5" creationId="{F4E93AB4-D557-C65C-4D92-4DF561A02213}"/>
          </ac:picMkLst>
        </pc:picChg>
        <pc:picChg chg="mod">
          <ac:chgData name="Ruth Hurley" userId="196de5aa-07d0-41a0-9034-1bb4265a9028" providerId="ADAL" clId="{2FC2A953-9C5C-42CC-AB93-D93109F5E267}" dt="2023-12-13T11:03:58.610" v="4879" actId="688"/>
          <ac:picMkLst>
            <pc:docMk/>
            <pc:sldMk cId="2311887409" sldId="317"/>
            <ac:picMk id="7" creationId="{2A081790-F09C-2B15-8660-E76DCA0F13EE}"/>
          </ac:picMkLst>
        </pc:picChg>
        <pc:picChg chg="mod">
          <ac:chgData name="Ruth Hurley" userId="196de5aa-07d0-41a0-9034-1bb4265a9028" providerId="ADAL" clId="{2FC2A953-9C5C-42CC-AB93-D93109F5E267}" dt="2023-12-13T10:55:50.117" v="4550" actId="1076"/>
          <ac:picMkLst>
            <pc:docMk/>
            <pc:sldMk cId="2311887409" sldId="317"/>
            <ac:picMk id="26" creationId="{3FEE1980-66C1-EE2A-3190-15C9D80CB717}"/>
          </ac:picMkLst>
        </pc:picChg>
        <pc:cxnChg chg="mod">
          <ac:chgData name="Ruth Hurley" userId="196de5aa-07d0-41a0-9034-1bb4265a9028" providerId="ADAL" clId="{2FC2A953-9C5C-42CC-AB93-D93109F5E267}" dt="2023-12-13T11:02:05.487" v="4794" actId="1076"/>
          <ac:cxnSpMkLst>
            <pc:docMk/>
            <pc:sldMk cId="2311887409" sldId="317"/>
            <ac:cxnSpMk id="14" creationId="{08E4EFE3-7876-E227-E6A3-2DCF7EFEFD2D}"/>
          </ac:cxnSpMkLst>
        </pc:cxnChg>
      </pc:sldChg>
      <pc:sldChg chg="delSp modSp add mod">
        <pc:chgData name="Ruth Hurley" userId="196de5aa-07d0-41a0-9034-1bb4265a9028" providerId="ADAL" clId="{2FC2A953-9C5C-42CC-AB93-D93109F5E267}" dt="2023-12-13T12:46:04.702" v="6923" actId="27636"/>
        <pc:sldMkLst>
          <pc:docMk/>
          <pc:sldMk cId="472432765" sldId="318"/>
        </pc:sldMkLst>
        <pc:spChg chg="mod">
          <ac:chgData name="Ruth Hurley" userId="196de5aa-07d0-41a0-9034-1bb4265a9028" providerId="ADAL" clId="{2FC2A953-9C5C-42CC-AB93-D93109F5E267}" dt="2023-12-13T12:16:29.659" v="6111" actId="404"/>
          <ac:spMkLst>
            <pc:docMk/>
            <pc:sldMk cId="472432765" sldId="318"/>
            <ac:spMk id="2" creationId="{147C68C8-2735-85B8-28E6-3061670648D8}"/>
          </ac:spMkLst>
        </pc:spChg>
        <pc:spChg chg="mod">
          <ac:chgData name="Ruth Hurley" userId="196de5aa-07d0-41a0-9034-1bb4265a9028" providerId="ADAL" clId="{2FC2A953-9C5C-42CC-AB93-D93109F5E267}" dt="2023-12-13T12:46:04.702" v="6923" actId="27636"/>
          <ac:spMkLst>
            <pc:docMk/>
            <pc:sldMk cId="472432765" sldId="318"/>
            <ac:spMk id="8" creationId="{DDA10AF7-457B-AA87-797E-3AE525C7A1FF}"/>
          </ac:spMkLst>
        </pc:spChg>
        <pc:picChg chg="del">
          <ac:chgData name="Ruth Hurley" userId="196de5aa-07d0-41a0-9034-1bb4265a9028" providerId="ADAL" clId="{2FC2A953-9C5C-42CC-AB93-D93109F5E267}" dt="2023-12-13T10:59:49.852" v="4755" actId="478"/>
          <ac:picMkLst>
            <pc:docMk/>
            <pc:sldMk cId="472432765" sldId="318"/>
            <ac:picMk id="7" creationId="{2A081790-F09C-2B15-8660-E76DCA0F13EE}"/>
          </ac:picMkLst>
        </pc:picChg>
        <pc:picChg chg="mod">
          <ac:chgData name="Ruth Hurley" userId="196de5aa-07d0-41a0-9034-1bb4265a9028" providerId="ADAL" clId="{2FC2A953-9C5C-42CC-AB93-D93109F5E267}" dt="2023-12-13T12:16:26.737" v="6110" actId="14100"/>
          <ac:picMkLst>
            <pc:docMk/>
            <pc:sldMk cId="472432765" sldId="318"/>
            <ac:picMk id="26" creationId="{3FEE1980-66C1-EE2A-3190-15C9D80CB717}"/>
          </ac:picMkLst>
        </pc:picChg>
      </pc:sldChg>
      <pc:sldChg chg="addSp delSp modSp add mod">
        <pc:chgData name="Ruth Hurley" userId="196de5aa-07d0-41a0-9034-1bb4265a9028" providerId="ADAL" clId="{2FC2A953-9C5C-42CC-AB93-D93109F5E267}" dt="2023-12-13T11:27:57.990" v="4928" actId="1076"/>
        <pc:sldMkLst>
          <pc:docMk/>
          <pc:sldMk cId="1799255607" sldId="319"/>
        </pc:sldMkLst>
        <pc:spChg chg="mod">
          <ac:chgData name="Ruth Hurley" userId="196de5aa-07d0-41a0-9034-1bb4265a9028" providerId="ADAL" clId="{2FC2A953-9C5C-42CC-AB93-D93109F5E267}" dt="2023-12-13T11:01:42.638" v="4788" actId="1076"/>
          <ac:spMkLst>
            <pc:docMk/>
            <pc:sldMk cId="1799255607" sldId="319"/>
            <ac:spMk id="2" creationId="{147C68C8-2735-85B8-28E6-3061670648D8}"/>
          </ac:spMkLst>
        </pc:spChg>
        <pc:spChg chg="mod">
          <ac:chgData name="Ruth Hurley" userId="196de5aa-07d0-41a0-9034-1bb4265a9028" providerId="ADAL" clId="{2FC2A953-9C5C-42CC-AB93-D93109F5E267}" dt="2023-12-13T11:01:52.830" v="4791" actId="1076"/>
          <ac:spMkLst>
            <pc:docMk/>
            <pc:sldMk cId="1799255607" sldId="319"/>
            <ac:spMk id="8" creationId="{DDA10AF7-457B-AA87-797E-3AE525C7A1FF}"/>
          </ac:spMkLst>
        </pc:spChg>
        <pc:picChg chg="add mod">
          <ac:chgData name="Ruth Hurley" userId="196de5aa-07d0-41a0-9034-1bb4265a9028" providerId="ADAL" clId="{2FC2A953-9C5C-42CC-AB93-D93109F5E267}" dt="2023-12-13T11:27:57.990" v="4928" actId="1076"/>
          <ac:picMkLst>
            <pc:docMk/>
            <pc:sldMk cId="1799255607" sldId="319"/>
            <ac:picMk id="3" creationId="{F721DA84-D67E-0D2F-BC13-F78D9D22EEB0}"/>
          </ac:picMkLst>
        </pc:picChg>
        <pc:picChg chg="del mod">
          <ac:chgData name="Ruth Hurley" userId="196de5aa-07d0-41a0-9034-1bb4265a9028" providerId="ADAL" clId="{2FC2A953-9C5C-42CC-AB93-D93109F5E267}" dt="2023-12-13T11:04:06.028" v="4880" actId="478"/>
          <ac:picMkLst>
            <pc:docMk/>
            <pc:sldMk cId="1799255607" sldId="319"/>
            <ac:picMk id="7" creationId="{2A081790-F09C-2B15-8660-E76DCA0F13EE}"/>
          </ac:picMkLst>
        </pc:picChg>
        <pc:cxnChg chg="mod">
          <ac:chgData name="Ruth Hurley" userId="196de5aa-07d0-41a0-9034-1bb4265a9028" providerId="ADAL" clId="{2FC2A953-9C5C-42CC-AB93-D93109F5E267}" dt="2023-12-13T11:01:47.421" v="4790" actId="1076"/>
          <ac:cxnSpMkLst>
            <pc:docMk/>
            <pc:sldMk cId="1799255607" sldId="319"/>
            <ac:cxnSpMk id="14" creationId="{08E4EFE3-7876-E227-E6A3-2DCF7EFEFD2D}"/>
          </ac:cxnSpMkLst>
        </pc:cxnChg>
      </pc:sldChg>
      <pc:sldChg chg="addSp delSp modSp add mod ord">
        <pc:chgData name="Ruth Hurley" userId="196de5aa-07d0-41a0-9034-1bb4265a9028" providerId="ADAL" clId="{2FC2A953-9C5C-42CC-AB93-D93109F5E267}" dt="2023-12-13T11:24:45.673" v="4924" actId="14100"/>
        <pc:sldMkLst>
          <pc:docMk/>
          <pc:sldMk cId="2557270888" sldId="320"/>
        </pc:sldMkLst>
        <pc:spChg chg="mod">
          <ac:chgData name="Ruth Hurley" userId="196de5aa-07d0-41a0-9034-1bb4265a9028" providerId="ADAL" clId="{2FC2A953-9C5C-42CC-AB93-D93109F5E267}" dt="2023-12-13T11:23:45.259" v="4903" actId="20577"/>
          <ac:spMkLst>
            <pc:docMk/>
            <pc:sldMk cId="2557270888" sldId="320"/>
            <ac:spMk id="2" creationId="{147C68C8-2735-85B8-28E6-3061670648D8}"/>
          </ac:spMkLst>
        </pc:spChg>
        <pc:graphicFrameChg chg="add mod modGraphic">
          <ac:chgData name="Ruth Hurley" userId="196de5aa-07d0-41a0-9034-1bb4265a9028" providerId="ADAL" clId="{2FC2A953-9C5C-42CC-AB93-D93109F5E267}" dt="2023-12-13T11:24:45.673" v="4924" actId="14100"/>
          <ac:graphicFrameMkLst>
            <pc:docMk/>
            <pc:sldMk cId="2557270888" sldId="320"/>
            <ac:graphicFrameMk id="3" creationId="{0ABC4EDD-CAF2-1C10-9895-5D00A75C2734}"/>
          </ac:graphicFrameMkLst>
        </pc:graphicFrameChg>
        <pc:graphicFrameChg chg="del mod modGraphic">
          <ac:chgData name="Ruth Hurley" userId="196de5aa-07d0-41a0-9034-1bb4265a9028" providerId="ADAL" clId="{2FC2A953-9C5C-42CC-AB93-D93109F5E267}" dt="2023-12-13T11:23:50.134" v="4905" actId="478"/>
          <ac:graphicFrameMkLst>
            <pc:docMk/>
            <pc:sldMk cId="2557270888" sldId="320"/>
            <ac:graphicFrameMk id="9" creationId="{BC70D13D-BEDE-29F5-42A7-70357EAD0D09}"/>
          </ac:graphicFrameMkLst>
        </pc:graphicFrameChg>
      </pc:sldChg>
      <pc:sldChg chg="addSp modSp add mod ord">
        <pc:chgData name="Ruth Hurley" userId="196de5aa-07d0-41a0-9034-1bb4265a9028" providerId="ADAL" clId="{2FC2A953-9C5C-42CC-AB93-D93109F5E267}" dt="2023-12-13T12:32:25.479" v="6593" actId="14100"/>
        <pc:sldMkLst>
          <pc:docMk/>
          <pc:sldMk cId="3025010395" sldId="321"/>
        </pc:sldMkLst>
        <pc:spChg chg="mod">
          <ac:chgData name="Ruth Hurley" userId="196de5aa-07d0-41a0-9034-1bb4265a9028" providerId="ADAL" clId="{2FC2A953-9C5C-42CC-AB93-D93109F5E267}" dt="2023-12-13T12:32:20.423" v="6590" actId="1076"/>
          <ac:spMkLst>
            <pc:docMk/>
            <pc:sldMk cId="3025010395" sldId="321"/>
            <ac:spMk id="4" creationId="{465CA490-62F6-2EE3-7875-C415203E3144}"/>
          </ac:spMkLst>
        </pc:spChg>
        <pc:spChg chg="mod">
          <ac:chgData name="Ruth Hurley" userId="196de5aa-07d0-41a0-9034-1bb4265a9028" providerId="ADAL" clId="{2FC2A953-9C5C-42CC-AB93-D93109F5E267}" dt="2023-12-13T12:32:16.938" v="6589" actId="1076"/>
          <ac:spMkLst>
            <pc:docMk/>
            <pc:sldMk cId="3025010395" sldId="321"/>
            <ac:spMk id="18" creationId="{6A51FBA4-71F3-CBFF-FCFE-2A5351B4EC9D}"/>
          </ac:spMkLst>
        </pc:spChg>
        <pc:picChg chg="add mod">
          <ac:chgData name="Ruth Hurley" userId="196de5aa-07d0-41a0-9034-1bb4265a9028" providerId="ADAL" clId="{2FC2A953-9C5C-42CC-AB93-D93109F5E267}" dt="2023-12-13T12:32:25.479" v="6593" actId="14100"/>
          <ac:picMkLst>
            <pc:docMk/>
            <pc:sldMk cId="3025010395" sldId="321"/>
            <ac:picMk id="7170" creationId="{5AB89D46-5F28-7F17-A3A8-FBD477E63912}"/>
          </ac:picMkLst>
        </pc:picChg>
      </pc:sldChg>
      <pc:sldChg chg="addSp delSp modSp add mod ord">
        <pc:chgData name="Ruth Hurley" userId="196de5aa-07d0-41a0-9034-1bb4265a9028" providerId="ADAL" clId="{2FC2A953-9C5C-42CC-AB93-D93109F5E267}" dt="2023-12-13T12:24:42.734" v="6357" actId="255"/>
        <pc:sldMkLst>
          <pc:docMk/>
          <pc:sldMk cId="3451843114" sldId="322"/>
        </pc:sldMkLst>
        <pc:spChg chg="mod">
          <ac:chgData name="Ruth Hurley" userId="196de5aa-07d0-41a0-9034-1bb4265a9028" providerId="ADAL" clId="{2FC2A953-9C5C-42CC-AB93-D93109F5E267}" dt="2023-12-13T12:08:59.214" v="5898" actId="14100"/>
          <ac:spMkLst>
            <pc:docMk/>
            <pc:sldMk cId="3451843114" sldId="322"/>
            <ac:spMk id="2" creationId="{147C68C8-2735-85B8-28E6-3061670648D8}"/>
          </ac:spMkLst>
        </pc:spChg>
        <pc:spChg chg="mod">
          <ac:chgData name="Ruth Hurley" userId="196de5aa-07d0-41a0-9034-1bb4265a9028" providerId="ADAL" clId="{2FC2A953-9C5C-42CC-AB93-D93109F5E267}" dt="2023-12-13T11:59:22.138" v="5699" actId="1076"/>
          <ac:spMkLst>
            <pc:docMk/>
            <pc:sldMk cId="3451843114" sldId="322"/>
            <ac:spMk id="3" creationId="{80433860-22A2-D39F-8D9D-4E16CEE1ED04}"/>
          </ac:spMkLst>
        </pc:spChg>
        <pc:spChg chg="mod">
          <ac:chgData name="Ruth Hurley" userId="196de5aa-07d0-41a0-9034-1bb4265a9028" providerId="ADAL" clId="{2FC2A953-9C5C-42CC-AB93-D93109F5E267}" dt="2023-12-13T12:24:42.734" v="6357" actId="255"/>
          <ac:spMkLst>
            <pc:docMk/>
            <pc:sldMk cId="3451843114" sldId="322"/>
            <ac:spMk id="17" creationId="{9896352D-EF8F-53DF-D7FC-3E876E93561F}"/>
          </ac:spMkLst>
        </pc:spChg>
        <pc:picChg chg="add mod">
          <ac:chgData name="Ruth Hurley" userId="196de5aa-07d0-41a0-9034-1bb4265a9028" providerId="ADAL" clId="{2FC2A953-9C5C-42CC-AB93-D93109F5E267}" dt="2023-12-13T12:06:08.536" v="5842" actId="14100"/>
          <ac:picMkLst>
            <pc:docMk/>
            <pc:sldMk cId="3451843114" sldId="322"/>
            <ac:picMk id="7" creationId="{D595EF7C-30B0-7401-7049-415DAFE1FB92}"/>
          </ac:picMkLst>
        </pc:picChg>
        <pc:picChg chg="del mod">
          <ac:chgData name="Ruth Hurley" userId="196de5aa-07d0-41a0-9034-1bb4265a9028" providerId="ADAL" clId="{2FC2A953-9C5C-42CC-AB93-D93109F5E267}" dt="2023-12-13T12:06:04.711" v="5839" actId="478"/>
          <ac:picMkLst>
            <pc:docMk/>
            <pc:sldMk cId="3451843114" sldId="322"/>
            <ac:picMk id="4102" creationId="{900F7CB9-9FFE-EA85-709F-CF19674085C8}"/>
          </ac:picMkLst>
        </pc:picChg>
        <pc:cxnChg chg="mod">
          <ac:chgData name="Ruth Hurley" userId="196de5aa-07d0-41a0-9034-1bb4265a9028" providerId="ADAL" clId="{2FC2A953-9C5C-42CC-AB93-D93109F5E267}" dt="2023-12-13T11:58:24.661" v="5663" actId="1076"/>
          <ac:cxnSpMkLst>
            <pc:docMk/>
            <pc:sldMk cId="3451843114" sldId="322"/>
            <ac:cxnSpMk id="14" creationId="{08E4EFE3-7876-E227-E6A3-2DCF7EFEFD2D}"/>
          </ac:cxnSpMkLst>
        </pc:cxnChg>
      </pc:sldChg>
      <pc:sldChg chg="addSp delSp modSp add mod">
        <pc:chgData name="Ruth Hurley" userId="196de5aa-07d0-41a0-9034-1bb4265a9028" providerId="ADAL" clId="{2FC2A953-9C5C-42CC-AB93-D93109F5E267}" dt="2023-12-13T12:10:52.876" v="5925" actId="1076"/>
        <pc:sldMkLst>
          <pc:docMk/>
          <pc:sldMk cId="1512944789" sldId="323"/>
        </pc:sldMkLst>
        <pc:spChg chg="mod">
          <ac:chgData name="Ruth Hurley" userId="196de5aa-07d0-41a0-9034-1bb4265a9028" providerId="ADAL" clId="{2FC2A953-9C5C-42CC-AB93-D93109F5E267}" dt="2023-12-13T12:08:47.491" v="5895" actId="404"/>
          <ac:spMkLst>
            <pc:docMk/>
            <pc:sldMk cId="1512944789" sldId="323"/>
            <ac:spMk id="2" creationId="{147C68C8-2735-85B8-28E6-3061670648D8}"/>
          </ac:spMkLst>
        </pc:spChg>
        <pc:spChg chg="mod">
          <ac:chgData name="Ruth Hurley" userId="196de5aa-07d0-41a0-9034-1bb4265a9028" providerId="ADAL" clId="{2FC2A953-9C5C-42CC-AB93-D93109F5E267}" dt="2023-12-13T12:03:26.900" v="5809" actId="27636"/>
          <ac:spMkLst>
            <pc:docMk/>
            <pc:sldMk cId="1512944789" sldId="323"/>
            <ac:spMk id="17" creationId="{9896352D-EF8F-53DF-D7FC-3E876E93561F}"/>
          </ac:spMkLst>
        </pc:spChg>
        <pc:picChg chg="add mod">
          <ac:chgData name="Ruth Hurley" userId="196de5aa-07d0-41a0-9034-1bb4265a9028" providerId="ADAL" clId="{2FC2A953-9C5C-42CC-AB93-D93109F5E267}" dt="2023-12-13T12:06:14.949" v="5845" actId="1076"/>
          <ac:picMkLst>
            <pc:docMk/>
            <pc:sldMk cId="1512944789" sldId="323"/>
            <ac:picMk id="7" creationId="{D99F0BAD-FD30-8749-1B5A-740587DBADC8}"/>
          </ac:picMkLst>
        </pc:picChg>
        <pc:picChg chg="mod">
          <ac:chgData name="Ruth Hurley" userId="196de5aa-07d0-41a0-9034-1bb4265a9028" providerId="ADAL" clId="{2FC2A953-9C5C-42CC-AB93-D93109F5E267}" dt="2023-12-13T12:10:52.876" v="5925" actId="1076"/>
          <ac:picMkLst>
            <pc:docMk/>
            <pc:sldMk cId="1512944789" sldId="323"/>
            <ac:picMk id="26" creationId="{3FEE1980-66C1-EE2A-3190-15C9D80CB717}"/>
          </ac:picMkLst>
        </pc:picChg>
        <pc:picChg chg="del mod">
          <ac:chgData name="Ruth Hurley" userId="196de5aa-07d0-41a0-9034-1bb4265a9028" providerId="ADAL" clId="{2FC2A953-9C5C-42CC-AB93-D93109F5E267}" dt="2023-12-13T12:06:11.773" v="5843" actId="478"/>
          <ac:picMkLst>
            <pc:docMk/>
            <pc:sldMk cId="1512944789" sldId="323"/>
            <ac:picMk id="4102" creationId="{900F7CB9-9FFE-EA85-709F-CF19674085C8}"/>
          </ac:picMkLst>
        </pc:picChg>
      </pc:sldChg>
      <pc:sldChg chg="addSp delSp modSp add mod">
        <pc:chgData name="Ruth Hurley" userId="196de5aa-07d0-41a0-9034-1bb4265a9028" providerId="ADAL" clId="{2FC2A953-9C5C-42CC-AB93-D93109F5E267}" dt="2023-12-13T12:23:34.305" v="6346" actId="404"/>
        <pc:sldMkLst>
          <pc:docMk/>
          <pc:sldMk cId="3072842791" sldId="324"/>
        </pc:sldMkLst>
        <pc:spChg chg="mod">
          <ac:chgData name="Ruth Hurley" userId="196de5aa-07d0-41a0-9034-1bb4265a9028" providerId="ADAL" clId="{2FC2A953-9C5C-42CC-AB93-D93109F5E267}" dt="2023-12-13T12:23:34.305" v="6346" actId="404"/>
          <ac:spMkLst>
            <pc:docMk/>
            <pc:sldMk cId="3072842791" sldId="324"/>
            <ac:spMk id="2" creationId="{147C68C8-2735-85B8-28E6-3061670648D8}"/>
          </ac:spMkLst>
        </pc:spChg>
        <pc:spChg chg="mod">
          <ac:chgData name="Ruth Hurley" userId="196de5aa-07d0-41a0-9034-1bb4265a9028" providerId="ADAL" clId="{2FC2A953-9C5C-42CC-AB93-D93109F5E267}" dt="2023-12-13T12:04:48.118" v="5830" actId="20577"/>
          <ac:spMkLst>
            <pc:docMk/>
            <pc:sldMk cId="3072842791" sldId="324"/>
            <ac:spMk id="3" creationId="{80433860-22A2-D39F-8D9D-4E16CEE1ED04}"/>
          </ac:spMkLst>
        </pc:spChg>
        <pc:spChg chg="mod">
          <ac:chgData name="Ruth Hurley" userId="196de5aa-07d0-41a0-9034-1bb4265a9028" providerId="ADAL" clId="{2FC2A953-9C5C-42CC-AB93-D93109F5E267}" dt="2023-12-13T12:07:32.712" v="5872" actId="403"/>
          <ac:spMkLst>
            <pc:docMk/>
            <pc:sldMk cId="3072842791" sldId="324"/>
            <ac:spMk id="17" creationId="{9896352D-EF8F-53DF-D7FC-3E876E93561F}"/>
          </ac:spMkLst>
        </pc:spChg>
        <pc:picChg chg="add mod">
          <ac:chgData name="Ruth Hurley" userId="196de5aa-07d0-41a0-9034-1bb4265a9028" providerId="ADAL" clId="{2FC2A953-9C5C-42CC-AB93-D93109F5E267}" dt="2023-12-13T12:06:35.491" v="5849" actId="14100"/>
          <ac:picMkLst>
            <pc:docMk/>
            <pc:sldMk cId="3072842791" sldId="324"/>
            <ac:picMk id="7" creationId="{FC29E2B9-DAFE-F0A9-C271-DB7104FCDF41}"/>
          </ac:picMkLst>
        </pc:picChg>
        <pc:picChg chg="del">
          <ac:chgData name="Ruth Hurley" userId="196de5aa-07d0-41a0-9034-1bb4265a9028" providerId="ADAL" clId="{2FC2A953-9C5C-42CC-AB93-D93109F5E267}" dt="2023-12-13T12:06:31.798" v="5846" actId="478"/>
          <ac:picMkLst>
            <pc:docMk/>
            <pc:sldMk cId="3072842791" sldId="324"/>
            <ac:picMk id="4102" creationId="{900F7CB9-9FFE-EA85-709F-CF19674085C8}"/>
          </ac:picMkLst>
        </pc:picChg>
      </pc:sldChg>
      <pc:sldChg chg="addSp delSp modSp add mod ord">
        <pc:chgData name="Ruth Hurley" userId="196de5aa-07d0-41a0-9034-1bb4265a9028" providerId="ADAL" clId="{2FC2A953-9C5C-42CC-AB93-D93109F5E267}" dt="2023-12-13T12:24:00.913" v="6354" actId="1076"/>
        <pc:sldMkLst>
          <pc:docMk/>
          <pc:sldMk cId="1468702642" sldId="325"/>
        </pc:sldMkLst>
        <pc:spChg chg="mod">
          <ac:chgData name="Ruth Hurley" userId="196de5aa-07d0-41a0-9034-1bb4265a9028" providerId="ADAL" clId="{2FC2A953-9C5C-42CC-AB93-D93109F5E267}" dt="2023-12-13T12:24:00.913" v="6354" actId="1076"/>
          <ac:spMkLst>
            <pc:docMk/>
            <pc:sldMk cId="1468702642" sldId="325"/>
            <ac:spMk id="2" creationId="{147C68C8-2735-85B8-28E6-3061670648D8}"/>
          </ac:spMkLst>
        </pc:spChg>
        <pc:graphicFrameChg chg="del mod modGraphic">
          <ac:chgData name="Ruth Hurley" userId="196de5aa-07d0-41a0-9034-1bb4265a9028" providerId="ADAL" clId="{2FC2A953-9C5C-42CC-AB93-D93109F5E267}" dt="2023-12-13T12:08:32.368" v="5893" actId="478"/>
          <ac:graphicFrameMkLst>
            <pc:docMk/>
            <pc:sldMk cId="1468702642" sldId="325"/>
            <ac:graphicFrameMk id="3" creationId="{0ABC4EDD-CAF2-1C10-9895-5D00A75C2734}"/>
          </ac:graphicFrameMkLst>
        </pc:graphicFrameChg>
        <pc:graphicFrameChg chg="add del mod">
          <ac:chgData name="Ruth Hurley" userId="196de5aa-07d0-41a0-9034-1bb4265a9028" providerId="ADAL" clId="{2FC2A953-9C5C-42CC-AB93-D93109F5E267}" dt="2023-12-13T12:14:10.839" v="6043"/>
          <ac:graphicFrameMkLst>
            <pc:docMk/>
            <pc:sldMk cId="1468702642" sldId="325"/>
            <ac:graphicFrameMk id="7" creationId="{019100BC-97BF-B41B-E328-9924880D9348}"/>
          </ac:graphicFrameMkLst>
        </pc:graphicFrameChg>
        <pc:graphicFrameChg chg="add del mod">
          <ac:chgData name="Ruth Hurley" userId="196de5aa-07d0-41a0-9034-1bb4265a9028" providerId="ADAL" clId="{2FC2A953-9C5C-42CC-AB93-D93109F5E267}" dt="2023-12-13T12:14:14.194" v="6045"/>
          <ac:graphicFrameMkLst>
            <pc:docMk/>
            <pc:sldMk cId="1468702642" sldId="325"/>
            <ac:graphicFrameMk id="8" creationId="{80E161BB-5731-970E-8922-8446BF7BD6BF}"/>
          </ac:graphicFrameMkLst>
        </pc:graphicFrameChg>
        <pc:graphicFrameChg chg="add mod modGraphic">
          <ac:chgData name="Ruth Hurley" userId="196de5aa-07d0-41a0-9034-1bb4265a9028" providerId="ADAL" clId="{2FC2A953-9C5C-42CC-AB93-D93109F5E267}" dt="2023-12-13T12:14:48.559" v="6057" actId="1076"/>
          <ac:graphicFrameMkLst>
            <pc:docMk/>
            <pc:sldMk cId="1468702642" sldId="325"/>
            <ac:graphicFrameMk id="9" creationId="{F14FDC89-5133-8A50-B46E-E1CFAFB241F9}"/>
          </ac:graphicFrameMkLst>
        </pc:graphicFrameChg>
        <pc:cxnChg chg="mod">
          <ac:chgData name="Ruth Hurley" userId="196de5aa-07d0-41a0-9034-1bb4265a9028" providerId="ADAL" clId="{2FC2A953-9C5C-42CC-AB93-D93109F5E267}" dt="2023-12-13T12:23:59.960" v="6353" actId="1076"/>
          <ac:cxnSpMkLst>
            <pc:docMk/>
            <pc:sldMk cId="1468702642" sldId="325"/>
            <ac:cxnSpMk id="14" creationId="{08E4EFE3-7876-E227-E6A3-2DCF7EFEFD2D}"/>
          </ac:cxnSpMkLst>
        </pc:cxnChg>
      </pc:sldChg>
      <pc:sldChg chg="addSp modSp add mod ord">
        <pc:chgData name="Ruth Hurley" userId="196de5aa-07d0-41a0-9034-1bb4265a9028" providerId="ADAL" clId="{2FC2A953-9C5C-42CC-AB93-D93109F5E267}" dt="2023-12-13T12:49:46.456" v="6987" actId="14100"/>
        <pc:sldMkLst>
          <pc:docMk/>
          <pc:sldMk cId="245628311" sldId="326"/>
        </pc:sldMkLst>
        <pc:spChg chg="mod">
          <ac:chgData name="Ruth Hurley" userId="196de5aa-07d0-41a0-9034-1bb4265a9028" providerId="ADAL" clId="{2FC2A953-9C5C-42CC-AB93-D93109F5E267}" dt="2023-12-13T12:12:34.893" v="5985" actId="20577"/>
          <ac:spMkLst>
            <pc:docMk/>
            <pc:sldMk cId="245628311" sldId="326"/>
            <ac:spMk id="2" creationId="{147C68C8-2735-85B8-28E6-3061670648D8}"/>
          </ac:spMkLst>
        </pc:spChg>
        <pc:spChg chg="add mod">
          <ac:chgData name="Ruth Hurley" userId="196de5aa-07d0-41a0-9034-1bb4265a9028" providerId="ADAL" clId="{2FC2A953-9C5C-42CC-AB93-D93109F5E267}" dt="2023-12-13T12:49:46.456" v="6987" actId="14100"/>
          <ac:spMkLst>
            <pc:docMk/>
            <pc:sldMk cId="245628311" sldId="326"/>
            <ac:spMk id="8" creationId="{42E2A2EF-AE71-2CA0-5285-E5FEAFA6D64A}"/>
          </ac:spMkLst>
        </pc:spChg>
        <pc:spChg chg="mod">
          <ac:chgData name="Ruth Hurley" userId="196de5aa-07d0-41a0-9034-1bb4265a9028" providerId="ADAL" clId="{2FC2A953-9C5C-42CC-AB93-D93109F5E267}" dt="2023-12-13T12:11:30.638" v="5930" actId="20577"/>
          <ac:spMkLst>
            <pc:docMk/>
            <pc:sldMk cId="245628311" sldId="326"/>
            <ac:spMk id="17" creationId="{9896352D-EF8F-53DF-D7FC-3E876E93561F}"/>
          </ac:spMkLst>
        </pc:spChg>
      </pc:sldChg>
      <pc:sldChg chg="addSp delSp modSp add mod ord">
        <pc:chgData name="Ruth Hurley" userId="196de5aa-07d0-41a0-9034-1bb4265a9028" providerId="ADAL" clId="{2FC2A953-9C5C-42CC-AB93-D93109F5E267}" dt="2023-12-13T12:51:47.677" v="7020" actId="14100"/>
        <pc:sldMkLst>
          <pc:docMk/>
          <pc:sldMk cId="887391764" sldId="327"/>
        </pc:sldMkLst>
        <pc:spChg chg="mod">
          <ac:chgData name="Ruth Hurley" userId="196de5aa-07d0-41a0-9034-1bb4265a9028" providerId="ADAL" clId="{2FC2A953-9C5C-42CC-AB93-D93109F5E267}" dt="2023-12-13T12:13:01.617" v="6004" actId="20577"/>
          <ac:spMkLst>
            <pc:docMk/>
            <pc:sldMk cId="887391764" sldId="327"/>
            <ac:spMk id="2" creationId="{147C68C8-2735-85B8-28E6-3061670648D8}"/>
          </ac:spMkLst>
        </pc:spChg>
        <pc:spChg chg="add mod">
          <ac:chgData name="Ruth Hurley" userId="196de5aa-07d0-41a0-9034-1bb4265a9028" providerId="ADAL" clId="{2FC2A953-9C5C-42CC-AB93-D93109F5E267}" dt="2023-12-13T12:51:47.677" v="7020" actId="14100"/>
          <ac:spMkLst>
            <pc:docMk/>
            <pc:sldMk cId="887391764" sldId="327"/>
            <ac:spMk id="8" creationId="{CA5A15FF-5B7B-89CA-F9AC-EFA817E59D64}"/>
          </ac:spMkLst>
        </pc:spChg>
        <pc:spChg chg="add del mod">
          <ac:chgData name="Ruth Hurley" userId="196de5aa-07d0-41a0-9034-1bb4265a9028" providerId="ADAL" clId="{2FC2A953-9C5C-42CC-AB93-D93109F5E267}" dt="2023-12-13T12:28:08.211" v="6392"/>
          <ac:spMkLst>
            <pc:docMk/>
            <pc:sldMk cId="887391764" sldId="327"/>
            <ac:spMk id="9" creationId="{5C035AC7-53CB-4899-05D2-748F69AC2EC8}"/>
          </ac:spMkLst>
        </pc:spChg>
        <pc:spChg chg="add mod">
          <ac:chgData name="Ruth Hurley" userId="196de5aa-07d0-41a0-9034-1bb4265a9028" providerId="ADAL" clId="{2FC2A953-9C5C-42CC-AB93-D93109F5E267}" dt="2023-12-13T12:28:29.323" v="6396" actId="1076"/>
          <ac:spMkLst>
            <pc:docMk/>
            <pc:sldMk cId="887391764" sldId="327"/>
            <ac:spMk id="13" creationId="{146038A6-DF61-826B-F2DE-31F39921AF2C}"/>
          </ac:spMkLst>
        </pc:spChg>
        <pc:spChg chg="mod">
          <ac:chgData name="Ruth Hurley" userId="196de5aa-07d0-41a0-9034-1bb4265a9028" providerId="ADAL" clId="{2FC2A953-9C5C-42CC-AB93-D93109F5E267}" dt="2023-12-13T12:13:06.539" v="6005" actId="20577"/>
          <ac:spMkLst>
            <pc:docMk/>
            <pc:sldMk cId="887391764" sldId="327"/>
            <ac:spMk id="17" creationId="{9896352D-EF8F-53DF-D7FC-3E876E93561F}"/>
          </ac:spMkLst>
        </pc:spChg>
        <pc:picChg chg="add mod">
          <ac:chgData name="Ruth Hurley" userId="196de5aa-07d0-41a0-9034-1bb4265a9028" providerId="ADAL" clId="{2FC2A953-9C5C-42CC-AB93-D93109F5E267}" dt="2023-12-13T12:28:26.477" v="6395" actId="1076"/>
          <ac:picMkLst>
            <pc:docMk/>
            <pc:sldMk cId="887391764" sldId="327"/>
            <ac:picMk id="11" creationId="{1E5F2200-E32A-CCDA-5E7C-C51858BB0B06}"/>
          </ac:picMkLst>
        </pc:picChg>
        <pc:cxnChg chg="add mod">
          <ac:chgData name="Ruth Hurley" userId="196de5aa-07d0-41a0-9034-1bb4265a9028" providerId="ADAL" clId="{2FC2A953-9C5C-42CC-AB93-D93109F5E267}" dt="2023-12-13T12:28:49.345" v="6399" actId="14100"/>
          <ac:cxnSpMkLst>
            <pc:docMk/>
            <pc:sldMk cId="887391764" sldId="327"/>
            <ac:cxnSpMk id="16" creationId="{6443C197-6DA4-07A0-07CB-045ABDDEC27F}"/>
          </ac:cxnSpMkLst>
        </pc:cxnChg>
      </pc:sldChg>
      <pc:sldChg chg="add del">
        <pc:chgData name="Ruth Hurley" userId="196de5aa-07d0-41a0-9034-1bb4265a9028" providerId="ADAL" clId="{2FC2A953-9C5C-42CC-AB93-D93109F5E267}" dt="2023-12-13T12:30:09.827" v="6544" actId="2890"/>
        <pc:sldMkLst>
          <pc:docMk/>
          <pc:sldMk cId="1714985031" sldId="328"/>
        </pc:sldMkLst>
      </pc:sldChg>
      <pc:sldChg chg="modSp add mod ord">
        <pc:chgData name="Ruth Hurley" userId="196de5aa-07d0-41a0-9034-1bb4265a9028" providerId="ADAL" clId="{2FC2A953-9C5C-42CC-AB93-D93109F5E267}" dt="2023-12-14T15:55:07.072" v="8599"/>
        <pc:sldMkLst>
          <pc:docMk/>
          <pc:sldMk cId="1906464208" sldId="328"/>
        </pc:sldMkLst>
        <pc:spChg chg="mod">
          <ac:chgData name="Ruth Hurley" userId="196de5aa-07d0-41a0-9034-1bb4265a9028" providerId="ADAL" clId="{2FC2A953-9C5C-42CC-AB93-D93109F5E267}" dt="2023-12-13T12:36:28.358" v="6767" actId="20577"/>
          <ac:spMkLst>
            <pc:docMk/>
            <pc:sldMk cId="1906464208" sldId="328"/>
            <ac:spMk id="2" creationId="{147C68C8-2735-85B8-28E6-3061670648D8}"/>
          </ac:spMkLst>
        </pc:spChg>
        <pc:spChg chg="mod">
          <ac:chgData name="Ruth Hurley" userId="196de5aa-07d0-41a0-9034-1bb4265a9028" providerId="ADAL" clId="{2FC2A953-9C5C-42CC-AB93-D93109F5E267}" dt="2023-12-13T13:39:23.640" v="7080" actId="1076"/>
          <ac:spMkLst>
            <pc:docMk/>
            <pc:sldMk cId="1906464208" sldId="328"/>
            <ac:spMk id="3" creationId="{80433860-22A2-D39F-8D9D-4E16CEE1ED04}"/>
          </ac:spMkLst>
        </pc:spChg>
        <pc:spChg chg="mod">
          <ac:chgData name="Ruth Hurley" userId="196de5aa-07d0-41a0-9034-1bb4265a9028" providerId="ADAL" clId="{2FC2A953-9C5C-42CC-AB93-D93109F5E267}" dt="2023-12-14T15:55:07.072" v="8599"/>
          <ac:spMkLst>
            <pc:docMk/>
            <pc:sldMk cId="1906464208" sldId="328"/>
            <ac:spMk id="6" creationId="{2970EFD8-BFF2-0040-3441-59459BBEBD75}"/>
          </ac:spMkLst>
        </pc:spChg>
        <pc:spChg chg="mod">
          <ac:chgData name="Ruth Hurley" userId="196de5aa-07d0-41a0-9034-1bb4265a9028" providerId="ADAL" clId="{2FC2A953-9C5C-42CC-AB93-D93109F5E267}" dt="2023-12-13T13:42:14.215" v="7522" actId="1076"/>
          <ac:spMkLst>
            <pc:docMk/>
            <pc:sldMk cId="1906464208" sldId="328"/>
            <ac:spMk id="17" creationId="{9896352D-EF8F-53DF-D7FC-3E876E93561F}"/>
          </ac:spMkLst>
        </pc:spChg>
        <pc:cxnChg chg="mod">
          <ac:chgData name="Ruth Hurley" userId="196de5aa-07d0-41a0-9034-1bb4265a9028" providerId="ADAL" clId="{2FC2A953-9C5C-42CC-AB93-D93109F5E267}" dt="2023-12-13T13:39:08.214" v="7076" actId="1076"/>
          <ac:cxnSpMkLst>
            <pc:docMk/>
            <pc:sldMk cId="1906464208" sldId="328"/>
            <ac:cxnSpMk id="14" creationId="{08E4EFE3-7876-E227-E6A3-2DCF7EFEFD2D}"/>
          </ac:cxnSpMkLst>
        </pc:cxnChg>
      </pc:sldChg>
      <pc:sldChg chg="addSp delSp modSp add mod ord">
        <pc:chgData name="Ruth Hurley" userId="196de5aa-07d0-41a0-9034-1bb4265a9028" providerId="ADAL" clId="{2FC2A953-9C5C-42CC-AB93-D93109F5E267}" dt="2023-12-13T12:52:46.554" v="7026"/>
        <pc:sldMkLst>
          <pc:docMk/>
          <pc:sldMk cId="833045274" sldId="329"/>
        </pc:sldMkLst>
        <pc:spChg chg="mod">
          <ac:chgData name="Ruth Hurley" userId="196de5aa-07d0-41a0-9034-1bb4265a9028" providerId="ADAL" clId="{2FC2A953-9C5C-42CC-AB93-D93109F5E267}" dt="2023-12-13T12:35:05.986" v="6672" actId="1076"/>
          <ac:spMkLst>
            <pc:docMk/>
            <pc:sldMk cId="833045274" sldId="329"/>
            <ac:spMk id="2" creationId="{147C68C8-2735-85B8-28E6-3061670648D8}"/>
          </ac:spMkLst>
        </pc:spChg>
        <pc:spChg chg="del mod">
          <ac:chgData name="Ruth Hurley" userId="196de5aa-07d0-41a0-9034-1bb4265a9028" providerId="ADAL" clId="{2FC2A953-9C5C-42CC-AB93-D93109F5E267}" dt="2023-12-13T12:35:13.045" v="6675" actId="478"/>
          <ac:spMkLst>
            <pc:docMk/>
            <pc:sldMk cId="833045274" sldId="329"/>
            <ac:spMk id="17" creationId="{9896352D-EF8F-53DF-D7FC-3E876E93561F}"/>
          </ac:spMkLst>
        </pc:spChg>
        <pc:graphicFrameChg chg="add del mod">
          <ac:chgData name="Ruth Hurley" userId="196de5aa-07d0-41a0-9034-1bb4265a9028" providerId="ADAL" clId="{2FC2A953-9C5C-42CC-AB93-D93109F5E267}" dt="2023-12-13T12:35:26.456" v="6679"/>
          <ac:graphicFrameMkLst>
            <pc:docMk/>
            <pc:sldMk cId="833045274" sldId="329"/>
            <ac:graphicFrameMk id="3" creationId="{BEA80944-DADC-4753-9E67-F5E2EBC21558}"/>
          </ac:graphicFrameMkLst>
        </pc:graphicFrameChg>
        <pc:graphicFrameChg chg="add mod modGraphic">
          <ac:chgData name="Ruth Hurley" userId="196de5aa-07d0-41a0-9034-1bb4265a9028" providerId="ADAL" clId="{2FC2A953-9C5C-42CC-AB93-D93109F5E267}" dt="2023-12-13T12:35:47.028" v="6688" actId="1076"/>
          <ac:graphicFrameMkLst>
            <pc:docMk/>
            <pc:sldMk cId="833045274" sldId="329"/>
            <ac:graphicFrameMk id="7" creationId="{C72EC7C0-3F23-980F-A43C-2978FB6F7679}"/>
          </ac:graphicFrameMkLst>
        </pc:graphicFrameChg>
        <pc:graphicFrameChg chg="del mod modGraphic">
          <ac:chgData name="Ruth Hurley" userId="196de5aa-07d0-41a0-9034-1bb4265a9028" providerId="ADAL" clId="{2FC2A953-9C5C-42CC-AB93-D93109F5E267}" dt="2023-12-13T12:35:15.318" v="6677" actId="478"/>
          <ac:graphicFrameMkLst>
            <pc:docMk/>
            <pc:sldMk cId="833045274" sldId="329"/>
            <ac:graphicFrameMk id="9" creationId="{F14FDC89-5133-8A50-B46E-E1CFAFB241F9}"/>
          </ac:graphicFrameMkLst>
        </pc:graphicFrameChg>
      </pc:sldChg>
      <pc:sldChg chg="addSp modSp add mod">
        <pc:chgData name="Ruth Hurley" userId="196de5aa-07d0-41a0-9034-1bb4265a9028" providerId="ADAL" clId="{2FC2A953-9C5C-42CC-AB93-D93109F5E267}" dt="2023-12-13T12:38:12.275" v="6798" actId="27636"/>
        <pc:sldMkLst>
          <pc:docMk/>
          <pc:sldMk cId="3231086793" sldId="330"/>
        </pc:sldMkLst>
        <pc:spChg chg="mod">
          <ac:chgData name="Ruth Hurley" userId="196de5aa-07d0-41a0-9034-1bb4265a9028" providerId="ADAL" clId="{2FC2A953-9C5C-42CC-AB93-D93109F5E267}" dt="2023-12-13T12:37:17.862" v="6791" actId="14100"/>
          <ac:spMkLst>
            <pc:docMk/>
            <pc:sldMk cId="3231086793" sldId="330"/>
            <ac:spMk id="2" creationId="{147C68C8-2735-85B8-28E6-3061670648D8}"/>
          </ac:spMkLst>
        </pc:spChg>
        <pc:spChg chg="add mod">
          <ac:chgData name="Ruth Hurley" userId="196de5aa-07d0-41a0-9034-1bb4265a9028" providerId="ADAL" clId="{2FC2A953-9C5C-42CC-AB93-D93109F5E267}" dt="2023-12-13T12:38:12.275" v="6798" actId="27636"/>
          <ac:spMkLst>
            <pc:docMk/>
            <pc:sldMk cId="3231086793" sldId="330"/>
            <ac:spMk id="7" creationId="{BE231545-8C9E-C691-5B9D-027B81171EB2}"/>
          </ac:spMkLst>
        </pc:spChg>
        <pc:spChg chg="mod">
          <ac:chgData name="Ruth Hurley" userId="196de5aa-07d0-41a0-9034-1bb4265a9028" providerId="ADAL" clId="{2FC2A953-9C5C-42CC-AB93-D93109F5E267}" dt="2023-12-13T12:37:08.029" v="6787" actId="20577"/>
          <ac:spMkLst>
            <pc:docMk/>
            <pc:sldMk cId="3231086793" sldId="330"/>
            <ac:spMk id="17" creationId="{9896352D-EF8F-53DF-D7FC-3E876E93561F}"/>
          </ac:spMkLst>
        </pc:spChg>
        <pc:cxnChg chg="mod">
          <ac:chgData name="Ruth Hurley" userId="196de5aa-07d0-41a0-9034-1bb4265a9028" providerId="ADAL" clId="{2FC2A953-9C5C-42CC-AB93-D93109F5E267}" dt="2023-12-13T12:37:11.866" v="6788" actId="1076"/>
          <ac:cxnSpMkLst>
            <pc:docMk/>
            <pc:sldMk cId="3231086793" sldId="330"/>
            <ac:cxnSpMk id="14" creationId="{08E4EFE3-7876-E227-E6A3-2DCF7EFEFD2D}"/>
          </ac:cxnSpMkLst>
        </pc:cxnChg>
      </pc:sldChg>
      <pc:sldChg chg="delSp modSp add mod">
        <pc:chgData name="Ruth Hurley" userId="196de5aa-07d0-41a0-9034-1bb4265a9028" providerId="ADAL" clId="{2FC2A953-9C5C-42CC-AB93-D93109F5E267}" dt="2023-12-14T15:55:22.810" v="8601"/>
        <pc:sldMkLst>
          <pc:docMk/>
          <pc:sldMk cId="469668507" sldId="331"/>
        </pc:sldMkLst>
        <pc:spChg chg="mod">
          <ac:chgData name="Ruth Hurley" userId="196de5aa-07d0-41a0-9034-1bb4265a9028" providerId="ADAL" clId="{2FC2A953-9C5C-42CC-AB93-D93109F5E267}" dt="2023-12-14T15:51:12.344" v="8332" actId="20577"/>
          <ac:spMkLst>
            <pc:docMk/>
            <pc:sldMk cId="469668507" sldId="331"/>
            <ac:spMk id="3" creationId="{80433860-22A2-D39F-8D9D-4E16CEE1ED04}"/>
          </ac:spMkLst>
        </pc:spChg>
        <pc:spChg chg="mod">
          <ac:chgData name="Ruth Hurley" userId="196de5aa-07d0-41a0-9034-1bb4265a9028" providerId="ADAL" clId="{2FC2A953-9C5C-42CC-AB93-D93109F5E267}" dt="2023-12-14T15:55:22.810" v="8601"/>
          <ac:spMkLst>
            <pc:docMk/>
            <pc:sldMk cId="469668507" sldId="331"/>
            <ac:spMk id="6" creationId="{B125CE93-0C6D-D638-C20B-5104078D0C01}"/>
          </ac:spMkLst>
        </pc:spChg>
        <pc:spChg chg="mod">
          <ac:chgData name="Ruth Hurley" userId="196de5aa-07d0-41a0-9034-1bb4265a9028" providerId="ADAL" clId="{2FC2A953-9C5C-42CC-AB93-D93109F5E267}" dt="2023-12-14T15:53:52.790" v="8594" actId="1076"/>
          <ac:spMkLst>
            <pc:docMk/>
            <pc:sldMk cId="469668507" sldId="331"/>
            <ac:spMk id="17" creationId="{9896352D-EF8F-53DF-D7FC-3E876E93561F}"/>
          </ac:spMkLst>
        </pc:spChg>
        <pc:picChg chg="del">
          <ac:chgData name="Ruth Hurley" userId="196de5aa-07d0-41a0-9034-1bb4265a9028" providerId="ADAL" clId="{2FC2A953-9C5C-42CC-AB93-D93109F5E267}" dt="2023-12-14T15:50:48.901" v="8280" actId="478"/>
          <ac:picMkLst>
            <pc:docMk/>
            <pc:sldMk cId="469668507" sldId="331"/>
            <ac:picMk id="7" creationId="{35520ABE-E1F7-B2B4-7581-8817433E95F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C8347-8A28-69D3-65CC-03F59CBEB8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A2FE293-F896-30C3-B673-1CA1F3BCE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E41CCF36-2FDC-7695-12EB-B4B796E0AC4F}"/>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5" name="Fußzeilenplatzhalter 4">
            <a:extLst>
              <a:ext uri="{FF2B5EF4-FFF2-40B4-BE49-F238E27FC236}">
                <a16:creationId xmlns:a16="http://schemas.microsoft.com/office/drawing/2014/main" id="{2881C6CE-F803-7180-9143-E205D2B72B3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43E9533-E28E-0057-A6CE-4AC70668DBA8}"/>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404176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6EB77-59A8-B8FF-C83A-E4527220604D}"/>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222F9970-8F2F-2D31-9C8A-AB8510567C1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ECFE3BC-17A3-D878-8071-51F17198BA0B}"/>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5" name="Fußzeilenplatzhalter 4">
            <a:extLst>
              <a:ext uri="{FF2B5EF4-FFF2-40B4-BE49-F238E27FC236}">
                <a16:creationId xmlns:a16="http://schemas.microsoft.com/office/drawing/2014/main" id="{222DBA7A-BAF9-26D2-7036-260C222593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6EA4217-3051-A857-00DF-F6AC67E50B09}"/>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78672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18A85B1-BC91-5BDE-9BC0-146225CC47E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A221B4CF-525F-56BF-F7D1-38B55527467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1A21259-05E2-9FBA-83F3-93CEF6BEB336}"/>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5" name="Fußzeilenplatzhalter 4">
            <a:extLst>
              <a:ext uri="{FF2B5EF4-FFF2-40B4-BE49-F238E27FC236}">
                <a16:creationId xmlns:a16="http://schemas.microsoft.com/office/drawing/2014/main" id="{931CF830-CBC7-80C9-A542-1D35EC306D1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DD23B22-3A5A-DBF3-CDB9-ADFE1A736C54}"/>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67579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9B6F2-9278-B00C-0037-354275866B9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95CF01B-FF6C-54DB-8753-E04E20052CA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6D2A0B5-410C-F281-C80D-E4E7A0B49D4A}"/>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5" name="Fußzeilenplatzhalter 4">
            <a:extLst>
              <a:ext uri="{FF2B5EF4-FFF2-40B4-BE49-F238E27FC236}">
                <a16:creationId xmlns:a16="http://schemas.microsoft.com/office/drawing/2014/main" id="{94F60895-8D05-02B9-14F4-63049D8EE73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97B5F10-9587-2930-68E0-5024F3CEE4B3}"/>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75965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2D640-2BEF-44FA-4EB1-5097F23390C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F2829E6-E7F3-1DEF-74A9-EDE55037F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05A337-42FB-1BC4-866B-23FE23F739A6}"/>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5" name="Fußzeilenplatzhalter 4">
            <a:extLst>
              <a:ext uri="{FF2B5EF4-FFF2-40B4-BE49-F238E27FC236}">
                <a16:creationId xmlns:a16="http://schemas.microsoft.com/office/drawing/2014/main" id="{4F5BC223-2C35-803F-324F-7DF1D9EB73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F5EF386-56A2-9E06-7221-F4E8AABD3653}"/>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91283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B1CC3-00A7-C0C7-1699-AA89E878429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9914B2C-52D4-290B-CC71-6D64C65BA59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D9CB641-2888-67DF-46B8-2F3FF1FFF3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1B48A8C4-8D71-6D52-3064-3F402CDB88F1}"/>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6" name="Fußzeilenplatzhalter 5">
            <a:extLst>
              <a:ext uri="{FF2B5EF4-FFF2-40B4-BE49-F238E27FC236}">
                <a16:creationId xmlns:a16="http://schemas.microsoft.com/office/drawing/2014/main" id="{6B251309-0B98-9119-D38E-80101DF4AF1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4E6F86F-C353-1866-8C34-143AD3820C98}"/>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58402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62CF8-C883-7EAF-A1E4-D51A07E3F18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693B00-4690-DA32-6939-9EC76E141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483CDF7-5C44-00A8-0905-6A886F068EE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B2EFC23-A58E-149C-6F4C-094881B3B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CE9A5D1-8E22-3756-C8DC-A1530B15EE3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2078FD0-16A3-1878-F7DC-0D3774E5997C}"/>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8" name="Fußzeilenplatzhalter 7">
            <a:extLst>
              <a:ext uri="{FF2B5EF4-FFF2-40B4-BE49-F238E27FC236}">
                <a16:creationId xmlns:a16="http://schemas.microsoft.com/office/drawing/2014/main" id="{6888EB44-7B0D-E28D-3434-B57543CC83A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196AF15-F8BD-C782-D457-1A7817020261}"/>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199809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2B316-51D9-2C0B-7575-BFEE4BB48534}"/>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5F74190-448E-9039-0758-E48B212FD2D1}"/>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4" name="Fußzeilenplatzhalter 3">
            <a:extLst>
              <a:ext uri="{FF2B5EF4-FFF2-40B4-BE49-F238E27FC236}">
                <a16:creationId xmlns:a16="http://schemas.microsoft.com/office/drawing/2014/main" id="{B0DB4532-652D-4AE4-F661-72D846A704EB}"/>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7356CA2F-CA44-4E9B-649C-F8DD79FD0E74}"/>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209558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20C2F9F-9F61-AEC9-5F63-8C44F264BB71}"/>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3" name="Fußzeilenplatzhalter 2">
            <a:extLst>
              <a:ext uri="{FF2B5EF4-FFF2-40B4-BE49-F238E27FC236}">
                <a16:creationId xmlns:a16="http://schemas.microsoft.com/office/drawing/2014/main" id="{D07CB6DD-A1B7-DEC2-CBCF-0203EAFAF597}"/>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3024E918-5A17-948E-EFD1-929BE67CF7DB}"/>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223231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2AD98-F724-0EE9-11B4-9CC7E5ACFD3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0B76B43-9BC3-93E5-B139-E75054411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7E312B6-979A-7277-A528-4B485FF09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CCB8301-F661-05F2-DEDF-822626B05BD0}"/>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6" name="Fußzeilenplatzhalter 5">
            <a:extLst>
              <a:ext uri="{FF2B5EF4-FFF2-40B4-BE49-F238E27FC236}">
                <a16:creationId xmlns:a16="http://schemas.microsoft.com/office/drawing/2014/main" id="{AA19A3A5-CE23-A152-94B3-4BA7D4355B7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728810B-A3E0-8CB0-695F-396C46004CFC}"/>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357703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C8E92-9A18-3988-863D-9E8FAB2CE98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FA0718F-D459-DCE5-B714-D7B9F3DF1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B26A8ADF-2AA2-978A-F2C1-9FB05025C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5E00757-0761-18FE-65CA-FC9F44541E40}"/>
              </a:ext>
            </a:extLst>
          </p:cNvPr>
          <p:cNvSpPr>
            <a:spLocks noGrp="1"/>
          </p:cNvSpPr>
          <p:nvPr>
            <p:ph type="dt" sz="half" idx="10"/>
          </p:nvPr>
        </p:nvSpPr>
        <p:spPr/>
        <p:txBody>
          <a:bodyPr/>
          <a:lstStyle/>
          <a:p>
            <a:fld id="{21BFB331-DAAA-43C9-BF2F-1FDE9D84ED7B}" type="datetimeFigureOut">
              <a:rPr lang="de-AT" smtClean="0"/>
              <a:t>12.03.2024</a:t>
            </a:fld>
            <a:endParaRPr lang="de-AT"/>
          </a:p>
        </p:txBody>
      </p:sp>
      <p:sp>
        <p:nvSpPr>
          <p:cNvPr id="6" name="Fußzeilenplatzhalter 5">
            <a:extLst>
              <a:ext uri="{FF2B5EF4-FFF2-40B4-BE49-F238E27FC236}">
                <a16:creationId xmlns:a16="http://schemas.microsoft.com/office/drawing/2014/main" id="{70E35C09-67BC-A55C-ECD8-DC552B4498F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64F653-9BC5-DB6E-3009-5DC0D30B9FC7}"/>
              </a:ext>
            </a:extLst>
          </p:cNvPr>
          <p:cNvSpPr>
            <a:spLocks noGrp="1"/>
          </p:cNvSpPr>
          <p:nvPr>
            <p:ph type="sldNum" sz="quarter" idx="12"/>
          </p:nvPr>
        </p:nvSpPr>
        <p:spPr/>
        <p:txBody>
          <a:bodyPr/>
          <a:lstStyle/>
          <a:p>
            <a:fld id="{A13CAAE2-6405-4A4E-9833-05D712231416}" type="slidenum">
              <a:rPr lang="de-AT" smtClean="0"/>
              <a:t>‹#›</a:t>
            </a:fld>
            <a:endParaRPr lang="de-AT"/>
          </a:p>
        </p:txBody>
      </p:sp>
    </p:spTree>
    <p:extLst>
      <p:ext uri="{BB962C8B-B14F-4D97-AF65-F5344CB8AC3E}">
        <p14:creationId xmlns:p14="http://schemas.microsoft.com/office/powerpoint/2010/main" val="110233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57D5B8-E8F3-2A09-07F6-F73D38E61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1CF2788-9AF7-ABC4-F783-0FA022048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9863F26-9F71-E3A0-A9AC-53C50B961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FB331-DAAA-43C9-BF2F-1FDE9D84ED7B}" type="datetimeFigureOut">
              <a:rPr lang="de-AT" smtClean="0"/>
              <a:t>12.03.2024</a:t>
            </a:fld>
            <a:endParaRPr lang="de-AT"/>
          </a:p>
        </p:txBody>
      </p:sp>
      <p:sp>
        <p:nvSpPr>
          <p:cNvPr id="5" name="Fußzeilenplatzhalter 4">
            <a:extLst>
              <a:ext uri="{FF2B5EF4-FFF2-40B4-BE49-F238E27FC236}">
                <a16:creationId xmlns:a16="http://schemas.microsoft.com/office/drawing/2014/main" id="{944C8903-64A5-5697-8C11-8CC564A11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DEB65CB-04EB-06F2-769F-642EB6857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CAAE2-6405-4A4E-9833-05D712231416}" type="slidenum">
              <a:rPr lang="de-AT" smtClean="0"/>
              <a:t>‹#›</a:t>
            </a:fld>
            <a:endParaRPr lang="de-AT"/>
          </a:p>
        </p:txBody>
      </p:sp>
    </p:spTree>
    <p:extLst>
      <p:ext uri="{BB962C8B-B14F-4D97-AF65-F5344CB8AC3E}">
        <p14:creationId xmlns:p14="http://schemas.microsoft.com/office/powerpoint/2010/main" val="355498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cid:image001.png@01D93014.74C5CEA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mashingmagazine.com/2014/08/a-closer-look-at-personas-part-1/#:~:text=Personas%20were%20informally%20developed%20by,the%20software%20he%20was%20designing" TargetMode="External"/><Relationship Id="rId7" Type="http://schemas.openxmlformats.org/officeDocument/2006/relationships/image" Target="cid:image001.png@01D93014.74C5CEA0"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books.google.ie/books?hl=en&amp;lr=&amp;id=AhSMAgAAQBAJ&amp;oi=fnd&amp;pg=PR9&amp;dq=narrative+storytelling+&amp;ots=CB-4icjYr0&amp;sig=ukpo4FSVFpfbjdwiTRbIs0VI1uk&amp;redir_esc=y#v=onepage&amp;q=narrative%20storytelling&amp;f=false" TargetMode="External"/><Relationship Id="rId4" Type="http://schemas.openxmlformats.org/officeDocument/2006/relationships/hyperlink" Target="https://d1wqtxts1xzle7.cloudfront.net/79998513/johansson-libre.pdf?1643646683=&amp;response-content-disposition=inline%3B+filename%3DPresent_ing_the_user_constructing_the_pe.pdf&amp;Expires=1687875142&amp;Signature=e~kfykubyJ9QVumViZ86Z6vYDF82XfjFRLzFQ8J5g37D3excZe0A-bMaQHwJ2pBZGpK-YWgPi5Q1AhgInkJMO4Uz8II2HIUIeTqJE6YEH93Ofe~NhhkhNCpyZX8y-DE-Yrwt1~nE3fXIbHpyjMhblluNPA7o3qykhlU9SnrJ45VcDr6CvyighkEnKqAk3L~apNro5PEIoaq0QXDuvE6B58DN2-CwHyh4x311xKOOtQ8k7nkvX5Gwa~-MPJp7dztuVz~p~Ea9FzhhyEv8R-obKS1blTz4Jfi0yDeZgrN-tJM3qmKzuY5yD~fir~-ja~fnucKXRD0XjlGDJDZlSa6opw__&amp;Key-Pair-Id=APKAJLOHF5GGSLRBV4Z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cid:image001.png@01D93014.74C5CEA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cid:image001.png@01D93014.74C5CEA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cid:image001.png@01D93014.74C5CEA0"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esco.ec.europa.eu/en" TargetMode="External"/><Relationship Id="rId3" Type="http://schemas.openxmlformats.org/officeDocument/2006/relationships/image" Target="../media/image6.png"/><Relationship Id="rId7" Type="http://schemas.openxmlformats.org/officeDocument/2006/relationships/hyperlink" Target="https://www.cedefop.europa.eu/en/tools/skills-online-vacancies"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youtube.com/watch?v=UJ836hxw39c&amp;t=2s" TargetMode="External"/><Relationship Id="rId5" Type="http://schemas.openxmlformats.org/officeDocument/2006/relationships/hyperlink" Target="https://careerbot.eu/bot/bot.html" TargetMode="External"/><Relationship Id="rId4" Type="http://schemas.openxmlformats.org/officeDocument/2006/relationships/image" Target="cid:image001.png@01D93014.74C5CEA0" TargetMode="Externa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areerbot.eu/bot/bot.html"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hyperlink" Target="https://www.youtube.com/watch?v=UJ836hxw39c&amp;t=2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cid:image001.png@01D93014.74C5CEA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cid:image001.png@01D93014.74C5CEA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cid:image001.png@01D93014.74C5CEA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www.youtube.com/watch?v=5xBLqGVkgEA" TargetMode="External"/><Relationship Id="rId4" Type="http://schemas.openxmlformats.org/officeDocument/2006/relationships/image" Target="cid:image001.png@01D93014.74C5CEA0"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hyperlink" Target="https://youtube.com/playlist?list=PLJiDyKF69_n8MP1pNW_M9YoX4mso670vo&amp;si=CrGn-smjT0BRv8VG" TargetMode="External"/><Relationship Id="rId2" Type="http://schemas.openxmlformats.org/officeDocument/2006/relationships/slideLayout" Target="../slideLayouts/slideLayout1.xml"/><Relationship Id="rId1" Type="http://schemas.openxmlformats.org/officeDocument/2006/relationships/video" Target="https://www.youtube.com/embed/OVvQKHBo0zg?feature=oembed" TargetMode="External"/><Relationship Id="rId6" Type="http://schemas.openxmlformats.org/officeDocument/2006/relationships/image" Target="../media/image16.jpeg"/><Relationship Id="rId5" Type="http://schemas.openxmlformats.org/officeDocument/2006/relationships/image" Target="cid:image001.png@01D93014.74C5CEA0" TargetMode="External"/><Relationship Id="rId4" Type="http://schemas.openxmlformats.org/officeDocument/2006/relationships/image" Target="../media/image6.png"/><Relationship Id="rId9" Type="http://schemas.openxmlformats.org/officeDocument/2006/relationships/hyperlink" Target="https://careerbot.eu/bot/bot.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cid:image001.png@01D93014.74C5CEA0"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cid:image001.png@01D93014.74C5CEA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cid:image001.png@01D93014.74C5CEA0"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cid:image001.png@01D93014.74C5CEA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youtube.com/watch?v=UJ836hxw39c&amp;t=2s" TargetMode="External"/><Relationship Id="rId5" Type="http://schemas.openxmlformats.org/officeDocument/2006/relationships/hyperlink" Target="https://careerbot.eu/bot/bot.html" TargetMode="External"/><Relationship Id="rId4" Type="http://schemas.openxmlformats.org/officeDocument/2006/relationships/image" Target="cid:image001.png@01D93014.74C5CEA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cid:image001.png@01D93014.74C5CEA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cid:image001.png@01D93014.74C5CEA0"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cid:image001.png@01D93014.74C5CEA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cid:image001.png@01D93014.74C5CEA0"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europa.eu/europass/en/create-europass-cv" TargetMode="External"/><Relationship Id="rId5" Type="http://schemas.openxmlformats.org/officeDocument/2006/relationships/hyperlink" Target="https://www.qualifax.ie/" TargetMode="External"/><Relationship Id="rId4" Type="http://schemas.openxmlformats.org/officeDocument/2006/relationships/image" Target="cid:image001.png@01D93014.74C5CEA0" TargetMode="Externa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cid:image001.png@01D93014.74C5CEA0"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cid:image001.png@01D93014.74C5CEA0"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cid:image001.png@01D93014.74C5CEA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cid:image001.png@01D93014.74C5CEA0"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dergipark.org.tr/en/pub/irmm/issue/32089/355169" TargetMode="External"/><Relationship Id="rId5" Type="http://schemas.openxmlformats.org/officeDocument/2006/relationships/hyperlink" Target="https://www.indeed.com/career-advice/career-development/role-play-training" TargetMode="External"/><Relationship Id="rId4" Type="http://schemas.openxmlformats.org/officeDocument/2006/relationships/image" Target="cid:image001.png@01D93014.74C5CEA0"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www.hafelekar.at/" TargetMode="External"/><Relationship Id="rId13" Type="http://schemas.openxmlformats.org/officeDocument/2006/relationships/hyperlink" Target="http://www.bmunjob.ie/" TargetMode="External"/><Relationship Id="rId3" Type="http://schemas.openxmlformats.org/officeDocument/2006/relationships/hyperlink" Target="https://www.youtube.com/@career-bot" TargetMode="External"/><Relationship Id="rId7" Type="http://schemas.openxmlformats.org/officeDocument/2006/relationships/image" Target="cid:image001.png@01D93014.74C5CEA0" TargetMode="External"/><Relationship Id="rId12" Type="http://schemas.openxmlformats.org/officeDocument/2006/relationships/hyperlink" Target="http://www.cis-es.org/" TargetMode="External"/><Relationship Id="rId2" Type="http://schemas.openxmlformats.org/officeDocument/2006/relationships/hyperlink" Target="https://careerbot.eu/"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www.pontydysgu.eu/" TargetMode="External"/><Relationship Id="rId5" Type="http://schemas.openxmlformats.org/officeDocument/2006/relationships/image" Target="../media/image3.png"/><Relationship Id="rId15" Type="http://schemas.openxmlformats.org/officeDocument/2006/relationships/image" Target="../media/image19.png"/><Relationship Id="rId10" Type="http://schemas.openxmlformats.org/officeDocument/2006/relationships/hyperlink" Target="http://www.activecitizens.eu/" TargetMode="External"/><Relationship Id="rId4" Type="http://schemas.openxmlformats.org/officeDocument/2006/relationships/hyperlink" Target="http://www.linkedin.com/company/eucareerbot" TargetMode="External"/><Relationship Id="rId9" Type="http://schemas.openxmlformats.org/officeDocument/2006/relationships/hyperlink" Target="http://www.tsd.gv.at/" TargetMode="External"/><Relationship Id="rId14" Type="http://schemas.openxmlformats.org/officeDocument/2006/relationships/hyperlink" Target="https://creativecommons.org/licenses/by-nc-nd/4.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cid:image001.png@01D93014.74C5CEA0"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cid:image001.png@01D93014.74C5CEA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cid:image001.png@01D93014.74C5CEA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cid:image001.png@01D93014.74C5CEA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cid:image001.png@01D93014.74C5CEA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41" y="373131"/>
            <a:ext cx="3314970" cy="3314970"/>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fik 10" descr="Ein Bild, das Screenshot, Schwarz, Text, Design enthält.&#10;&#10;Automatisch generierte Beschreibung">
            <a:extLst>
              <a:ext uri="{FF2B5EF4-FFF2-40B4-BE49-F238E27FC236}">
                <a16:creationId xmlns:a16="http://schemas.microsoft.com/office/drawing/2014/main" id="{BCED41F0-0671-06C3-89DB-4B9251B05F87}"/>
              </a:ext>
            </a:extLst>
          </p:cNvPr>
          <p:cNvPicPr>
            <a:picLocks noChangeAspect="1"/>
          </p:cNvPicPr>
          <p:nvPr/>
        </p:nvPicPr>
        <p:blipFill rotWithShape="1">
          <a:blip r:embed="rId5">
            <a:extLst>
              <a:ext uri="{28A0092B-C50C-407E-A947-70E740481C1C}">
                <a14:useLocalDpi xmlns:a14="http://schemas.microsoft.com/office/drawing/2010/main" val="0"/>
              </a:ext>
            </a:extLst>
          </a:blip>
          <a:srcRect t="14620" b="70609"/>
          <a:stretch/>
        </p:blipFill>
        <p:spPr>
          <a:xfrm>
            <a:off x="1072578" y="2933206"/>
            <a:ext cx="2937695" cy="433926"/>
          </a:xfrm>
          <a:prstGeom prst="rect">
            <a:avLst/>
          </a:prstGeom>
        </p:spPr>
      </p:pic>
      <p:pic>
        <p:nvPicPr>
          <p:cNvPr id="4" name="Grafik 3" descr="Ein Bild, das Zeichnung, Screenshot enthält.&#10;&#10;Automatisch generierte Beschreibung">
            <a:extLst>
              <a:ext uri="{FF2B5EF4-FFF2-40B4-BE49-F238E27FC236}">
                <a16:creationId xmlns:a16="http://schemas.microsoft.com/office/drawing/2014/main" id="{B6A05DC6-99F3-713D-1DEC-F430EB6D88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338" y="-634276"/>
            <a:ext cx="7421574" cy="6221490"/>
          </a:xfrm>
          <a:prstGeom prst="rect">
            <a:avLst/>
          </a:prstGeom>
        </p:spPr>
      </p:pic>
      <p:sp>
        <p:nvSpPr>
          <p:cNvPr id="5" name="Rectangle 2">
            <a:extLst>
              <a:ext uri="{FF2B5EF4-FFF2-40B4-BE49-F238E27FC236}">
                <a16:creationId xmlns:a16="http://schemas.microsoft.com/office/drawing/2014/main" id="{5022F2C4-B73C-CDB0-D308-F4847F4C43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dirty="0"/>
          </a:p>
        </p:txBody>
      </p:sp>
      <p:grpSp>
        <p:nvGrpSpPr>
          <p:cNvPr id="7" name="Gruppieren 6">
            <a:extLst>
              <a:ext uri="{FF2B5EF4-FFF2-40B4-BE49-F238E27FC236}">
                <a16:creationId xmlns:a16="http://schemas.microsoft.com/office/drawing/2014/main" id="{BDBAFDFA-F50D-449C-62DA-9EADE5B60AB2}"/>
              </a:ext>
            </a:extLst>
          </p:cNvPr>
          <p:cNvGrpSpPr/>
          <p:nvPr/>
        </p:nvGrpSpPr>
        <p:grpSpPr>
          <a:xfrm>
            <a:off x="883941" y="6184787"/>
            <a:ext cx="11211507" cy="600164"/>
            <a:chOff x="797939" y="6184787"/>
            <a:chExt cx="11211507" cy="600164"/>
          </a:xfrm>
        </p:grpSpPr>
        <p:pic>
          <p:nvPicPr>
            <p:cNvPr id="2049" name="Grafik 1" descr="Ein Bild, das Schrift, Electric Blue (Farbe), Symbol, Blau enthält.&#10;&#10;Automatisch generierte Beschreibung">
              <a:extLst>
                <a:ext uri="{FF2B5EF4-FFF2-40B4-BE49-F238E27FC236}">
                  <a16:creationId xmlns:a16="http://schemas.microsoft.com/office/drawing/2014/main" id="{164CEFCC-61EB-92BB-6369-DB299F19380B}"/>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9C61C08-FD56-3794-94D3-A82A49209F04}"/>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endParaRPr>
            </a:p>
          </p:txBody>
        </p:sp>
      </p:gr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98902" y="3480860"/>
            <a:ext cx="10404529" cy="1475629"/>
          </a:xfrm>
        </p:spPr>
        <p:txBody>
          <a:bodyPr>
            <a:normAutofit/>
          </a:bodyPr>
          <a:lstStyle/>
          <a:p>
            <a:r>
              <a:rPr lang="el-GR" sz="5400" dirty="0"/>
              <a:t>Μικτή εκπαίδευση </a:t>
            </a:r>
            <a:r>
              <a:rPr lang="de-AT" sz="5400" dirty="0" err="1"/>
              <a:t>CareerBOT</a:t>
            </a:r>
            <a:endParaRPr lang="de-AT" sz="54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8902" y="5101399"/>
            <a:ext cx="10645398" cy="497127"/>
          </a:xfrm>
        </p:spPr>
        <p:txBody>
          <a:bodyPr>
            <a:normAutofit fontScale="70000" lnSpcReduction="20000"/>
          </a:bodyPr>
          <a:lstStyle/>
          <a:p>
            <a:r>
              <a:rPr lang="el-GR" sz="2800" dirty="0"/>
              <a:t>Ενότητα 3: Συνεργασία με το </a:t>
            </a:r>
            <a:r>
              <a:rPr lang="el-GR" sz="2800" dirty="0" err="1"/>
              <a:t>CareerBot</a:t>
            </a:r>
            <a:r>
              <a:rPr lang="el-GR" sz="2800" dirty="0"/>
              <a:t> στη Συμβουλευτική Επαγγελματικού Προσανατολισμού</a:t>
            </a:r>
            <a:endParaRPr lang="de-AT" sz="2800" dirty="0"/>
          </a:p>
        </p:txBody>
      </p:sp>
    </p:spTree>
    <p:extLst>
      <p:ext uri="{BB962C8B-B14F-4D97-AF65-F5344CB8AC3E}">
        <p14:creationId xmlns:p14="http://schemas.microsoft.com/office/powerpoint/2010/main" val="175442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79922" y="401587"/>
            <a:ext cx="9667855" cy="623902"/>
          </a:xfrm>
        </p:spPr>
        <p:txBody>
          <a:bodyPr>
            <a:noAutofit/>
          </a:bodyPr>
          <a:lstStyle/>
          <a:p>
            <a:pPr algn="l">
              <a:lnSpc>
                <a:spcPct val="90000"/>
              </a:lnSpc>
              <a:spcBef>
                <a:spcPct val="0"/>
              </a:spcBef>
            </a:pPr>
            <a:r>
              <a:rPr lang="el-GR" sz="3200" b="1" dirty="0">
                <a:latin typeface="+mj-lt"/>
                <a:ea typeface="+mj-ea"/>
                <a:cs typeface="+mj-cs"/>
              </a:rPr>
              <a:t>ΜΕ 1 – Η πρακτική εφαρμογή των </a:t>
            </a:r>
            <a:r>
              <a:rPr lang="el-GR" sz="3200" b="1" dirty="0" err="1">
                <a:latin typeface="+mj-lt"/>
                <a:ea typeface="+mj-ea"/>
                <a:cs typeface="+mj-cs"/>
              </a:rPr>
              <a:t>Περσόνες</a:t>
            </a:r>
            <a:r>
              <a:rPr lang="el-GR" sz="3200" b="1" dirty="0">
                <a:latin typeface="+mj-lt"/>
                <a:ea typeface="+mj-ea"/>
                <a:cs typeface="+mj-cs"/>
              </a:rPr>
              <a:t> Χρηστών ως εκπαιδευτικό εργαλείο σε μια </a:t>
            </a:r>
            <a:r>
              <a:rPr lang="el-GR" sz="3200" b="1" dirty="0" err="1">
                <a:latin typeface="+mj-lt"/>
                <a:ea typeface="+mj-ea"/>
                <a:cs typeface="+mj-cs"/>
              </a:rPr>
              <a:t>CareerBot</a:t>
            </a:r>
            <a:r>
              <a:rPr lang="el-GR" sz="3200" b="1" dirty="0">
                <a:latin typeface="+mj-lt"/>
                <a:ea typeface="+mj-ea"/>
                <a:cs typeface="+mj-cs"/>
              </a:rPr>
              <a:t> Μεθοδολογία</a:t>
            </a:r>
            <a:endParaRPr lang="en-IE" sz="32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223438" y="1055007"/>
            <a:ext cx="8924339" cy="546754"/>
          </a:xfrm>
        </p:spPr>
        <p:txBody>
          <a:bodyPr>
            <a:normAutofit/>
          </a:bodyPr>
          <a:lstStyle/>
          <a:p>
            <a:pPr algn="l"/>
            <a:r>
              <a:rPr lang="el-GR" sz="2800" b="1" dirty="0"/>
              <a:t>Άσκηση δράσης: </a:t>
            </a:r>
            <a:r>
              <a:rPr lang="el-GR" sz="2800" b="1" dirty="0" err="1"/>
              <a:t>Περσόνες</a:t>
            </a:r>
            <a:r>
              <a:rPr lang="el-GR" sz="2800" b="1" dirty="0"/>
              <a:t> χρηστών στην πράξη</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0685" y="165272"/>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98491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16080" y="1579297"/>
            <a:ext cx="91402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l-GR" b="1" dirty="0"/>
              <a:t>Βήμα</a:t>
            </a:r>
            <a:r>
              <a:rPr lang="de-AT" b="1" dirty="0"/>
              <a:t> 2: </a:t>
            </a:r>
            <a:r>
              <a:rPr lang="el-GR" dirty="0"/>
              <a:t>Συζητήστε τις πληροφορίες και τις διαφορετικές προσεγγίσεις εντός της ομάδας σας με βάση τα στοιχεία που σας δόθηκαν.  Εξηγήστε και υποστηρίξτε τις διαφορετικές προσεγγίσεις</a:t>
            </a:r>
          </a:p>
          <a:p>
            <a:pPr algn="just"/>
            <a:endParaRPr lang="en-US" dirty="0"/>
          </a:p>
          <a:p>
            <a:pPr algn="just"/>
            <a:r>
              <a:rPr lang="el-GR" dirty="0"/>
              <a:t>Σκεφτείτε</a:t>
            </a:r>
            <a:r>
              <a:rPr lang="en-US" dirty="0"/>
              <a:t>:</a:t>
            </a:r>
          </a:p>
          <a:p>
            <a:pPr marL="457200" indent="-457200" algn="just">
              <a:buFont typeface="+mj-lt"/>
              <a:buAutoNum type="arabicPeriod"/>
            </a:pPr>
            <a:r>
              <a:rPr lang="el-GR" dirty="0"/>
              <a:t>Εντός της ομάδας σας οι προσεγγίσεις είναι σε μεγάλο βαθμό ίδιες ή υπάρχουν κάποιες διαφορές; </a:t>
            </a:r>
          </a:p>
          <a:p>
            <a:pPr marL="457200" indent="-457200" algn="just">
              <a:buFont typeface="+mj-lt"/>
              <a:buAutoNum type="arabicPeriod"/>
            </a:pPr>
            <a:r>
              <a:rPr lang="el-GR" dirty="0"/>
              <a:t>Οι </a:t>
            </a:r>
            <a:r>
              <a:rPr lang="el-GR" dirty="0" err="1"/>
              <a:t>περσόνες</a:t>
            </a:r>
            <a:r>
              <a:rPr lang="el-GR" dirty="0"/>
              <a:t> είναι αναπαραστάσεις των επωφελούμενων, ποιος είναι ο τυπικός χρήστης </a:t>
            </a:r>
            <a:r>
              <a:rPr lang="el-GR" dirty="0" err="1"/>
              <a:t>περσόνα</a:t>
            </a:r>
            <a:r>
              <a:rPr lang="el-GR" dirty="0"/>
              <a:t> στον φορέα σας; </a:t>
            </a:r>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6" descr="Illustration of a diverse group of friends or colleagues in a video conference on laptop computer screen Modern flat vector illustration appropriate for a variety of uses including articles and blog posts. Vector artwork is easy to colorize, manipulate, and scales to any size. Web Conference stock vector">
            <a:extLst>
              <a:ext uri="{FF2B5EF4-FFF2-40B4-BE49-F238E27FC236}">
                <a16:creationId xmlns:a16="http://schemas.microsoft.com/office/drawing/2014/main" id="{67E69B59-8BAD-8964-3ABE-C57A29659C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6411" y="3965877"/>
            <a:ext cx="2303035" cy="17272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54064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79922" y="401587"/>
            <a:ext cx="9667855" cy="623902"/>
          </a:xfrm>
        </p:spPr>
        <p:txBody>
          <a:bodyPr>
            <a:noAutofit/>
          </a:bodyPr>
          <a:lstStyle/>
          <a:p>
            <a:pPr algn="l">
              <a:lnSpc>
                <a:spcPct val="90000"/>
              </a:lnSpc>
              <a:spcBef>
                <a:spcPct val="0"/>
              </a:spcBef>
            </a:pPr>
            <a:r>
              <a:rPr lang="el-GR" sz="2400" b="1" dirty="0">
                <a:latin typeface="+mj-lt"/>
                <a:ea typeface="+mj-ea"/>
                <a:cs typeface="+mj-cs"/>
              </a:rPr>
              <a:t>ΜΕ 1 – Η πρακτική εφαρμογή των </a:t>
            </a:r>
            <a:r>
              <a:rPr lang="el-GR" sz="2400" b="1" dirty="0" err="1">
                <a:latin typeface="+mj-lt"/>
                <a:ea typeface="+mj-ea"/>
                <a:cs typeface="+mj-cs"/>
              </a:rPr>
              <a:t>Περσόνες</a:t>
            </a:r>
            <a:r>
              <a:rPr lang="el-GR" sz="2400" b="1" dirty="0">
                <a:latin typeface="+mj-lt"/>
                <a:ea typeface="+mj-ea"/>
                <a:cs typeface="+mj-cs"/>
              </a:rPr>
              <a:t> Χρηστών ως εκπαιδευτικό εργαλείο σε μια </a:t>
            </a:r>
            <a:r>
              <a:rPr lang="el-GR" sz="2400" b="1" dirty="0" err="1">
                <a:latin typeface="+mj-lt"/>
                <a:ea typeface="+mj-ea"/>
                <a:cs typeface="+mj-cs"/>
              </a:rPr>
              <a:t>CareerBot</a:t>
            </a:r>
            <a:r>
              <a:rPr lang="el-GR" sz="2400" b="1" dirty="0">
                <a:latin typeface="+mj-lt"/>
                <a:ea typeface="+mj-ea"/>
                <a:cs typeface="+mj-cs"/>
              </a:rPr>
              <a:t> Μεθοδολογία: </a:t>
            </a:r>
            <a:r>
              <a:rPr lang="el-GR" sz="2400" dirty="0">
                <a:latin typeface="+mj-lt"/>
                <a:ea typeface="+mj-ea"/>
                <a:cs typeface="+mj-cs"/>
              </a:rPr>
              <a:t>Λίστα ελέγχου</a:t>
            </a:r>
            <a:r>
              <a:rPr lang="de-AT" sz="2400" dirty="0">
                <a:latin typeface="+mj-lt"/>
                <a:ea typeface="+mj-ea"/>
                <a:cs typeface="+mj-cs"/>
              </a:rPr>
              <a:t> </a:t>
            </a:r>
            <a:endParaRPr lang="en-IE" sz="2400" dirty="0">
              <a:latin typeface="+mj-lt"/>
              <a:ea typeface="+mj-ea"/>
              <a:cs typeface="+mj-cs"/>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30" y="21776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100264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62561" y="1772915"/>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graphicFrame>
        <p:nvGraphicFramePr>
          <p:cNvPr id="8" name="Table 7">
            <a:extLst>
              <a:ext uri="{FF2B5EF4-FFF2-40B4-BE49-F238E27FC236}">
                <a16:creationId xmlns:a16="http://schemas.microsoft.com/office/drawing/2014/main" id="{C2C74DF1-A060-D6AE-8282-3E80C5DA1233}"/>
              </a:ext>
            </a:extLst>
          </p:cNvPr>
          <p:cNvGraphicFramePr>
            <a:graphicFrameLocks noGrp="1"/>
          </p:cNvGraphicFramePr>
          <p:nvPr>
            <p:extLst>
              <p:ext uri="{D42A27DB-BD31-4B8C-83A1-F6EECF244321}">
                <p14:modId xmlns:p14="http://schemas.microsoft.com/office/powerpoint/2010/main" val="3151433440"/>
              </p:ext>
            </p:extLst>
          </p:nvPr>
        </p:nvGraphicFramePr>
        <p:xfrm>
          <a:off x="819989" y="1034169"/>
          <a:ext cx="8666911" cy="4851439"/>
        </p:xfrm>
        <a:graphic>
          <a:graphicData uri="http://schemas.openxmlformats.org/drawingml/2006/table">
            <a:tbl>
              <a:tblPr firstRow="1" firstCol="1" bandRow="1"/>
              <a:tblGrid>
                <a:gridCol w="5925869">
                  <a:extLst>
                    <a:ext uri="{9D8B030D-6E8A-4147-A177-3AD203B41FA5}">
                      <a16:colId xmlns:a16="http://schemas.microsoft.com/office/drawing/2014/main" val="2980812657"/>
                    </a:ext>
                  </a:extLst>
                </a:gridCol>
                <a:gridCol w="2153675">
                  <a:extLst>
                    <a:ext uri="{9D8B030D-6E8A-4147-A177-3AD203B41FA5}">
                      <a16:colId xmlns:a16="http://schemas.microsoft.com/office/drawing/2014/main" val="2544040220"/>
                    </a:ext>
                  </a:extLst>
                </a:gridCol>
                <a:gridCol w="587367">
                  <a:extLst>
                    <a:ext uri="{9D8B030D-6E8A-4147-A177-3AD203B41FA5}">
                      <a16:colId xmlns:a16="http://schemas.microsoft.com/office/drawing/2014/main" val="482234949"/>
                    </a:ext>
                  </a:extLst>
                </a:gridCol>
              </a:tblGrid>
              <a:tr h="1191553">
                <a:tc gridSpan="3">
                  <a:txBody>
                    <a:bodyPr/>
                    <a:lstStyle/>
                    <a:p>
                      <a:pPr algn="ctr">
                        <a:lnSpc>
                          <a:spcPct val="115000"/>
                        </a:lnSpc>
                        <a:spcAft>
                          <a:spcPts val="1000"/>
                        </a:spcAft>
                      </a:pPr>
                      <a:endParaRPr lang="el-GR" sz="18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15000"/>
                        </a:lnSpc>
                        <a:spcAft>
                          <a:spcPts val="1000"/>
                        </a:spcAft>
                      </a:pPr>
                      <a:r>
                        <a:rPr lang="el-GR" sz="1800" b="1" dirty="0">
                          <a:effectLst/>
                          <a:latin typeface="Calibri" panose="020F0502020204030204" pitchFamily="34" charset="0"/>
                          <a:ea typeface="Calibri" panose="020F0502020204030204" pitchFamily="34" charset="0"/>
                          <a:cs typeface="Arial" panose="020B0604020202020204" pitchFamily="34" charset="0"/>
                        </a:rPr>
                        <a:t>Τι γνωρίζω σχετικά με το θέμα ‘’Η πρακτική εφαρμογή των </a:t>
                      </a:r>
                      <a:r>
                        <a:rPr lang="el-GR" sz="1800" b="1" dirty="0" err="1">
                          <a:effectLst/>
                          <a:latin typeface="Calibri" panose="020F0502020204030204" pitchFamily="34" charset="0"/>
                          <a:ea typeface="Calibri" panose="020F0502020204030204" pitchFamily="34" charset="0"/>
                          <a:cs typeface="Arial" panose="020B0604020202020204" pitchFamily="34" charset="0"/>
                        </a:rPr>
                        <a:t>περσόνων</a:t>
                      </a:r>
                      <a:r>
                        <a:rPr lang="el-GR" sz="1800" b="1" dirty="0">
                          <a:effectLst/>
                          <a:latin typeface="Calibri" panose="020F0502020204030204" pitchFamily="34" charset="0"/>
                          <a:ea typeface="Calibri" panose="020F0502020204030204" pitchFamily="34" charset="0"/>
                          <a:cs typeface="Arial" panose="020B0604020202020204" pitchFamily="34" charset="0"/>
                        </a:rPr>
                        <a:t> χρηστών ως εκπαιδευτικά εργαλεία στην μεθοδολογία </a:t>
                      </a:r>
                      <a:r>
                        <a:rPr lang="el-GR" sz="1800" b="1" dirty="0" err="1">
                          <a:effectLst/>
                          <a:latin typeface="Calibri" panose="020F0502020204030204" pitchFamily="34" charset="0"/>
                          <a:ea typeface="Calibri" panose="020F0502020204030204" pitchFamily="34" charset="0"/>
                          <a:cs typeface="Arial" panose="020B0604020202020204" pitchFamily="34" charset="0"/>
                        </a:rPr>
                        <a:t>CareerBot</a:t>
                      </a:r>
                      <a:r>
                        <a:rPr lang="el-GR" sz="1800" b="1" dirty="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248568768"/>
                  </a:ext>
                </a:extLst>
              </a:tr>
              <a:tr h="217853">
                <a:tc>
                  <a:txBody>
                    <a:bodyPr/>
                    <a:lstStyle/>
                    <a:p>
                      <a:pPr>
                        <a:lnSpc>
                          <a:spcPct val="115000"/>
                        </a:lnSpc>
                        <a:spcAft>
                          <a:spcPts val="1000"/>
                        </a:spcAft>
                      </a:pPr>
                      <a:r>
                        <a:rPr lang="el-GR"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Θέμα/Ερώτηση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l-GR" sz="11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ΝΑΙ/ΟΧΙ</a:t>
                      </a:r>
                      <a:endParaRPr lang="en-IE"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a:noFill/>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a:lnSpc>
                          <a:spcPct val="115000"/>
                        </a:lnSpc>
                        <a:spcAft>
                          <a:spcPts val="1000"/>
                        </a:spcAft>
                      </a:pPr>
                      <a:r>
                        <a:rPr lang="en-IE" sz="120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a:noFill/>
                    </a:lnL>
                    <a:lnR>
                      <a:noFill/>
                    </a:lnR>
                    <a:lnT w="19050" cap="flat" cmpd="sng" algn="ctr">
                      <a:solidFill>
                        <a:srgbClr val="C2D69B"/>
                      </a:solidFill>
                      <a:prstDash val="solid"/>
                      <a:round/>
                      <a:headEnd type="none" w="med" len="med"/>
                      <a:tailEnd type="none" w="med" len="med"/>
                    </a:lnT>
                    <a:lnB>
                      <a:noFill/>
                    </a:lnB>
                  </a:tcPr>
                </a:tc>
                <a:extLst>
                  <a:ext uri="{0D108BD9-81ED-4DB2-BD59-A6C34878D82A}">
                    <a16:rowId xmlns:a16="http://schemas.microsoft.com/office/drawing/2014/main" val="1930403593"/>
                  </a:ext>
                </a:extLst>
              </a:tr>
              <a:tr h="411811">
                <a:tc>
                  <a:txBody>
                    <a:bodyPr/>
                    <a:lstStyle/>
                    <a:p>
                      <a:pPr marL="0" marR="0" algn="just">
                        <a:lnSpc>
                          <a:spcPct val="115000"/>
                        </a:lnSpc>
                        <a:spcBef>
                          <a:spcPts val="0"/>
                        </a:spcBef>
                        <a:spcAft>
                          <a:spcPts val="0"/>
                        </a:spcAft>
                      </a:pPr>
                      <a:r>
                        <a:rPr lang="el-GR"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Ξέρω τι είναι η περσόνα χρήστη και τον σκοπό που εξυπηρετεί </a:t>
                      </a:r>
                      <a:endParaRPr lang="el-G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l-GR" sz="1600" dirty="0">
                          <a:effectLst/>
                          <a:latin typeface="Calibri" panose="020F0502020204030204" pitchFamily="34" charset="0"/>
                          <a:ea typeface="Calibri" panose="020F0502020204030204" pitchFamily="34" charset="0"/>
                          <a:cs typeface="Calibri" panose="020F0502020204030204" pitchFamily="34" charset="0"/>
                        </a:rPr>
                        <a:t>ΝΑΙ</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1000"/>
                        </a:spcAft>
                      </a:pPr>
                      <a:r>
                        <a:rPr lang="en-IE" sz="1200" dirty="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785267095"/>
                  </a:ext>
                </a:extLst>
              </a:tr>
              <a:tr h="411811">
                <a:tc>
                  <a:txBody>
                    <a:bodyPr/>
                    <a:lstStyle/>
                    <a:p>
                      <a:pPr marL="0" marR="0" algn="just">
                        <a:lnSpc>
                          <a:spcPct val="115000"/>
                        </a:lnSpc>
                        <a:spcBef>
                          <a:spcPts val="0"/>
                        </a:spcBef>
                        <a:spcAft>
                          <a:spcPts val="0"/>
                        </a:spcAft>
                      </a:pPr>
                      <a:r>
                        <a:rPr lang="el-GR"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Ξέρω πώς οι περσόνες χρηστών μπορούν να εφαρμοστούν πρακτικά σε εκπαιδευτικά σενάρια. </a:t>
                      </a:r>
                      <a:endParaRPr lang="el-G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cs typeface="Calibri" panose="020F0502020204030204" pitchFamily="34" charset="0"/>
                        </a:rPr>
                        <a:t> </a:t>
                      </a:r>
                      <a:endParaRPr lang="en-IE"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1000"/>
                        </a:spcAft>
                      </a:pPr>
                      <a:r>
                        <a:rPr lang="en-IE" sz="120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4280555881"/>
                  </a:ext>
                </a:extLst>
              </a:tr>
              <a:tr h="836057">
                <a:tc>
                  <a:txBody>
                    <a:bodyPr/>
                    <a:lstStyle/>
                    <a:p>
                      <a:pPr marL="0" marR="0" algn="just">
                        <a:lnSpc>
                          <a:spcPct val="115000"/>
                        </a:lnSpc>
                        <a:spcBef>
                          <a:spcPts val="0"/>
                        </a:spcBef>
                        <a:spcAft>
                          <a:spcPts val="0"/>
                        </a:spcAft>
                      </a:pPr>
                      <a:r>
                        <a:rPr lang="el-GR" sz="1800" b="1">
                          <a:effectLst/>
                          <a:latin typeface="Calibri" panose="020F0502020204030204" pitchFamily="34" charset="0"/>
                          <a:ea typeface="Calibri" panose="020F0502020204030204" pitchFamily="34" charset="0"/>
                          <a:cs typeface="Arial" panose="020B0604020202020204" pitchFamily="34" charset="0"/>
                        </a:rPr>
                        <a:t>Είμαι εξοικειωμένος με την έννοια της διηγηματικής αφήγησης και μπορώ να χρησιμοποιήσω κάρτες περσόνων  για να χαρτογραφήσω τα άτομα με τα οποία κυρίως συνεργάζομαι.     </a:t>
                      </a:r>
                      <a:endParaRPr lang="el-GR"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cs typeface="Calibri" panose="020F0502020204030204" pitchFamily="34" charset="0"/>
                        </a:rPr>
                        <a:t> </a:t>
                      </a:r>
                      <a:endParaRPr lang="en-IE"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a:lnSpc>
                          <a:spcPct val="115000"/>
                        </a:lnSpc>
                        <a:spcAft>
                          <a:spcPts val="1000"/>
                        </a:spcAft>
                      </a:pPr>
                      <a:r>
                        <a:rPr lang="en-IE" sz="120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2041463277"/>
                  </a:ext>
                </a:extLst>
              </a:tr>
              <a:tr h="411811">
                <a:tc>
                  <a:txBody>
                    <a:bodyPr/>
                    <a:lstStyle/>
                    <a:p>
                      <a:pPr marL="0" marR="0" algn="just">
                        <a:lnSpc>
                          <a:spcPct val="115000"/>
                        </a:lnSpc>
                        <a:spcBef>
                          <a:spcPts val="0"/>
                        </a:spcBef>
                        <a:spcAft>
                          <a:spcPts val="0"/>
                        </a:spcAft>
                      </a:pPr>
                      <a:r>
                        <a:rPr lang="el-G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Γνωρίζω πώς οι </a:t>
                      </a:r>
                      <a:r>
                        <a:rPr lang="el-GR"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περσόνες</a:t>
                      </a:r>
                      <a:r>
                        <a:rPr lang="el-G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χρηστών μπορούν να χρησιμοποιηθούν για να αντικατοπτρίζουν τους δικούς μου τυπικούς ωφελούμενους.</a:t>
                      </a:r>
                      <a:endParaRPr lang="el-GR"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gn="ctr">
                        <a:lnSpc>
                          <a:spcPct val="115000"/>
                        </a:lnSpc>
                        <a:spcAft>
                          <a:spcPts val="1000"/>
                        </a:spcAft>
                      </a:pPr>
                      <a:r>
                        <a:rPr lang="en-GB" sz="1100">
                          <a:effectLst/>
                          <a:latin typeface="Calibri" panose="020F0502020204030204" pitchFamily="34" charset="0"/>
                          <a:ea typeface="Calibri" panose="020F0502020204030204" pitchFamily="34" charset="0"/>
                          <a:cs typeface="Calibri" panose="020F0502020204030204" pitchFamily="34" charset="0"/>
                        </a:rPr>
                        <a:t> </a:t>
                      </a:r>
                      <a:endParaRPr lang="en-IE"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a:lnSpc>
                          <a:spcPct val="115000"/>
                        </a:lnSpc>
                        <a:spcAft>
                          <a:spcPts val="1000"/>
                        </a:spcAft>
                      </a:pPr>
                      <a:r>
                        <a:rPr lang="en-IE" sz="1200" dirty="0">
                          <a:effectLst/>
                          <a:latin typeface="Calibri" panose="020F0502020204030204" pitchFamily="34" charset="0"/>
                          <a:ea typeface="Calibri" panose="020F0502020204030204" pitchFamily="34" charset="0"/>
                          <a:cs typeface="Arial" panose="020B060402020202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3566574013"/>
                  </a:ext>
                </a:extLst>
              </a:tr>
            </a:tbl>
          </a:graphicData>
        </a:graphic>
      </p:graphicFrame>
    </p:spTree>
    <p:extLst>
      <p:ext uri="{BB962C8B-B14F-4D97-AF65-F5344CB8AC3E}">
        <p14:creationId xmlns:p14="http://schemas.microsoft.com/office/powerpoint/2010/main" val="285515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4000" dirty="0"/>
              <a:t>Πόροι για Ε</a:t>
            </a:r>
            <a:r>
              <a:rPr lang="en-IE" sz="4000" dirty="0"/>
              <a:t>1-</a:t>
            </a:r>
            <a:r>
              <a:rPr lang="el-GR" sz="4000" dirty="0"/>
              <a:t>ΜΕ</a:t>
            </a:r>
            <a:r>
              <a:rPr lang="en-IE" sz="4000" dirty="0"/>
              <a:t>1: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dirty="0"/>
              <a:t>Παρέχεται το ακόλουθο εκπαιδευτικό υλικό:</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5" y="1826978"/>
            <a:ext cx="8924339" cy="33933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Ε3 – ΜΕ1 -01 – Παρουσίαση </a:t>
            </a:r>
            <a:r>
              <a:rPr lang="el-GR" dirty="0" err="1"/>
              <a:t>power</a:t>
            </a:r>
            <a:r>
              <a:rPr lang="el-GR" dirty="0"/>
              <a:t> </a:t>
            </a:r>
            <a:r>
              <a:rPr lang="el-GR" dirty="0" err="1"/>
              <a:t>point</a:t>
            </a:r>
            <a:r>
              <a:rPr lang="el-GR" dirty="0"/>
              <a:t>  </a:t>
            </a:r>
          </a:p>
          <a:p>
            <a:pPr marL="342900" indent="-342900" algn="l">
              <a:buFont typeface="Wingdings" panose="05000000000000000000" pitchFamily="2" charset="2"/>
              <a:buChar char="§"/>
            </a:pPr>
            <a:r>
              <a:rPr lang="el-GR" dirty="0"/>
              <a:t>Ε3 – ΜΕ1 -02 – Κάρτες </a:t>
            </a:r>
            <a:r>
              <a:rPr lang="el-GR" dirty="0" err="1"/>
              <a:t>Περσόνων</a:t>
            </a:r>
            <a:r>
              <a:rPr lang="el-GR" dirty="0"/>
              <a:t> (</a:t>
            </a:r>
            <a:r>
              <a:rPr lang="el-GR" dirty="0" err="1"/>
              <a:t>Σαμίρα</a:t>
            </a:r>
            <a:r>
              <a:rPr lang="el-GR" dirty="0"/>
              <a:t>, </a:t>
            </a:r>
            <a:r>
              <a:rPr lang="el-GR" dirty="0" err="1"/>
              <a:t>Φρέντα</a:t>
            </a:r>
            <a:r>
              <a:rPr lang="el-GR" dirty="0"/>
              <a:t>, </a:t>
            </a:r>
            <a:r>
              <a:rPr lang="el-GR" dirty="0" err="1"/>
              <a:t>Πέδρο</a:t>
            </a:r>
            <a:r>
              <a:rPr lang="el-GR" dirty="0"/>
              <a:t>)</a:t>
            </a:r>
          </a:p>
          <a:p>
            <a:pPr marL="342900" indent="-342900" algn="l">
              <a:buFont typeface="Wingdings" panose="05000000000000000000" pitchFamily="2" charset="2"/>
              <a:buChar char="§"/>
            </a:pPr>
            <a:r>
              <a:rPr lang="el-GR" dirty="0"/>
              <a:t>Ε</a:t>
            </a:r>
            <a:r>
              <a:rPr lang="en-IE" dirty="0"/>
              <a:t>1-</a:t>
            </a:r>
            <a:r>
              <a:rPr lang="el-GR" dirty="0"/>
              <a:t>ΜΕ</a:t>
            </a:r>
            <a:r>
              <a:rPr lang="en-IE" dirty="0"/>
              <a:t>1-03 – G</a:t>
            </a:r>
            <a:r>
              <a:rPr lang="en-GB" sz="2400" dirty="0" err="1">
                <a:solidFill>
                  <a:srgbClr val="000000"/>
                </a:solidFill>
                <a:effectLst/>
                <a:latin typeface="Calibri" panose="020F0502020204030204" pitchFamily="34" charset="0"/>
                <a:ea typeface="Calibri" panose="020F0502020204030204" pitchFamily="34" charset="0"/>
              </a:rPr>
              <a:t>oltz</a:t>
            </a:r>
            <a:r>
              <a:rPr lang="en-GB" sz="2400" dirty="0">
                <a:solidFill>
                  <a:srgbClr val="000000"/>
                </a:solidFill>
                <a:effectLst/>
                <a:latin typeface="Calibri" panose="020F0502020204030204" pitchFamily="34" charset="0"/>
                <a:ea typeface="Calibri" panose="020F0502020204030204" pitchFamily="34" charset="0"/>
              </a:rPr>
              <a:t>, S. (2014) ‘A Closer Look At </a:t>
            </a:r>
            <a:r>
              <a:rPr lang="en-US" sz="2400" dirty="0">
                <a:solidFill>
                  <a:srgbClr val="000000"/>
                </a:solidFill>
                <a:effectLst/>
                <a:latin typeface="Calibri" panose="020F0502020204030204" pitchFamily="34" charset="0"/>
                <a:ea typeface="Calibri" panose="020F0502020204030204" pitchFamily="34" charset="0"/>
              </a:rPr>
              <a:t>Personas</a:t>
            </a:r>
            <a:r>
              <a:rPr lang="en-GB" sz="2400" dirty="0">
                <a:solidFill>
                  <a:srgbClr val="000000"/>
                </a:solidFill>
                <a:effectLst/>
                <a:latin typeface="Calibri" panose="020F0502020204030204" pitchFamily="34" charset="0"/>
                <a:ea typeface="Calibri" panose="020F0502020204030204" pitchFamily="34" charset="0"/>
              </a:rPr>
              <a:t>: What They Are And How They Work’. </a:t>
            </a:r>
            <a:r>
              <a:rPr lang="en-GB" sz="2400" i="1" u="sng" dirty="0">
                <a:solidFill>
                  <a:srgbClr val="0000FF"/>
                </a:solidFill>
                <a:effectLst/>
                <a:latin typeface="Calibri" panose="020F0502020204030204" pitchFamily="34" charset="0"/>
                <a:ea typeface="Calibri" panose="020F0502020204030204" pitchFamily="34" charset="0"/>
                <a:hlinkClick r:id="rId3"/>
              </a:rPr>
              <a:t>Smashing Magazine</a:t>
            </a:r>
            <a:endParaRPr lang="en-GB" sz="2400" i="1" u="sng" dirty="0">
              <a:solidFill>
                <a:srgbClr val="0000FF"/>
              </a:solidFill>
              <a:effectLst/>
              <a:latin typeface="Calibri" panose="020F0502020204030204" pitchFamily="34" charset="0"/>
              <a:ea typeface="Calibri" panose="020F0502020204030204" pitchFamily="34" charset="0"/>
            </a:endParaRPr>
          </a:p>
          <a:p>
            <a:pPr marL="342900" indent="-342900" algn="l">
              <a:buFont typeface="Wingdings" panose="05000000000000000000" pitchFamily="2" charset="2"/>
              <a:buChar char="§"/>
            </a:pPr>
            <a:r>
              <a:rPr lang="el-GR" dirty="0"/>
              <a:t>Ε</a:t>
            </a:r>
            <a:r>
              <a:rPr lang="en-IE" dirty="0"/>
              <a:t>1-</a:t>
            </a:r>
            <a:r>
              <a:rPr lang="el-GR" dirty="0"/>
              <a:t>ΜΕ</a:t>
            </a:r>
            <a:r>
              <a:rPr lang="en-IE" dirty="0"/>
              <a:t>1-04 – J</a:t>
            </a:r>
            <a:r>
              <a:rPr lang="en-GB" sz="2400" dirty="0" err="1">
                <a:solidFill>
                  <a:srgbClr val="000000"/>
                </a:solidFill>
                <a:effectLst/>
                <a:latin typeface="Calibri" panose="020F0502020204030204" pitchFamily="34" charset="0"/>
                <a:ea typeface="Calibri" panose="020F0502020204030204" pitchFamily="34" charset="0"/>
              </a:rPr>
              <a:t>ohansson</a:t>
            </a:r>
            <a:r>
              <a:rPr lang="en-GB" sz="2400" dirty="0">
                <a:solidFill>
                  <a:srgbClr val="000000"/>
                </a:solidFill>
                <a:effectLst/>
                <a:latin typeface="Calibri" panose="020F0502020204030204" pitchFamily="34" charset="0"/>
                <a:ea typeface="Calibri" panose="020F0502020204030204" pitchFamily="34" charset="0"/>
              </a:rPr>
              <a:t>, M, and </a:t>
            </a:r>
            <a:r>
              <a:rPr lang="en-GB" sz="2400" dirty="0" err="1">
                <a:solidFill>
                  <a:srgbClr val="000000"/>
                </a:solidFill>
                <a:effectLst/>
                <a:latin typeface="Calibri" panose="020F0502020204030204" pitchFamily="34" charset="0"/>
                <a:ea typeface="Calibri" panose="020F0502020204030204" pitchFamily="34" charset="0"/>
              </a:rPr>
              <a:t>Messeter</a:t>
            </a:r>
            <a:r>
              <a:rPr lang="en-GB" sz="2400" dirty="0">
                <a:solidFill>
                  <a:srgbClr val="000000"/>
                </a:solidFill>
                <a:effectLst/>
                <a:latin typeface="Calibri" panose="020F0502020204030204" pitchFamily="34" charset="0"/>
                <a:ea typeface="Calibri" panose="020F0502020204030204" pitchFamily="34" charset="0"/>
              </a:rPr>
              <a:t>, J. (2005) ‘Presenting the user’. </a:t>
            </a:r>
            <a:r>
              <a:rPr lang="en-GB" sz="2400" i="1" u="sng" dirty="0">
                <a:solidFill>
                  <a:srgbClr val="0000FF"/>
                </a:solidFill>
                <a:effectLst/>
                <a:latin typeface="Calibri" panose="020F0502020204030204" pitchFamily="34" charset="0"/>
                <a:ea typeface="Calibri" panose="020F0502020204030204" pitchFamily="34" charset="0"/>
                <a:hlinkClick r:id="rId4"/>
              </a:rPr>
              <a:t>Digital Creativity</a:t>
            </a:r>
            <a:r>
              <a:rPr lang="en-GB" sz="2400" dirty="0">
                <a:solidFill>
                  <a:srgbClr val="000000"/>
                </a:solidFill>
                <a:effectLst/>
                <a:latin typeface="Calibri" panose="020F0502020204030204" pitchFamily="34" charset="0"/>
                <a:ea typeface="Calibri" panose="020F0502020204030204" pitchFamily="34" charset="0"/>
              </a:rPr>
              <a:t> 16(4) </a:t>
            </a:r>
            <a:endParaRPr lang="en-IE" dirty="0"/>
          </a:p>
          <a:p>
            <a:pPr marL="342900" indent="-342900" algn="l">
              <a:buFont typeface="Wingdings" panose="05000000000000000000" pitchFamily="2" charset="2"/>
              <a:buChar char="§"/>
            </a:pPr>
            <a:r>
              <a:rPr lang="el-GR" dirty="0"/>
              <a:t>Ε</a:t>
            </a:r>
            <a:r>
              <a:rPr lang="en-IE" dirty="0"/>
              <a:t>1-</a:t>
            </a:r>
            <a:r>
              <a:rPr lang="el-GR" dirty="0"/>
              <a:t>ΜΕ</a:t>
            </a:r>
            <a:r>
              <a:rPr lang="en-IE" dirty="0"/>
              <a:t>1-04 – F</a:t>
            </a:r>
            <a:r>
              <a:rPr lang="en-GB" sz="2400" dirty="0" err="1">
                <a:solidFill>
                  <a:srgbClr val="000000"/>
                </a:solidFill>
                <a:effectLst/>
                <a:latin typeface="Calibri" panose="020F0502020204030204" pitchFamily="34" charset="0"/>
                <a:ea typeface="Calibri" panose="020F0502020204030204" pitchFamily="34" charset="0"/>
              </a:rPr>
              <a:t>ulford</a:t>
            </a:r>
            <a:r>
              <a:rPr lang="en-GB" sz="2400" dirty="0">
                <a:solidFill>
                  <a:srgbClr val="000000"/>
                </a:solidFill>
                <a:effectLst/>
                <a:latin typeface="Calibri" panose="020F0502020204030204" pitchFamily="34" charset="0"/>
                <a:ea typeface="Calibri" panose="020F0502020204030204" pitchFamily="34" charset="0"/>
              </a:rPr>
              <a:t>, R. (1999) </a:t>
            </a:r>
            <a:r>
              <a:rPr lang="en-GB" sz="2400" i="1" u="sng" dirty="0">
                <a:solidFill>
                  <a:srgbClr val="0000FF"/>
                </a:solidFill>
                <a:effectLst/>
                <a:latin typeface="Calibri" panose="020F0502020204030204" pitchFamily="34" charset="0"/>
                <a:ea typeface="Calibri" panose="020F0502020204030204" pitchFamily="34" charset="0"/>
                <a:hlinkClick r:id="rId5"/>
              </a:rPr>
              <a:t>The Triumph of Narrative: Storytelling in Mass Culture</a:t>
            </a:r>
            <a:r>
              <a:rPr lang="en-GB" sz="2400" dirty="0">
                <a:solidFill>
                  <a:srgbClr val="000000"/>
                </a:solidFill>
                <a:effectLst/>
                <a:latin typeface="Calibri" panose="020F0502020204030204" pitchFamily="34" charset="0"/>
                <a:ea typeface="Calibri" panose="020F0502020204030204" pitchFamily="34" charset="0"/>
              </a:rPr>
              <a:t>. </a:t>
            </a:r>
            <a:endParaRPr lang="en-IE" dirty="0"/>
          </a:p>
          <a:p>
            <a:pPr algn="l"/>
            <a:endParaRPr lang="en-IE"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Untertitel 2">
            <a:extLst>
              <a:ext uri="{FF2B5EF4-FFF2-40B4-BE49-F238E27FC236}">
                <a16:creationId xmlns:a16="http://schemas.microsoft.com/office/drawing/2014/main" id="{F13C0FF5-435F-531D-B4C1-D56BAD9AC83D}"/>
              </a:ext>
            </a:extLst>
          </p:cNvPr>
          <p:cNvSpPr txBox="1">
            <a:spLocks/>
          </p:cNvSpPr>
          <p:nvPr/>
        </p:nvSpPr>
        <p:spPr>
          <a:xfrm>
            <a:off x="939908" y="5571198"/>
            <a:ext cx="8924339" cy="54675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dirty="0"/>
              <a:t>Αφιερώστε επίσης λίγο χρόνο για να συμπληρώσετε τη λίστα ελέγχου σας.</a:t>
            </a:r>
          </a:p>
        </p:txBody>
      </p:sp>
    </p:spTree>
    <p:extLst>
      <p:ext uri="{BB962C8B-B14F-4D97-AF65-F5344CB8AC3E}">
        <p14:creationId xmlns:p14="http://schemas.microsoft.com/office/powerpoint/2010/main" val="283771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el-GR" sz="4000" dirty="0"/>
              <a:t>Μαθησιακή ενότητα 2 </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14399" y="1183182"/>
            <a:ext cx="9218417" cy="2751493"/>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l-GR" sz="5400" b="1" dirty="0">
                <a:latin typeface="+mj-lt"/>
              </a:rPr>
              <a:t>Ας εξερευνήσουμε την ΜΕ2:</a:t>
            </a:r>
            <a:endParaRPr lang="en-IE" sz="5400" b="1" dirty="0">
              <a:latin typeface="+mj-lt"/>
            </a:endParaRPr>
          </a:p>
          <a:p>
            <a:r>
              <a:rPr lang="el-GR" sz="5400" dirty="0" err="1">
                <a:latin typeface="+mj-lt"/>
              </a:rPr>
              <a:t>Chatbots</a:t>
            </a:r>
            <a:r>
              <a:rPr lang="el-GR" sz="5400" dirty="0">
                <a:latin typeface="+mj-lt"/>
              </a:rPr>
              <a:t> στον επαγγελματικό προσανατολισμό και εισαγωγή/παρουσίαση του εργαλείου </a:t>
            </a:r>
            <a:r>
              <a:rPr lang="el-GR" sz="5400" dirty="0" err="1">
                <a:latin typeface="+mj-lt"/>
              </a:rPr>
              <a:t>CareerBot</a:t>
            </a:r>
            <a:r>
              <a:rPr lang="el-GR" sz="5400" dirty="0">
                <a:latin typeface="+mj-lt"/>
              </a:rPr>
              <a:t> </a:t>
            </a:r>
            <a:endParaRPr lang="en-IE" sz="5400" dirty="0">
              <a:latin typeface="+mj-lt"/>
            </a:endParaRPr>
          </a:p>
        </p:txBody>
      </p:sp>
      <p:grpSp>
        <p:nvGrpSpPr>
          <p:cNvPr id="3" name="Gruppieren 2">
            <a:extLst>
              <a:ext uri="{FF2B5EF4-FFF2-40B4-BE49-F238E27FC236}">
                <a16:creationId xmlns:a16="http://schemas.microsoft.com/office/drawing/2014/main" id="{E41BC475-6BD0-6380-25EA-F1E9FC4AABCF}"/>
              </a:ext>
            </a:extLst>
          </p:cNvPr>
          <p:cNvGrpSpPr/>
          <p:nvPr/>
        </p:nvGrpSpPr>
        <p:grpSpPr>
          <a:xfrm>
            <a:off x="797939" y="6254322"/>
            <a:ext cx="11168942" cy="600164"/>
            <a:chOff x="797939" y="6254322"/>
            <a:chExt cx="11168942"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9B732766-1A9F-43B3-3C92-2EFF3C8BC3F4}"/>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1043259-BEF3-F454-78BA-82B7A5C35042}"/>
                </a:ext>
              </a:extLst>
            </p:cNvPr>
            <p:cNvSpPr>
              <a:spLocks noChangeArrowheads="1"/>
            </p:cNvSpPr>
            <p:nvPr/>
          </p:nvSpPr>
          <p:spPr bwMode="auto">
            <a:xfrm>
              <a:off x="2925568" y="6254322"/>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5122" name="Picture 2">
            <a:extLst>
              <a:ext uri="{FF2B5EF4-FFF2-40B4-BE49-F238E27FC236}">
                <a16:creationId xmlns:a16="http://schemas.microsoft.com/office/drawing/2014/main" id="{40D7E554-660E-8A96-0C15-A6A926512B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86640" y="4232621"/>
            <a:ext cx="3382598" cy="173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85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3600" b="1" dirty="0"/>
              <a:t>ΜΕ2: Μαθησιακά Αποτελέσματα</a:t>
            </a:r>
            <a:endParaRPr lang="de-AT" sz="36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262858" y="1308662"/>
            <a:ext cx="9041313" cy="4960763"/>
          </a:xfrm>
        </p:spPr>
        <p:txBody>
          <a:bodyPr>
            <a:normAutofit fontScale="77500" lnSpcReduction="20000"/>
          </a:bodyPr>
          <a:lstStyle/>
          <a:p>
            <a:pPr algn="l"/>
            <a:r>
              <a:rPr lang="el-GR" sz="3200" dirty="0" err="1"/>
              <a:t>Chatbots</a:t>
            </a:r>
            <a:r>
              <a:rPr lang="el-GR" sz="3200" dirty="0"/>
              <a:t> στον επαγγελματικό προσανατολισμό και εισαγωγή/παρουσίαση του εργαλείου </a:t>
            </a:r>
            <a:r>
              <a:rPr lang="el-GR" sz="3200" dirty="0" err="1"/>
              <a:t>CareerBot</a:t>
            </a:r>
            <a:r>
              <a:rPr lang="el-GR" sz="3200" dirty="0"/>
              <a:t> </a:t>
            </a:r>
          </a:p>
          <a:p>
            <a:pPr algn="l"/>
            <a:endParaRPr lang="el-GR" sz="3200" dirty="0"/>
          </a:p>
          <a:p>
            <a:pPr algn="l"/>
            <a:r>
              <a:rPr lang="el-GR" sz="3200" b="1" dirty="0" err="1"/>
              <a:t>Chatbots</a:t>
            </a:r>
            <a:r>
              <a:rPr lang="el-GR" sz="3200" b="1" dirty="0"/>
              <a:t> και αυξανόμενο ενδιαφέρον για τη χρήση τους στον Επαγγελματικό Προσανατολισμό</a:t>
            </a:r>
          </a:p>
          <a:p>
            <a:pPr algn="l"/>
            <a:r>
              <a:rPr lang="el-GR" sz="3200" dirty="0"/>
              <a:t>Κατανοήστε τι είναι ένα </a:t>
            </a:r>
            <a:r>
              <a:rPr lang="el-GR" sz="3200" dirty="0" err="1"/>
              <a:t>Chatbot</a:t>
            </a:r>
            <a:r>
              <a:rPr lang="el-GR" sz="3200" dirty="0"/>
              <a:t> και γιατί υπάρχει πλέον μεγαλύτερο ενδιαφέρον για τη χρήση τους σε ένα πλαίσιο επαγγελματικού προσανατολισμού.</a:t>
            </a:r>
          </a:p>
          <a:p>
            <a:pPr algn="l"/>
            <a:endParaRPr lang="en-IE" sz="3200" b="1" dirty="0"/>
          </a:p>
          <a:p>
            <a:pPr algn="l"/>
            <a:r>
              <a:rPr lang="el-GR" sz="3200" b="1" dirty="0"/>
              <a:t>Εξοικείωση με το εργαλείο </a:t>
            </a:r>
            <a:r>
              <a:rPr lang="el-GR" sz="3200" b="1" dirty="0" err="1"/>
              <a:t>CareerBot</a:t>
            </a:r>
            <a:r>
              <a:rPr lang="el-GR" sz="3200" b="1" dirty="0"/>
              <a:t> και εκμάθηση του τρόπου πλοήγησης στα βασικά χαρακτηριστικά του</a:t>
            </a:r>
          </a:p>
          <a:p>
            <a:pPr algn="l"/>
            <a:r>
              <a:rPr lang="el-GR" sz="3200" dirty="0"/>
              <a:t>Εξερευνώντας τα βασικά χαρακτηριστικά σε αυτή τη ΜΕ, θα ξέρετε πώς να χρησιμοποιείτε το εργαλείο και θα καταλάβετε πώς το </a:t>
            </a:r>
            <a:r>
              <a:rPr lang="el-GR" sz="3200" dirty="0" err="1"/>
              <a:t>Bot</a:t>
            </a:r>
            <a:r>
              <a:rPr lang="el-GR" sz="3200" dirty="0"/>
              <a:t> χρησιμοποιεί ροές σεναρίων που δημιουργούν ζωντανές πληροφορίες για την αγορά εργασίας από διάφορες πηγές. </a:t>
            </a:r>
          </a:p>
          <a:p>
            <a:pPr algn="l"/>
            <a:endParaRPr lang="en-IE" sz="3200" b="1" dirty="0"/>
          </a:p>
          <a:p>
            <a:pPr algn="l"/>
            <a:endParaRPr lang="en-IE" sz="3200" b="1" dirty="0"/>
          </a:p>
        </p:txBody>
      </p:sp>
      <p:pic>
        <p:nvPicPr>
          <p:cNvPr id="7" name="Picture 2" descr="MAN SITTING IN AN OFFICE">
            <a:extLst>
              <a:ext uri="{FF2B5EF4-FFF2-40B4-BE49-F238E27FC236}">
                <a16:creationId xmlns:a16="http://schemas.microsoft.com/office/drawing/2014/main" id="{8EA6F96F-FD10-0DAC-027F-A67D58B69F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9762" y="2603262"/>
            <a:ext cx="2172501" cy="2172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67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4299" y="0"/>
            <a:ext cx="8924337" cy="901049"/>
          </a:xfrm>
        </p:spPr>
        <p:txBody>
          <a:bodyPr>
            <a:noAutofit/>
          </a:bodyPr>
          <a:lstStyle/>
          <a:p>
            <a:pPr algn="l"/>
            <a:r>
              <a:rPr lang="el-GR" sz="2800" b="1" dirty="0"/>
              <a:t>ΜΕ2: </a:t>
            </a:r>
            <a:r>
              <a:rPr lang="el-GR" sz="2800" b="1" dirty="0" err="1"/>
              <a:t>Chatbots</a:t>
            </a:r>
            <a:r>
              <a:rPr lang="el-GR" sz="2800" b="1" dirty="0"/>
              <a:t> στον επαγγελματικό προσανατολισμό και εισαγωγή/παρουσίαση του εργαλείου </a:t>
            </a:r>
            <a:r>
              <a:rPr lang="el-GR" sz="2800" b="1" dirty="0" err="1"/>
              <a:t>CareerBot</a:t>
            </a:r>
            <a:r>
              <a:rPr lang="el-GR" sz="2800" b="1" dirty="0"/>
              <a:t>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9010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209308" y="963467"/>
            <a:ext cx="9041313" cy="4960763"/>
          </a:xfrm>
        </p:spPr>
        <p:txBody>
          <a:bodyPr>
            <a:normAutofit fontScale="85000" lnSpcReduction="20000"/>
          </a:bodyPr>
          <a:lstStyle/>
          <a:p>
            <a:pPr algn="l"/>
            <a:r>
              <a:rPr lang="el-GR" sz="3200" b="1" dirty="0"/>
              <a:t>Τι είναι το </a:t>
            </a:r>
            <a:r>
              <a:rPr lang="en-IE" sz="3200" b="1" dirty="0"/>
              <a:t>Chatbot? </a:t>
            </a:r>
          </a:p>
          <a:p>
            <a:pPr algn="l"/>
            <a:r>
              <a:rPr lang="el-GR" sz="3300" dirty="0"/>
              <a:t>Ένα </a:t>
            </a:r>
            <a:r>
              <a:rPr lang="el-GR" sz="3300" dirty="0" err="1"/>
              <a:t>chatbot</a:t>
            </a:r>
            <a:r>
              <a:rPr lang="el-GR" sz="3300" dirty="0"/>
              <a:t> μπορεί να </a:t>
            </a:r>
            <a:r>
              <a:rPr lang="el-GR" sz="3300" dirty="0" err="1"/>
              <a:t>περιγραφεί</a:t>
            </a:r>
            <a:r>
              <a:rPr lang="el-GR" sz="3300" dirty="0"/>
              <a:t> ως ένα ψηφιακό σύστημα με το οποίο μπορεί να </a:t>
            </a:r>
            <a:r>
              <a:rPr lang="el-GR" sz="3300" dirty="0" err="1"/>
              <a:t>αλληλεπιδράσει</a:t>
            </a:r>
            <a:r>
              <a:rPr lang="el-GR" sz="3300" dirty="0"/>
              <a:t> κανείς αποκλειστικά μέσω φυσικής γλώσσας, μέσω </a:t>
            </a:r>
            <a:r>
              <a:rPr lang="el-GR" sz="3300" dirty="0" err="1"/>
              <a:t>διεπαφών</a:t>
            </a:r>
            <a:r>
              <a:rPr lang="el-GR" sz="3300" dirty="0"/>
              <a:t> κειμένου ή φωνής. </a:t>
            </a:r>
          </a:p>
          <a:p>
            <a:pPr marL="457200" indent="-457200" algn="l">
              <a:buFont typeface="Wingdings" panose="05000000000000000000" pitchFamily="2" charset="2"/>
              <a:buChar char="§"/>
            </a:pPr>
            <a:r>
              <a:rPr lang="el-GR" sz="3300" dirty="0"/>
              <a:t>Τα </a:t>
            </a:r>
            <a:r>
              <a:rPr lang="el-GR" sz="3300" dirty="0" err="1"/>
              <a:t>chatbots</a:t>
            </a:r>
            <a:r>
              <a:rPr lang="el-GR" sz="3300" dirty="0"/>
              <a:t> προορίζονται για την αυτοματοποίηση των συνομιλιών μέσω της προσομοίωσης ενός ανθρώπινου συνομιλητή και μπορούν να ενσωματωθούν σε λογισμικό, όπως διαδικτυακές πλατφόρμες, ψηφιακούς βοηθούς ή να διασυνδεθούν μέσω υπηρεσιών ανταλλαγής μηνυμάτων. </a:t>
            </a:r>
          </a:p>
          <a:p>
            <a:pPr marL="457200" indent="-457200" algn="l">
              <a:buFont typeface="Wingdings" panose="05000000000000000000" pitchFamily="2" charset="2"/>
              <a:buChar char="§"/>
            </a:pPr>
            <a:r>
              <a:rPr lang="el-GR" sz="3300" dirty="0"/>
              <a:t>Τα </a:t>
            </a:r>
            <a:r>
              <a:rPr lang="el-GR" sz="3300" dirty="0" err="1"/>
              <a:t>chatbots</a:t>
            </a:r>
            <a:r>
              <a:rPr lang="el-GR" sz="3300" dirty="0"/>
              <a:t> μπορούν να αποτελέσουν ένα αποτελεσματικό εργαλείο για την παροχή εξατομικευμένων πληροφοριών</a:t>
            </a:r>
          </a:p>
        </p:txBody>
      </p:sp>
      <p:pic>
        <p:nvPicPr>
          <p:cNvPr id="7" name="Picture 6">
            <a:extLst>
              <a:ext uri="{FF2B5EF4-FFF2-40B4-BE49-F238E27FC236}">
                <a16:creationId xmlns:a16="http://schemas.microsoft.com/office/drawing/2014/main" id="{17545352-38E1-795E-3DB5-5724343F2F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3349" y="3005667"/>
            <a:ext cx="2705100" cy="1515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510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4299" y="-114300"/>
            <a:ext cx="8924337" cy="1048070"/>
          </a:xfrm>
        </p:spPr>
        <p:txBody>
          <a:bodyPr>
            <a:noAutofit/>
          </a:bodyPr>
          <a:lstStyle/>
          <a:p>
            <a:pPr algn="l"/>
            <a:r>
              <a:rPr lang="el-GR" sz="2800" b="1" dirty="0"/>
              <a:t>ΜΕ2: </a:t>
            </a:r>
            <a:r>
              <a:rPr lang="el-GR" sz="2800" b="1" dirty="0" err="1"/>
              <a:t>Chatbots</a:t>
            </a:r>
            <a:r>
              <a:rPr lang="el-GR" sz="2800" b="1" dirty="0"/>
              <a:t> στον επαγγελματικό προσανατολισμό και εισαγωγή/παρουσίαση του εργαλείου </a:t>
            </a:r>
            <a:r>
              <a:rPr lang="el-GR" sz="2800" b="1" dirty="0" err="1"/>
              <a:t>CareerBot</a:t>
            </a:r>
            <a:r>
              <a:rPr lang="el-GR" sz="2800" b="1" dirty="0"/>
              <a:t> </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9010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209308" y="963467"/>
            <a:ext cx="9041313" cy="4960763"/>
          </a:xfrm>
        </p:spPr>
        <p:txBody>
          <a:bodyPr>
            <a:normAutofit fontScale="92500" lnSpcReduction="10000"/>
          </a:bodyPr>
          <a:lstStyle/>
          <a:p>
            <a:pPr algn="l"/>
            <a:r>
              <a:rPr lang="en-IE" sz="2800" b="1" dirty="0"/>
              <a:t>Chatbots </a:t>
            </a:r>
            <a:r>
              <a:rPr lang="el-GR" sz="2800" b="1" dirty="0"/>
              <a:t>στον επαγγελματικό προσανατολισμό</a:t>
            </a:r>
            <a:endParaRPr lang="en-US" sz="2800" b="1" dirty="0"/>
          </a:p>
          <a:p>
            <a:pPr algn="l"/>
            <a:r>
              <a:rPr lang="el-GR" sz="2000" dirty="0"/>
              <a:t>Τα τελευταία χρόνια παρατηρείται αυξανόμενο ενδιαφέρον για τη χρήση </a:t>
            </a:r>
            <a:r>
              <a:rPr lang="el-GR" sz="2000" dirty="0" err="1"/>
              <a:t>chatbots</a:t>
            </a:r>
            <a:r>
              <a:rPr lang="el-GR" sz="2000" dirty="0"/>
              <a:t> για συμβουλές, καθοδήγηση και συμβουλευτική όσον αφορά την επαγγελματική σταδιοδρομία. </a:t>
            </a:r>
          </a:p>
          <a:p>
            <a:pPr marL="342900" indent="-342900" algn="l">
              <a:buFont typeface="Arial" panose="020B0604020202020204" pitchFamily="34" charset="0"/>
              <a:buChar char="•"/>
            </a:pPr>
            <a:r>
              <a:rPr lang="el-GR" sz="2000" dirty="0"/>
              <a:t>Τα </a:t>
            </a:r>
            <a:r>
              <a:rPr lang="el-GR" sz="2000" dirty="0" err="1"/>
              <a:t>chatbots</a:t>
            </a:r>
            <a:r>
              <a:rPr lang="el-GR" sz="2000" dirty="0"/>
              <a:t> μπορούν να παρέχουν άμεσες και εξατομικευμένες πληροφορίες στους χρήστες, 24 ώρες το 24ωρο.</a:t>
            </a:r>
          </a:p>
          <a:p>
            <a:pPr marL="342900" indent="-342900" algn="l">
              <a:buFont typeface="Arial" panose="020B0604020202020204" pitchFamily="34" charset="0"/>
              <a:buChar char="•"/>
            </a:pPr>
            <a:r>
              <a:rPr lang="el-GR" sz="2000" dirty="0"/>
              <a:t>Η πρόσβαση στα </a:t>
            </a:r>
            <a:r>
              <a:rPr lang="el-GR" sz="2000" dirty="0" err="1"/>
              <a:t>chatbots</a:t>
            </a:r>
            <a:r>
              <a:rPr lang="el-GR" sz="2000" dirty="0"/>
              <a:t> είναι εύκολη και βολική, καθιστώντας τα ένα χρήσιμο εργαλείο για άτομα που μπορεί να μην έχουν πρόσβαση σε άλλες μορφές συμβουλών, καθοδήγησης και συμβουλευτικής σταδιοδρομίας. </a:t>
            </a:r>
          </a:p>
          <a:p>
            <a:pPr marL="342900" indent="-342900" algn="l">
              <a:buFont typeface="Arial" panose="020B0604020202020204" pitchFamily="34" charset="0"/>
              <a:buChar char="•"/>
            </a:pPr>
            <a:r>
              <a:rPr lang="el-GR" sz="2000" dirty="0"/>
              <a:t>Τα </a:t>
            </a:r>
            <a:r>
              <a:rPr lang="el-GR" sz="2000" dirty="0" err="1"/>
              <a:t>chatbots</a:t>
            </a:r>
            <a:r>
              <a:rPr lang="el-GR" sz="2000" dirty="0"/>
              <a:t> μπορούν να αποτελέσουν ένα αποτελεσματικό εργαλείο για την παροχή εξατομικευμένων πληροφοριών και υποστήριξης σε άτομα με αναπηρίες, τα οποία μπορεί να αντιμετωπίζουν εμπόδια στην πρόσβαση σε άλλες μορφές επαγγελματικών συμβουλών, καθοδήγησης και συμβουλευτικής. </a:t>
            </a:r>
          </a:p>
          <a:p>
            <a:pPr marL="342900" indent="-342900" algn="l">
              <a:buFont typeface="Arial" panose="020B0604020202020204" pitchFamily="34" charset="0"/>
              <a:buChar char="•"/>
            </a:pPr>
            <a:r>
              <a:rPr lang="el-GR" sz="2000" dirty="0"/>
              <a:t>Είναι σημαντικό να σημειωθεί ότι τα </a:t>
            </a:r>
            <a:r>
              <a:rPr lang="el-GR" sz="2000" dirty="0" err="1"/>
              <a:t>chatbots</a:t>
            </a:r>
            <a:r>
              <a:rPr lang="el-GR" sz="2000" dirty="0"/>
              <a:t> δεν αντικαθιστούν τους ανθρώπινους συμβούλους επαγγελματικού προσανατολισμού και θα πρέπει να χρησιμοποιούνται ως μέρος μιας ευρύτερης στρατηγικής συμβουλευτικής, καθοδήγησης και επαγγελματικού προσανατολισμού.</a:t>
            </a:r>
          </a:p>
        </p:txBody>
      </p:sp>
      <p:pic>
        <p:nvPicPr>
          <p:cNvPr id="7" name="Picture 2">
            <a:extLst>
              <a:ext uri="{FF2B5EF4-FFF2-40B4-BE49-F238E27FC236}">
                <a16:creationId xmlns:a16="http://schemas.microsoft.com/office/drawing/2014/main" id="{F12C5F8B-161D-B67C-E39F-BEB5AAEAF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48636" y="2732740"/>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754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4299" y="644390"/>
            <a:ext cx="8924337" cy="152249"/>
          </a:xfrm>
        </p:spPr>
        <p:txBody>
          <a:bodyPr>
            <a:noAutofit/>
          </a:bodyPr>
          <a:lstStyle/>
          <a:p>
            <a:pPr algn="l"/>
            <a:r>
              <a:rPr lang="el-GR" sz="2800" b="1" dirty="0"/>
              <a:t>ΜΕ2: </a:t>
            </a:r>
            <a:r>
              <a:rPr lang="el-GR" sz="2800" b="1" dirty="0" err="1"/>
              <a:t>Chatbots</a:t>
            </a:r>
            <a:r>
              <a:rPr lang="el-GR" sz="2800" b="1" dirty="0"/>
              <a:t> στον επαγγελματικό προσανατολισμό και εισαγωγή/παρουσίαση του εργαλείου </a:t>
            </a:r>
            <a:r>
              <a:rPr lang="el-GR" sz="2800" b="1" dirty="0" err="1"/>
              <a:t>CareerBot</a:t>
            </a:r>
            <a:r>
              <a:rPr lang="el-GR" sz="2800" b="1" dirty="0"/>
              <a:t> </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9010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369737" y="1156428"/>
            <a:ext cx="9429992" cy="4993484"/>
          </a:xfrm>
        </p:spPr>
        <p:txBody>
          <a:bodyPr>
            <a:normAutofit fontScale="62500" lnSpcReduction="20000"/>
          </a:bodyPr>
          <a:lstStyle/>
          <a:p>
            <a:pPr algn="l"/>
            <a:r>
              <a:rPr lang="el-GR" sz="3100" b="1" dirty="0"/>
              <a:t>Διαχείριση του εργαλείου </a:t>
            </a:r>
            <a:r>
              <a:rPr lang="en-IE" sz="3100" b="1" dirty="0" err="1"/>
              <a:t>CareerBot</a:t>
            </a:r>
            <a:endParaRPr lang="en-IE" sz="3100" b="1" dirty="0"/>
          </a:p>
          <a:p>
            <a:pPr algn="l"/>
            <a:r>
              <a:rPr lang="el-GR" sz="3100" dirty="0"/>
              <a:t>Αποκτήστε πρόσβαση στο εργαλείο εδώ:</a:t>
            </a:r>
            <a:r>
              <a:rPr lang="en-IE" sz="3100" dirty="0"/>
              <a:t> </a:t>
            </a:r>
            <a:r>
              <a:rPr lang="en-IE" sz="3100" dirty="0">
                <a:solidFill>
                  <a:srgbClr val="0563C1"/>
                </a:solidFill>
                <a:hlinkClick r:id="rId5">
                  <a:extLst>
                    <a:ext uri="{A12FA001-AC4F-418D-AE19-62706E023703}">
                      <ahyp:hlinkClr xmlns:ahyp="http://schemas.microsoft.com/office/drawing/2018/hyperlinkcolor" val="tx"/>
                    </a:ext>
                  </a:extLst>
                </a:hlinkClick>
              </a:rPr>
              <a:t>https://careerbot.eu/bot/bot.html</a:t>
            </a:r>
            <a:endParaRPr lang="en-IE" sz="3100" dirty="0"/>
          </a:p>
          <a:p>
            <a:pPr algn="l"/>
            <a:r>
              <a:rPr lang="el-GR" sz="3100" dirty="0"/>
              <a:t>Παρακολουθήστε αυτό το Εισαγωγικό Βίντεο για να εξοικειωθείτε με το Έργο</a:t>
            </a:r>
            <a:r>
              <a:rPr lang="en-US" sz="3100" dirty="0"/>
              <a:t> </a:t>
            </a:r>
            <a:r>
              <a:rPr lang="en-GB" sz="31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6"/>
              </a:rPr>
              <a:t>https://www.youtube.com/watch?v=UJ836hxw39c&amp;t=2s</a:t>
            </a:r>
            <a:endParaRPr lang="en-IE" sz="3100" dirty="0"/>
          </a:p>
          <a:p>
            <a:pPr algn="l"/>
            <a:endParaRPr lang="en-IE" sz="3100" b="1" dirty="0"/>
          </a:p>
          <a:p>
            <a:pPr marL="457200" indent="-457200" algn="l">
              <a:buFont typeface="Wingdings" panose="05000000000000000000" pitchFamily="2" charset="2"/>
              <a:buChar char="§"/>
              <a:tabLst>
                <a:tab pos="180340" algn="l"/>
              </a:tabLst>
            </a:pPr>
            <a:r>
              <a:rPr lang="el-GR" sz="3100" dirty="0">
                <a:effectLst/>
                <a:latin typeface="Calibri" panose="020F0502020204030204" pitchFamily="34" charset="0"/>
                <a:ea typeface="Calibri" panose="020F0502020204030204" pitchFamily="34" charset="0"/>
              </a:rPr>
              <a:t>Στη συνέχεια, οι χρήστες μπορούν να εξερευνήσουν πέντε χαρακτηριστικά του </a:t>
            </a:r>
            <a:r>
              <a:rPr lang="el-GR" sz="3100" dirty="0" err="1">
                <a:effectLst/>
                <a:latin typeface="Calibri" panose="020F0502020204030204" pitchFamily="34" charset="0"/>
                <a:ea typeface="Calibri" panose="020F0502020204030204" pitchFamily="34" charset="0"/>
              </a:rPr>
              <a:t>Bot</a:t>
            </a:r>
            <a:r>
              <a:rPr lang="el-GR" sz="3100" dirty="0">
                <a:effectLst/>
                <a:latin typeface="Calibri" panose="020F0502020204030204" pitchFamily="34" charset="0"/>
                <a:ea typeface="Calibri" panose="020F0502020204030204" pitchFamily="34" charset="0"/>
              </a:rPr>
              <a:t>, τα οποία λειτουργούν με τη χρήση ροών συνομιλίας που απαιτεί από τους χρήστες να κάνουν κλικ στις επιλογές που παρέχονται για να </a:t>
            </a:r>
            <a:r>
              <a:rPr lang="el-GR" sz="3100" dirty="0" err="1">
                <a:effectLst/>
                <a:latin typeface="Calibri" panose="020F0502020204030204" pitchFamily="34" charset="0"/>
                <a:ea typeface="Calibri" panose="020F0502020204030204" pitchFamily="34" charset="0"/>
              </a:rPr>
              <a:t>πλοηγηθούν</a:t>
            </a:r>
            <a:r>
              <a:rPr lang="el-GR" sz="3100" dirty="0">
                <a:effectLst/>
                <a:latin typeface="Calibri" panose="020F0502020204030204" pitchFamily="34" charset="0"/>
                <a:ea typeface="Calibri" panose="020F0502020204030204" pitchFamily="34" charset="0"/>
              </a:rPr>
              <a:t> στη συνομιλία και να εισάγουν απαντήσεις για να συλλέξουν εξατομικευμένες πληροφορίες. </a:t>
            </a:r>
          </a:p>
          <a:p>
            <a:pPr marL="457200" indent="-457200" algn="l">
              <a:buFont typeface="Wingdings" panose="05000000000000000000" pitchFamily="2" charset="2"/>
              <a:buChar char="§"/>
              <a:tabLst>
                <a:tab pos="180340" algn="l"/>
              </a:tabLst>
            </a:pPr>
            <a:r>
              <a:rPr lang="el-GR" sz="3100" dirty="0">
                <a:effectLst/>
                <a:latin typeface="Calibri" panose="020F0502020204030204" pitchFamily="34" charset="0"/>
                <a:ea typeface="Calibri" panose="020F0502020204030204" pitchFamily="34" charset="0"/>
              </a:rPr>
              <a:t>Το εργαλείο </a:t>
            </a:r>
            <a:r>
              <a:rPr lang="el-GR" sz="3100" dirty="0" err="1">
                <a:effectLst/>
                <a:latin typeface="Calibri" panose="020F0502020204030204" pitchFamily="34" charset="0"/>
                <a:ea typeface="Calibri" panose="020F0502020204030204" pitchFamily="34" charset="0"/>
              </a:rPr>
              <a:t>CareerBot</a:t>
            </a:r>
            <a:r>
              <a:rPr lang="el-GR" sz="3100" dirty="0">
                <a:effectLst/>
                <a:latin typeface="Calibri" panose="020F0502020204030204" pitchFamily="34" charset="0"/>
                <a:ea typeface="Calibri" panose="020F0502020204030204" pitchFamily="34" charset="0"/>
              </a:rPr>
              <a:t> παράγει ζωντανές αγγελίες εργασίας, πληροφορίες για την αγορά εργασίας που προέρχονται από το CEDEFOP: </a:t>
            </a:r>
            <a:r>
              <a:rPr lang="el-GR" sz="3100" dirty="0" err="1">
                <a:effectLst/>
                <a:latin typeface="Calibri" panose="020F0502020204030204" pitchFamily="34" charset="0"/>
                <a:ea typeface="Calibri" panose="020F0502020204030204" pitchFamily="34" charset="0"/>
              </a:rPr>
              <a:t>Skills</a:t>
            </a:r>
            <a:r>
              <a:rPr lang="el-GR" sz="3100" dirty="0">
                <a:effectLst/>
                <a:latin typeface="Calibri" panose="020F0502020204030204" pitchFamily="34" charset="0"/>
                <a:ea typeface="Calibri" panose="020F0502020204030204" pitchFamily="34" charset="0"/>
              </a:rPr>
              <a:t> OVATE, τις ευρωπαϊκές δεξιότητες, ικανότητες, προσόντα και επαγγέλματα (ESCO) και βίντεο με συμβουλές για τους χρήστες. Οι χρήστες μπορούν να επιλέξουν την τοποθεσία αναζήτησης (Ιρλανδία, Αυστρία, Ισπανία και Ελλάδα).</a:t>
            </a:r>
          </a:p>
          <a:p>
            <a:pPr algn="l">
              <a:tabLst>
                <a:tab pos="180340" algn="l"/>
              </a:tabLst>
            </a:pPr>
            <a:endParaRPr lang="en-GB" sz="3100" dirty="0">
              <a:latin typeface="Calibri" panose="020F0502020204030204" pitchFamily="34" charset="0"/>
            </a:endParaRPr>
          </a:p>
          <a:p>
            <a:pPr algn="l">
              <a:tabLst>
                <a:tab pos="180340" algn="l"/>
              </a:tabLst>
            </a:pPr>
            <a:r>
              <a:rPr lang="en-IE" sz="3100" dirty="0">
                <a:effectLst/>
              </a:rPr>
              <a:t> </a:t>
            </a:r>
            <a:r>
              <a:rPr lang="de-AT" sz="31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7"/>
              </a:rPr>
              <a:t>https://www.cedefop.europa.eu/en/tools/skills-online-vacancies</a:t>
            </a:r>
            <a:endParaRPr lang="en-IE" sz="3100" dirty="0">
              <a:effectLst/>
              <a:latin typeface="Calibri" panose="020F0502020204030204" pitchFamily="34" charset="0"/>
              <a:ea typeface="Calibri" panose="020F0502020204030204" pitchFamily="34" charset="0"/>
              <a:cs typeface="Arial" panose="020B0604020202020204" pitchFamily="34" charset="0"/>
            </a:endParaRPr>
          </a:p>
          <a:p>
            <a:pPr algn="l">
              <a:tabLst>
                <a:tab pos="180340" algn="l"/>
              </a:tabLst>
            </a:pPr>
            <a:r>
              <a:rPr lang="de-AT" sz="31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8"/>
              </a:rPr>
              <a:t>https://esco.ec.europa.eu/en</a:t>
            </a:r>
            <a:endParaRPr lang="en-IE" sz="3100" dirty="0">
              <a:effectLst/>
              <a:latin typeface="Calibri" panose="020F0502020204030204" pitchFamily="34" charset="0"/>
              <a:ea typeface="Calibri" panose="020F0502020204030204" pitchFamily="34" charset="0"/>
              <a:cs typeface="Arial" panose="020B0604020202020204" pitchFamily="34" charset="0"/>
            </a:endParaRPr>
          </a:p>
          <a:p>
            <a:pPr>
              <a:tabLst>
                <a:tab pos="180340" algn="l"/>
              </a:tabLst>
            </a:pPr>
            <a:endParaRPr lang="en-IE" sz="2800" b="1" dirty="0"/>
          </a:p>
        </p:txBody>
      </p:sp>
      <p:pic>
        <p:nvPicPr>
          <p:cNvPr id="3" name="Picture 2">
            <a:extLst>
              <a:ext uri="{FF2B5EF4-FFF2-40B4-BE49-F238E27FC236}">
                <a16:creationId xmlns:a16="http://schemas.microsoft.com/office/drawing/2014/main" id="{BFCBBF9E-AA44-6D5E-32FB-735C0742ACDE}"/>
              </a:ext>
            </a:extLst>
          </p:cNvPr>
          <p:cNvPicPr>
            <a:picLocks noChangeAspect="1"/>
          </p:cNvPicPr>
          <p:nvPr/>
        </p:nvPicPr>
        <p:blipFill>
          <a:blip r:embed="rId9"/>
          <a:stretch>
            <a:fillRect/>
          </a:stretch>
        </p:blipFill>
        <p:spPr>
          <a:xfrm rot="666347">
            <a:off x="10127864" y="3869322"/>
            <a:ext cx="1338186" cy="133818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33602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4299" y="644390"/>
            <a:ext cx="8924337" cy="234547"/>
          </a:xfrm>
        </p:spPr>
        <p:txBody>
          <a:bodyPr>
            <a:noAutofit/>
          </a:bodyPr>
          <a:lstStyle/>
          <a:p>
            <a:pPr algn="l"/>
            <a:r>
              <a:rPr lang="el-GR" sz="2800" b="1" dirty="0"/>
              <a:t>ΜΕ2: </a:t>
            </a:r>
            <a:r>
              <a:rPr lang="el-GR" sz="2800" b="1" dirty="0" err="1"/>
              <a:t>Chatbots</a:t>
            </a:r>
            <a:r>
              <a:rPr lang="el-GR" sz="2800" b="1" dirty="0"/>
              <a:t> στον επαγγελματικό προσανατολισμό και εισαγωγή/παρουσίαση του εργαλείου </a:t>
            </a:r>
            <a:r>
              <a:rPr lang="el-GR" sz="2800" b="1" dirty="0" err="1"/>
              <a:t>CareerBot</a:t>
            </a:r>
            <a:r>
              <a:rPr lang="el-GR" sz="2800" b="1" dirty="0"/>
              <a:t> </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9010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490246" y="6292485"/>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209308" y="1118872"/>
            <a:ext cx="10623792" cy="5000622"/>
          </a:xfrm>
        </p:spPr>
        <p:txBody>
          <a:bodyPr>
            <a:normAutofit fontScale="92500" lnSpcReduction="10000"/>
          </a:bodyPr>
          <a:lstStyle/>
          <a:p>
            <a:pPr algn="l">
              <a:tabLst>
                <a:tab pos="180340" algn="l"/>
              </a:tabLst>
            </a:pPr>
            <a:r>
              <a:rPr lang="el-GR" sz="3100" dirty="0">
                <a:effectLst/>
              </a:rPr>
              <a:t>Τα βασικά χαρακτηριστικά του </a:t>
            </a:r>
            <a:r>
              <a:rPr lang="el-GR" sz="3100" dirty="0" err="1">
                <a:effectLst/>
              </a:rPr>
              <a:t>Bot</a:t>
            </a:r>
            <a:r>
              <a:rPr lang="el-GR" sz="3100" dirty="0">
                <a:effectLst/>
              </a:rPr>
              <a:t> περιλαμβάνουν: </a:t>
            </a:r>
          </a:p>
          <a:p>
            <a:pPr algn="l">
              <a:tabLst>
                <a:tab pos="180340" algn="l"/>
              </a:tabLst>
            </a:pPr>
            <a:endParaRPr lang="en-US" sz="2800" b="1" dirty="0"/>
          </a:p>
          <a:p>
            <a:pPr marL="457200" indent="-457200" algn="l">
              <a:buFont typeface="Wingdings" panose="05000000000000000000" pitchFamily="2" charset="2"/>
              <a:buChar char="§"/>
              <a:tabLst>
                <a:tab pos="180340" algn="l"/>
              </a:tabLst>
            </a:pPr>
            <a:r>
              <a:rPr lang="el-GR" b="1" dirty="0"/>
              <a:t>Ζήτηση για θέσεις εργασίας και δεξιότητες: </a:t>
            </a:r>
            <a:r>
              <a:rPr lang="el-GR" dirty="0"/>
              <a:t>αποκτήστε μια επισκόπηση μέσω στατιστικών στοιχείων και γραφικών πληροφοριών για την αγορά εργασίας της επιλεγμένης χώρας, τα χαρακτηριστικά αυτά περιλαμβάνουν: "Οι πιο περιζήτητες δεξιότητες το 2021" "Μελλοντική μεταβολή της απασχόλησης" "Μελλοντική αύξηση της απασχόλησης το 2020-2030" "Μελλοντικές ανάγκες (συνολικό άνοιγμα θέσεων εργασίας) ανά επάγγελμα το 2020-2030 - πηγή: CEDEFOP. </a:t>
            </a:r>
          </a:p>
          <a:p>
            <a:pPr marL="457200" indent="-457200" algn="l">
              <a:buFont typeface="Wingdings" panose="05000000000000000000" pitchFamily="2" charset="2"/>
              <a:buChar char="§"/>
              <a:tabLst>
                <a:tab pos="180340" algn="l"/>
              </a:tabLst>
            </a:pPr>
            <a:r>
              <a:rPr lang="en-US" b="1" dirty="0" err="1"/>
              <a:t>Jobfinder</a:t>
            </a:r>
            <a:r>
              <a:rPr lang="en-US" b="1" dirty="0"/>
              <a:t>:</a:t>
            </a:r>
            <a:r>
              <a:rPr lang="en-US" dirty="0"/>
              <a:t> </a:t>
            </a:r>
            <a:r>
              <a:rPr lang="el-GR" dirty="0"/>
              <a:t>αναζητήστε θέσεις εργασίας στην περιοχή σας. Το ρομπότ ενσωματώνει ζωντανές πληροφορίες σχετικά με τις τρέχουσες προσφορές θέσεων εργασίας χρησιμοποιώντας διάφορες </a:t>
            </a:r>
            <a:r>
              <a:rPr lang="el-GR" dirty="0" err="1"/>
              <a:t>διεπαφές</a:t>
            </a:r>
            <a:r>
              <a:rPr lang="el-GR" dirty="0"/>
              <a:t> προγράμματος εφαρμογών (API). Οι αναζητήσεις μπορούν να πραγματοποιηθούν στην Ιρλανδία, την Αυστρία, την Ελλάδα και την Ισπανία. Πιο συγκεκριμένα δεδομένα είναι διαθέσιμα για περιοχές σε κάθε μία από τις αναφερόμενες χώρες , μπορείτε να αναζητήσετε θέσεις εργασίας σε π.χ. Δουβλίνο, </a:t>
            </a:r>
            <a:r>
              <a:rPr lang="el-GR" dirty="0" err="1"/>
              <a:t>Ίνσμπρουκ</a:t>
            </a:r>
            <a:r>
              <a:rPr lang="el-GR" dirty="0"/>
              <a:t>, Αθήνα, </a:t>
            </a:r>
            <a:r>
              <a:rPr lang="el-GR" dirty="0" err="1"/>
              <a:t>Μάλαγα</a:t>
            </a:r>
            <a:r>
              <a:rPr lang="el-GR" dirty="0"/>
              <a:t>. </a:t>
            </a:r>
            <a:endParaRPr lang="en-US" dirty="0"/>
          </a:p>
          <a:p>
            <a:pPr algn="l">
              <a:tabLst>
                <a:tab pos="180340" algn="l"/>
              </a:tabLst>
            </a:pPr>
            <a:endParaRPr lang="en-IE" sz="2800" b="1" dirty="0"/>
          </a:p>
        </p:txBody>
      </p:sp>
    </p:spTree>
    <p:extLst>
      <p:ext uri="{BB962C8B-B14F-4D97-AF65-F5344CB8AC3E}">
        <p14:creationId xmlns:p14="http://schemas.microsoft.com/office/powerpoint/2010/main" val="113460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4299" y="644390"/>
            <a:ext cx="8924337" cy="177583"/>
          </a:xfrm>
        </p:spPr>
        <p:txBody>
          <a:bodyPr>
            <a:noAutofit/>
          </a:bodyPr>
          <a:lstStyle/>
          <a:p>
            <a:pPr algn="l"/>
            <a:r>
              <a:rPr lang="el-GR" sz="2800" b="1" dirty="0"/>
              <a:t>ΜΕ2: </a:t>
            </a:r>
            <a:r>
              <a:rPr lang="el-GR" sz="2800" b="1" dirty="0" err="1"/>
              <a:t>Chatbots</a:t>
            </a:r>
            <a:r>
              <a:rPr lang="el-GR" sz="2800" b="1" dirty="0"/>
              <a:t> στον επαγγελματικό προσανατολισμό και εισαγωγή/παρουσίαση του εργαλείου </a:t>
            </a:r>
            <a:r>
              <a:rPr lang="el-GR" sz="2800" b="1" dirty="0" err="1"/>
              <a:t>CareerBot</a:t>
            </a:r>
            <a:r>
              <a:rPr lang="el-GR" sz="2800" b="1" dirty="0"/>
              <a:t> </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9010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318644" y="1196865"/>
            <a:ext cx="9429992" cy="4993484"/>
          </a:xfrm>
        </p:spPr>
        <p:txBody>
          <a:bodyPr>
            <a:normAutofit fontScale="92500" lnSpcReduction="10000"/>
          </a:bodyPr>
          <a:lstStyle/>
          <a:p>
            <a:pPr algn="l">
              <a:tabLst>
                <a:tab pos="180340" algn="l"/>
              </a:tabLst>
            </a:pPr>
            <a:r>
              <a:rPr lang="el-GR" sz="3100" dirty="0">
                <a:effectLst/>
              </a:rPr>
              <a:t>Τα βασικά χαρακτηριστικά του </a:t>
            </a:r>
            <a:r>
              <a:rPr lang="el-GR" sz="3100" dirty="0" err="1">
                <a:effectLst/>
              </a:rPr>
              <a:t>Bot</a:t>
            </a:r>
            <a:r>
              <a:rPr lang="el-GR" sz="3100" dirty="0">
                <a:effectLst/>
              </a:rPr>
              <a:t> περιλαμβάνουν: </a:t>
            </a:r>
          </a:p>
          <a:p>
            <a:pPr marL="457200" indent="-457200" algn="l">
              <a:buFont typeface="Wingdings" panose="05000000000000000000" pitchFamily="2" charset="2"/>
              <a:buChar char="§"/>
              <a:tabLst>
                <a:tab pos="180340" algn="l"/>
              </a:tabLst>
            </a:pPr>
            <a:r>
              <a:rPr lang="el-GR" sz="2800" b="1" dirty="0"/>
              <a:t>Πληροφορίες για τις θέσεις εργασίας και τις δεξιότητες: </a:t>
            </a:r>
            <a:r>
              <a:rPr lang="el-GR" sz="2800" dirty="0"/>
              <a:t>αναζητήστε τις δεξιότητες που είναι απαραίτητες για ορισμένες θέσεις εργασίας, περιγραφές θέσεων εργασίας και παραδείγματα και λάβετε ορισμούς σχετικά με τις δεξιότητες και τις γνώσεις για να προετοιμαστείτε για την αναζήτηση εργασίας και την ανάπτυξη ενός χαρτοφυλακίου καριέρας. </a:t>
            </a:r>
          </a:p>
          <a:p>
            <a:pPr marL="457200" indent="-457200" algn="l">
              <a:buFont typeface="Wingdings" panose="05000000000000000000" pitchFamily="2" charset="2"/>
              <a:buChar char="§"/>
              <a:tabLst>
                <a:tab pos="180340" algn="l"/>
              </a:tabLst>
            </a:pPr>
            <a:r>
              <a:rPr lang="el-GR" sz="2800" b="1" dirty="0"/>
              <a:t>Αίτηση και βιογραφικό σημείωμα: </a:t>
            </a:r>
            <a:r>
              <a:rPr lang="el-GR" sz="2800" dirty="0"/>
              <a:t>πρόσβαση σε γενικές συμβουλές μέσω σύντομων βίντεο σχετικά με τη σύνταξη βιογραφικού σημειώματος και συνοδευτικής επιστολής για πελάτες και περιλαμβάνει αναφορά στο </a:t>
            </a:r>
            <a:r>
              <a:rPr lang="el-GR" sz="2800" dirty="0" err="1"/>
              <a:t>Europass</a:t>
            </a:r>
            <a:r>
              <a:rPr lang="el-GR" sz="2800" dirty="0"/>
              <a:t> και τα χρήσιμα πρότυπα βιογραφικού σημειώματος. </a:t>
            </a:r>
          </a:p>
          <a:p>
            <a:pPr marL="457200" indent="-457200" algn="l">
              <a:buFont typeface="Wingdings" panose="05000000000000000000" pitchFamily="2" charset="2"/>
              <a:buChar char="§"/>
              <a:tabLst>
                <a:tab pos="180340" algn="l"/>
              </a:tabLst>
            </a:pPr>
            <a:r>
              <a:rPr lang="el-GR" sz="2800" b="1" dirty="0"/>
              <a:t>Συνέντευξη: </a:t>
            </a:r>
            <a:r>
              <a:rPr lang="el-GR" sz="2800" dirty="0"/>
              <a:t>πρόσβαση σε γενικές συμβουλές μέσω σύντομων βίντεο σχετικά με την προετοιμασία της συνέντευξης κ.α.</a:t>
            </a:r>
          </a:p>
          <a:p>
            <a:pPr algn="l">
              <a:tabLst>
                <a:tab pos="180340" algn="l"/>
              </a:tabLst>
            </a:pPr>
            <a:endParaRPr lang="en-IE" sz="2800" b="1" dirty="0"/>
          </a:p>
        </p:txBody>
      </p:sp>
    </p:spTree>
    <p:extLst>
      <p:ext uri="{BB962C8B-B14F-4D97-AF65-F5344CB8AC3E}">
        <p14:creationId xmlns:p14="http://schemas.microsoft.com/office/powerpoint/2010/main" val="1637504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879026"/>
            <a:ext cx="8924339" cy="546754"/>
          </a:xfrm>
        </p:spPr>
        <p:txBody>
          <a:bodyPr>
            <a:normAutofit fontScale="85000" lnSpcReduction="10000"/>
          </a:bodyPr>
          <a:lstStyle/>
          <a:p>
            <a:pPr algn="l"/>
            <a:r>
              <a:rPr lang="el-GR" dirty="0"/>
              <a:t>Η Ενότητα 3 αποτελείται από 5 Μαθησιακές Ενότητες με το ακόλουθο περιεχόμενο:</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14398" y="1425780"/>
            <a:ext cx="9131302" cy="4094454"/>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el-GR" sz="6400" dirty="0"/>
              <a:t>Μαθησιακή Ενότητα 1: Η πρακτική εφαρμογή των </a:t>
            </a:r>
            <a:r>
              <a:rPr lang="el-GR" sz="6400" dirty="0" err="1"/>
              <a:t>Περσόνως</a:t>
            </a:r>
            <a:r>
              <a:rPr lang="el-GR" sz="6400" dirty="0"/>
              <a:t> Χρηστών ως εργαλείων μάθησης σε μια μεθοδολογία </a:t>
            </a:r>
            <a:r>
              <a:rPr lang="el-GR" sz="6400" dirty="0" err="1"/>
              <a:t>CareerBot</a:t>
            </a:r>
            <a:r>
              <a:rPr lang="el-GR" sz="6400" dirty="0"/>
              <a:t>.</a:t>
            </a:r>
          </a:p>
          <a:p>
            <a:pPr marL="857250" indent="-857250" algn="just">
              <a:lnSpc>
                <a:spcPct val="110000"/>
              </a:lnSpc>
              <a:buFont typeface="Wingdings" panose="05000000000000000000" pitchFamily="2" charset="2"/>
              <a:buChar char="§"/>
            </a:pPr>
            <a:r>
              <a:rPr lang="el-GR" sz="6400" dirty="0"/>
              <a:t>Το υπόβαθρο και η έννοια πίσω από τον σκοπό των </a:t>
            </a:r>
            <a:r>
              <a:rPr lang="el-GR" sz="6400" dirty="0" err="1"/>
              <a:t>Περσόνων</a:t>
            </a:r>
            <a:r>
              <a:rPr lang="el-GR" sz="6400" dirty="0"/>
              <a:t> Χρηστών στην τεχνολογική ανάπτυξη. </a:t>
            </a:r>
          </a:p>
          <a:p>
            <a:pPr marL="857250" indent="-857250" algn="just">
              <a:lnSpc>
                <a:spcPct val="110000"/>
              </a:lnSpc>
              <a:buFont typeface="Wingdings" panose="05000000000000000000" pitchFamily="2" charset="2"/>
              <a:buChar char="§"/>
            </a:pPr>
            <a:r>
              <a:rPr lang="el-GR" sz="6400" dirty="0"/>
              <a:t> Γιατί να χρησιμοποιηθούν οι </a:t>
            </a:r>
            <a:r>
              <a:rPr lang="el-GR" sz="6400" dirty="0" err="1"/>
              <a:t>Περσόνες</a:t>
            </a:r>
            <a:r>
              <a:rPr lang="el-GR" sz="6400" dirty="0"/>
              <a:t> Χρήστες ως εργαλεία μάθησης σε μια μεθοδολογία </a:t>
            </a:r>
            <a:r>
              <a:rPr lang="el-GR" sz="6400" dirty="0" err="1"/>
              <a:t>CareerBot</a:t>
            </a:r>
            <a:endParaRPr lang="el-GR" sz="6400" dirty="0"/>
          </a:p>
          <a:p>
            <a:pPr algn="just">
              <a:lnSpc>
                <a:spcPct val="110000"/>
              </a:lnSpc>
            </a:pPr>
            <a:r>
              <a:rPr lang="el-GR" sz="6400" dirty="0"/>
              <a:t>Μαθησιακή Ενότητα 2: τα </a:t>
            </a:r>
            <a:r>
              <a:rPr lang="el-GR" sz="6400" dirty="0" err="1"/>
              <a:t>Chatbots</a:t>
            </a:r>
            <a:r>
              <a:rPr lang="el-GR" sz="6400" dirty="0"/>
              <a:t> στον επαγγελματικό προσανατολισμό και εισαγωγή/παρουσίαση του εργαλείου </a:t>
            </a:r>
            <a:r>
              <a:rPr lang="el-GR" sz="6400" dirty="0" err="1"/>
              <a:t>CareerBot</a:t>
            </a:r>
            <a:r>
              <a:rPr lang="el-GR" sz="6400" dirty="0"/>
              <a:t>. </a:t>
            </a:r>
          </a:p>
          <a:p>
            <a:pPr marL="857250" indent="-857250" algn="just">
              <a:lnSpc>
                <a:spcPct val="110000"/>
              </a:lnSpc>
              <a:buFont typeface="Wingdings" panose="05000000000000000000" pitchFamily="2" charset="2"/>
              <a:buChar char="§"/>
            </a:pPr>
            <a:r>
              <a:rPr lang="el-GR" sz="6400" dirty="0"/>
              <a:t>Ο ρόλος των </a:t>
            </a:r>
            <a:r>
              <a:rPr lang="el-GR" sz="6400" dirty="0" err="1"/>
              <a:t>Chatbots</a:t>
            </a:r>
            <a:r>
              <a:rPr lang="el-GR" sz="6400" dirty="0"/>
              <a:t> στον επαγγελματικό προσανατολισμό.</a:t>
            </a:r>
          </a:p>
          <a:p>
            <a:pPr marL="857250" indent="-857250" algn="just">
              <a:lnSpc>
                <a:spcPct val="110000"/>
              </a:lnSpc>
              <a:buFont typeface="Wingdings" panose="05000000000000000000" pitchFamily="2" charset="2"/>
              <a:buChar char="§"/>
            </a:pPr>
            <a:r>
              <a:rPr lang="el-GR" sz="6400" dirty="0"/>
              <a:t>Εισαγωγή στον σχεδιασμό του εργαλείου </a:t>
            </a:r>
            <a:r>
              <a:rPr lang="el-GR" sz="6400" dirty="0" err="1"/>
              <a:t>CareerBot</a:t>
            </a:r>
            <a:r>
              <a:rPr lang="el-GR" sz="6400" dirty="0"/>
              <a:t> και των χαρακτηριστικών του. </a:t>
            </a:r>
          </a:p>
          <a:p>
            <a:pPr algn="just">
              <a:lnSpc>
                <a:spcPct val="110000"/>
              </a:lnSpc>
            </a:pPr>
            <a:r>
              <a:rPr lang="el-GR" sz="6400" dirty="0"/>
              <a:t>Μαθησιακή ενότητα 3: Παρουσίαση του εργαλείου </a:t>
            </a:r>
            <a:r>
              <a:rPr lang="el-GR" sz="6400" dirty="0" err="1"/>
              <a:t>CareerBot</a:t>
            </a:r>
            <a:r>
              <a:rPr lang="el-GR" sz="6400" dirty="0"/>
              <a:t> στους ωφελούμενους και χρήση της μεθοδολογίας </a:t>
            </a:r>
            <a:r>
              <a:rPr lang="el-GR" sz="6400" dirty="0" err="1"/>
              <a:t>Careerbot</a:t>
            </a:r>
            <a:r>
              <a:rPr lang="el-GR" sz="6400" dirty="0"/>
              <a:t> πριν την συνεδρία συμβουλευτικής σταδιοδρομίας </a:t>
            </a:r>
          </a:p>
          <a:p>
            <a:pPr marL="857250" indent="-857250" algn="just">
              <a:lnSpc>
                <a:spcPct val="110000"/>
              </a:lnSpc>
              <a:buFont typeface="Wingdings" panose="05000000000000000000" pitchFamily="2" charset="2"/>
              <a:buChar char="§"/>
            </a:pPr>
            <a:r>
              <a:rPr lang="el-GR" sz="6400" dirty="0"/>
              <a:t>Εξοικείωση με τις λειτουργίες «Εύρεση εργασίας» και «Πληροφορίες για θέσεις εργασίας και δεξιότητες» του </a:t>
            </a:r>
            <a:r>
              <a:rPr lang="el-GR" sz="6400" dirty="0" err="1"/>
              <a:t>bot</a:t>
            </a:r>
            <a:r>
              <a:rPr lang="el-GR" sz="6400" dirty="0"/>
              <a:t>.</a:t>
            </a:r>
          </a:p>
          <a:p>
            <a:pPr marL="857250" indent="-857250" algn="just">
              <a:lnSpc>
                <a:spcPct val="110000"/>
              </a:lnSpc>
              <a:buFont typeface="Wingdings" panose="05000000000000000000" pitchFamily="2" charset="2"/>
              <a:buChar char="§"/>
            </a:pPr>
            <a:r>
              <a:rPr lang="el-GR" sz="6400" dirty="0"/>
              <a:t>Εξέταση του τρόπου με τον οποίο το </a:t>
            </a:r>
            <a:r>
              <a:rPr lang="el-GR" sz="6400" dirty="0" err="1"/>
              <a:t>Bot</a:t>
            </a:r>
            <a:r>
              <a:rPr lang="el-GR" sz="6400" dirty="0"/>
              <a:t> μπορεί να χρησιμοποιηθεί από τους δικαιούχους πριν από τη συνεδρία συμβουλευτικής καθοδήγησης.</a:t>
            </a:r>
            <a:endParaRPr lang="en-US" sz="5600" dirty="0"/>
          </a:p>
          <a:p>
            <a:pPr algn="just">
              <a:lnSpc>
                <a:spcPct val="100000"/>
              </a:lnSpc>
              <a:spcAft>
                <a:spcPts val="1000"/>
              </a:spcAft>
              <a:tabLst>
                <a:tab pos="660400" algn="l"/>
              </a:tabLst>
            </a:pPr>
            <a:endParaRPr lang="de-AT" sz="5600" dirty="0"/>
          </a:p>
          <a:p>
            <a:pPr algn="just"/>
            <a:endParaRPr lang="de-AT" dirty="0"/>
          </a:p>
          <a:p>
            <a:pPr algn="just"/>
            <a:endParaRPr lang="de-AT" sz="2400" dirty="0"/>
          </a:p>
        </p:txBody>
      </p:sp>
      <p:grpSp>
        <p:nvGrpSpPr>
          <p:cNvPr id="4" name="Gruppieren 3">
            <a:extLst>
              <a:ext uri="{FF2B5EF4-FFF2-40B4-BE49-F238E27FC236}">
                <a16:creationId xmlns:a16="http://schemas.microsoft.com/office/drawing/2014/main" id="{9F416AD8-1844-E50D-4A02-79ACE5EF7372}"/>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909EBB8A-D659-DCE6-024D-0D88E3B2779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F1EA20C-75DF-CCCC-20FD-D7E6595233CF}"/>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sz="4000" dirty="0"/>
              <a:t>ΑΤΖΕΝΤΑ</a:t>
            </a:r>
            <a:endParaRPr lang="de-AT" sz="4000" dirty="0"/>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86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79922" y="401587"/>
            <a:ext cx="9667855" cy="623902"/>
          </a:xfrm>
        </p:spPr>
        <p:txBody>
          <a:bodyPr>
            <a:noAutofit/>
          </a:bodyPr>
          <a:lstStyle/>
          <a:p>
            <a:pPr algn="l">
              <a:lnSpc>
                <a:spcPct val="90000"/>
              </a:lnSpc>
              <a:spcBef>
                <a:spcPct val="0"/>
              </a:spcBef>
            </a:pPr>
            <a:r>
              <a:rPr lang="el-GR" sz="2800" b="1" dirty="0">
                <a:latin typeface="+mj-lt"/>
                <a:ea typeface="+mj-ea"/>
                <a:cs typeface="+mj-cs"/>
              </a:rPr>
              <a:t>ME2: </a:t>
            </a:r>
            <a:r>
              <a:rPr lang="el-GR" sz="2800" b="1" dirty="0" err="1">
                <a:latin typeface="+mj-lt"/>
                <a:ea typeface="+mj-ea"/>
                <a:cs typeface="+mj-cs"/>
              </a:rPr>
              <a:t>Chatbots</a:t>
            </a:r>
            <a:r>
              <a:rPr lang="el-GR" sz="2800" b="1" dirty="0">
                <a:latin typeface="+mj-lt"/>
                <a:ea typeface="+mj-ea"/>
                <a:cs typeface="+mj-cs"/>
              </a:rPr>
              <a:t> στον επαγγελματικό προσανατολισμό και εισαγωγή στο εργαλείο: Λίστα ελέγχου </a:t>
            </a:r>
            <a:endParaRPr lang="en-IE" sz="2800" dirty="0">
              <a:latin typeface="+mj-lt"/>
              <a:ea typeface="+mj-ea"/>
              <a:cs typeface="+mj-cs"/>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592" y="777506"/>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100264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62561" y="1772915"/>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graphicFrame>
        <p:nvGraphicFramePr>
          <p:cNvPr id="9" name="Table 8">
            <a:extLst>
              <a:ext uri="{FF2B5EF4-FFF2-40B4-BE49-F238E27FC236}">
                <a16:creationId xmlns:a16="http://schemas.microsoft.com/office/drawing/2014/main" id="{BC70D13D-BEDE-29F5-42A7-70357EAD0D09}"/>
              </a:ext>
            </a:extLst>
          </p:cNvPr>
          <p:cNvGraphicFramePr>
            <a:graphicFrameLocks noGrp="1"/>
          </p:cNvGraphicFramePr>
          <p:nvPr>
            <p:extLst>
              <p:ext uri="{D42A27DB-BD31-4B8C-83A1-F6EECF244321}">
                <p14:modId xmlns:p14="http://schemas.microsoft.com/office/powerpoint/2010/main" val="2630237542"/>
              </p:ext>
            </p:extLst>
          </p:nvPr>
        </p:nvGraphicFramePr>
        <p:xfrm>
          <a:off x="797939" y="1130862"/>
          <a:ext cx="8517242" cy="4811731"/>
        </p:xfrm>
        <a:graphic>
          <a:graphicData uri="http://schemas.openxmlformats.org/drawingml/2006/table">
            <a:tbl>
              <a:tblPr firstRow="1" firstCol="1" bandRow="1"/>
              <a:tblGrid>
                <a:gridCol w="708929">
                  <a:extLst>
                    <a:ext uri="{9D8B030D-6E8A-4147-A177-3AD203B41FA5}">
                      <a16:colId xmlns:a16="http://schemas.microsoft.com/office/drawing/2014/main" val="1426457284"/>
                    </a:ext>
                  </a:extLst>
                </a:gridCol>
                <a:gridCol w="5726938">
                  <a:extLst>
                    <a:ext uri="{9D8B030D-6E8A-4147-A177-3AD203B41FA5}">
                      <a16:colId xmlns:a16="http://schemas.microsoft.com/office/drawing/2014/main" val="270345140"/>
                    </a:ext>
                  </a:extLst>
                </a:gridCol>
                <a:gridCol w="2081375">
                  <a:extLst>
                    <a:ext uri="{9D8B030D-6E8A-4147-A177-3AD203B41FA5}">
                      <a16:colId xmlns:a16="http://schemas.microsoft.com/office/drawing/2014/main" val="437014345"/>
                    </a:ext>
                  </a:extLst>
                </a:gridCol>
              </a:tblGrid>
              <a:tr h="1388827">
                <a:tc gridSpan="3">
                  <a:txBody>
                    <a:bodyPr/>
                    <a:lstStyle/>
                    <a:p>
                      <a:pPr algn="ctr">
                        <a:lnSpc>
                          <a:spcPct val="115000"/>
                        </a:lnSpc>
                        <a:spcAft>
                          <a:spcPts val="1000"/>
                        </a:spcAft>
                      </a:pPr>
                      <a:r>
                        <a:rPr lang="el-GR" sz="2000" b="1" dirty="0">
                          <a:effectLst/>
                          <a:latin typeface="Calibri" panose="020F0502020204030204" pitchFamily="34" charset="0"/>
                          <a:ea typeface="Calibri" panose="020F0502020204030204" pitchFamily="34" charset="0"/>
                          <a:cs typeface="Arial" panose="020B0604020202020204" pitchFamily="34" charset="0"/>
                        </a:rPr>
                        <a:t>Τι γνωρίζω σχετικά με το θέμα ‘’ </a:t>
                      </a:r>
                      <a:r>
                        <a:rPr lang="el-GR" sz="2000" b="1" dirty="0" err="1">
                          <a:effectLst/>
                          <a:latin typeface="Calibri" panose="020F0502020204030204" pitchFamily="34" charset="0"/>
                          <a:ea typeface="Calibri" panose="020F0502020204030204" pitchFamily="34" charset="0"/>
                          <a:cs typeface="Arial" panose="020B0604020202020204" pitchFamily="34" charset="0"/>
                        </a:rPr>
                        <a:t>Chatbots</a:t>
                      </a:r>
                      <a:r>
                        <a:rPr lang="el-GR" sz="2000" b="1" dirty="0">
                          <a:effectLst/>
                          <a:latin typeface="Calibri" panose="020F0502020204030204" pitchFamily="34" charset="0"/>
                          <a:ea typeface="Calibri" panose="020F0502020204030204" pitchFamily="34" charset="0"/>
                          <a:cs typeface="Arial" panose="020B0604020202020204" pitchFamily="34" charset="0"/>
                        </a:rPr>
                        <a:t> στον επαγγελματικό προσανατολισμό και εισαγωγή/παρουσίαση  στο εργαλείο </a:t>
                      </a:r>
                      <a:r>
                        <a:rPr lang="el-GR" sz="2000" b="1" dirty="0" err="1">
                          <a:effectLst/>
                          <a:latin typeface="Calibri" panose="020F0502020204030204" pitchFamily="34" charset="0"/>
                          <a:ea typeface="Calibri" panose="020F0502020204030204" pitchFamily="34" charset="0"/>
                          <a:cs typeface="Arial" panose="020B0604020202020204" pitchFamily="34" charset="0"/>
                        </a:rPr>
                        <a:t>CareerBot</a:t>
                      </a:r>
                      <a:r>
                        <a:rPr lang="el-GR" sz="2000" b="1" dirty="0">
                          <a:effectLst/>
                          <a:latin typeface="Calibri" panose="020F0502020204030204" pitchFamily="34" charset="0"/>
                          <a:ea typeface="Calibri" panose="020F0502020204030204" pitchFamily="34" charset="0"/>
                          <a:cs typeface="Arial" panose="020B0604020202020204" pitchFamily="34" charset="0"/>
                        </a:rPr>
                        <a:t>.’</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279577376"/>
                  </a:ext>
                </a:extLst>
              </a:tr>
              <a:tr h="247665">
                <a:tc>
                  <a:txBody>
                    <a:bodyPr/>
                    <a:lstStyle/>
                    <a:p>
                      <a:pPr>
                        <a:lnSpc>
                          <a:spcPct val="115000"/>
                        </a:lnSpc>
                        <a:spcAft>
                          <a:spcPts val="1000"/>
                        </a:spcAft>
                      </a:pPr>
                      <a:r>
                        <a:rPr lang="en-GB" sz="1800" b="1">
                          <a:solidFill>
                            <a:srgbClr val="FFFFFF"/>
                          </a:solidFill>
                          <a:effectLst/>
                          <a:latin typeface="Calibri" panose="020F0502020204030204" pitchFamily="34" charset="0"/>
                          <a:ea typeface="Calibri" panose="020F0502020204030204" pitchFamily="34" charset="0"/>
                          <a:cs typeface="Arial" panose="020B0604020202020204" pitchFamily="34" charset="0"/>
                        </a:rPr>
                        <a:t>#</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l-GR" sz="2000" b="1">
                          <a:solidFill>
                            <a:srgbClr val="FFFFFF"/>
                          </a:solidFill>
                          <a:effectLst/>
                          <a:latin typeface="Calibri" panose="020F0502020204030204" pitchFamily="34" charset="0"/>
                          <a:ea typeface="Calibri" panose="020F0502020204030204" pitchFamily="34" charset="0"/>
                          <a:cs typeface="Arial" panose="020B0604020202020204" pitchFamily="34" charset="0"/>
                        </a:rPr>
                        <a:t>Θέμα/Ερώτηση</a:t>
                      </a:r>
                      <a:endParaRPr lang="el-GR"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GB" sz="2000" b="1">
                          <a:solidFill>
                            <a:srgbClr val="FFFFFF"/>
                          </a:solidFill>
                          <a:effectLst/>
                          <a:latin typeface="Calibri" panose="020F0502020204030204" pitchFamily="34" charset="0"/>
                          <a:ea typeface="Calibri" panose="020F0502020204030204" pitchFamily="34" charset="0"/>
                          <a:cs typeface="Arial" panose="020B0604020202020204" pitchFamily="34" charset="0"/>
                        </a:rPr>
                        <a:t>   </a:t>
                      </a:r>
                      <a:r>
                        <a:rPr lang="el-GR" sz="2000" b="1">
                          <a:solidFill>
                            <a:srgbClr val="FFFFFF"/>
                          </a:solidFill>
                          <a:effectLst/>
                          <a:latin typeface="Calibri" panose="020F0502020204030204" pitchFamily="34" charset="0"/>
                          <a:ea typeface="Calibri" panose="020F0502020204030204" pitchFamily="34" charset="0"/>
                          <a:cs typeface="Arial" panose="020B0604020202020204" pitchFamily="34" charset="0"/>
                        </a:rPr>
                        <a:t>ΝΑΙ/ ΟΧΙ</a:t>
                      </a:r>
                      <a:endParaRPr lang="el-GR"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a:noFill/>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extLst>
                  <a:ext uri="{0D108BD9-81ED-4DB2-BD59-A6C34878D82A}">
                    <a16:rowId xmlns:a16="http://schemas.microsoft.com/office/drawing/2014/main" val="3138974305"/>
                  </a:ext>
                </a:extLst>
              </a:tr>
              <a:tr h="510795">
                <a:tc>
                  <a:txBody>
                    <a:bodyPr/>
                    <a:lstStyle/>
                    <a:p>
                      <a:pPr algn="just">
                        <a:lnSpc>
                          <a:spcPct val="115000"/>
                        </a:lnSpc>
                        <a:spcAft>
                          <a:spcPts val="1000"/>
                        </a:spcAft>
                      </a:pPr>
                      <a:r>
                        <a:rPr lang="en-GB" sz="1800">
                          <a:effectLst/>
                          <a:latin typeface="Calibri" panose="020F0502020204030204" pitchFamily="34" charset="0"/>
                          <a:ea typeface="Calibri" panose="020F0502020204030204" pitchFamily="34" charset="0"/>
                          <a:cs typeface="Arial" panose="020B0604020202020204" pitchFamily="34" charset="0"/>
                        </a:rPr>
                        <a:t>1</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l-GR" sz="2000" b="1">
                          <a:solidFill>
                            <a:srgbClr val="000000"/>
                          </a:solidFill>
                          <a:effectLst/>
                          <a:latin typeface="Calibri" panose="020F0502020204030204" pitchFamily="34" charset="0"/>
                          <a:ea typeface="Calibri" panose="020F0502020204030204" pitchFamily="34" charset="0"/>
                          <a:cs typeface="Arial" panose="020B0604020202020204" pitchFamily="34" charset="0"/>
                        </a:rPr>
                        <a:t>Γνωρίζω το εργαλείο </a:t>
                      </a:r>
                      <a:r>
                        <a:rPr lang="de-AT" sz="2000" b="1">
                          <a:solidFill>
                            <a:srgbClr val="000000"/>
                          </a:solidFill>
                          <a:effectLst/>
                          <a:latin typeface="Calibri" panose="020F0502020204030204" pitchFamily="34" charset="0"/>
                          <a:ea typeface="Calibri" panose="020F0502020204030204" pitchFamily="34" charset="0"/>
                          <a:cs typeface="Arial" panose="020B0604020202020204" pitchFamily="34" charset="0"/>
                        </a:rPr>
                        <a:t>CareerBot </a:t>
                      </a:r>
                      <a:r>
                        <a:rPr lang="el-GR" sz="2000" b="1">
                          <a:solidFill>
                            <a:srgbClr val="000000"/>
                          </a:solidFill>
                          <a:effectLst/>
                          <a:latin typeface="Calibri" panose="020F0502020204030204" pitchFamily="34" charset="0"/>
                          <a:ea typeface="Calibri" panose="020F0502020204030204" pitchFamily="34" charset="0"/>
                          <a:cs typeface="Arial" panose="020B0604020202020204" pitchFamily="34" charset="0"/>
                        </a:rPr>
                        <a:t>και ξέρω πως να χειρίζομαι το Bot  </a:t>
                      </a:r>
                      <a:endParaRPr lang="el-GR"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gn="ctr">
                        <a:lnSpc>
                          <a:spcPct val="115000"/>
                        </a:lnSpc>
                        <a:spcBef>
                          <a:spcPts val="0"/>
                        </a:spcBef>
                        <a:spcAft>
                          <a:spcPts val="0"/>
                        </a:spcAft>
                      </a:pPr>
                      <a:r>
                        <a:rPr lang="el-GR" sz="2000" dirty="0">
                          <a:effectLst/>
                          <a:latin typeface="Calibri" panose="020F0502020204030204" pitchFamily="34" charset="0"/>
                          <a:ea typeface="Calibri" panose="020F0502020204030204" pitchFamily="34" charset="0"/>
                          <a:cs typeface="Calibri" panose="020F0502020204030204" pitchFamily="34" charset="0"/>
                        </a:rPr>
                        <a:t>ΝΑΙ </a:t>
                      </a:r>
                      <a:endParaRPr lang="el-G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1195884430"/>
                  </a:ext>
                </a:extLst>
              </a:tr>
              <a:tr h="773925">
                <a:tc>
                  <a:txBody>
                    <a:bodyPr/>
                    <a:lstStyle/>
                    <a:p>
                      <a:pPr algn="just">
                        <a:lnSpc>
                          <a:spcPct val="115000"/>
                        </a:lnSpc>
                        <a:spcAft>
                          <a:spcPts val="1000"/>
                        </a:spcAft>
                      </a:pP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gn="just">
                        <a:lnSpc>
                          <a:spcPct val="115000"/>
                        </a:lnSpc>
                        <a:spcBef>
                          <a:spcPts val="0"/>
                        </a:spcBef>
                        <a:spcAft>
                          <a:spcPts val="0"/>
                        </a:spcAft>
                      </a:pPr>
                      <a:r>
                        <a:rPr lang="el-GR" sz="2000" b="1">
                          <a:effectLst/>
                          <a:latin typeface="Calibri" panose="020F0502020204030204" pitchFamily="34" charset="0"/>
                          <a:ea typeface="Calibri" panose="020F0502020204030204" pitchFamily="34" charset="0"/>
                          <a:cs typeface="Arial" panose="020B0604020202020204" pitchFamily="34" charset="0"/>
                        </a:rPr>
                        <a:t>Γνωρίζω ότι το εργαλείο </a:t>
                      </a:r>
                      <a:r>
                        <a:rPr lang="de-AT" sz="2000" b="1">
                          <a:effectLst/>
                          <a:latin typeface="Calibri" panose="020F0502020204030204" pitchFamily="34" charset="0"/>
                          <a:ea typeface="Calibri" panose="020F0502020204030204" pitchFamily="34" charset="0"/>
                          <a:cs typeface="Arial" panose="020B0604020202020204" pitchFamily="34" charset="0"/>
                        </a:rPr>
                        <a:t>CareerBot</a:t>
                      </a:r>
                      <a:r>
                        <a:rPr lang="el-GR" sz="2000" b="1">
                          <a:effectLst/>
                          <a:latin typeface="Calibri" panose="020F0502020204030204" pitchFamily="34" charset="0"/>
                          <a:ea typeface="Calibri" panose="020F0502020204030204" pitchFamily="34" charset="0"/>
                          <a:cs typeface="Arial" panose="020B0604020202020204" pitchFamily="34" charset="0"/>
                        </a:rPr>
                        <a:t> έχει μια σειρά ροών συζήτησης σχετικά με σημαντικές πληροφορίες για όσους ψάχνουν δουλειά</a:t>
                      </a:r>
                      <a:endParaRPr lang="el-GR"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l-GR" sz="2000">
                          <a:effectLst/>
                          <a:latin typeface="Calibri" panose="020F0502020204030204" pitchFamily="34" charset="0"/>
                          <a:ea typeface="Calibri" panose="020F0502020204030204" pitchFamily="34" charset="0"/>
                          <a:cs typeface="Calibri" panose="020F0502020204030204" pitchFamily="34" charset="0"/>
                        </a:rPr>
                        <a:t> </a:t>
                      </a:r>
                      <a:endParaRPr lang="el-GR"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968617480"/>
                  </a:ext>
                </a:extLst>
              </a:tr>
              <a:tr h="773925">
                <a:tc>
                  <a:txBody>
                    <a:bodyPr/>
                    <a:lstStyle/>
                    <a:p>
                      <a:pPr algn="just">
                        <a:lnSpc>
                          <a:spcPct val="115000"/>
                        </a:lnSpc>
                        <a:spcAft>
                          <a:spcPts val="1000"/>
                        </a:spcAft>
                      </a:pPr>
                      <a:r>
                        <a:rPr lang="en-GB" sz="1800">
                          <a:effectLst/>
                          <a:latin typeface="Calibri" panose="020F0502020204030204" pitchFamily="34" charset="0"/>
                          <a:ea typeface="Calibri" panose="020F0502020204030204" pitchFamily="34" charset="0"/>
                          <a:cs typeface="Arial" panose="020B0604020202020204" pitchFamily="34" charset="0"/>
                        </a:rPr>
                        <a:t>3</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l-GR" sz="2000" b="1">
                          <a:solidFill>
                            <a:srgbClr val="000000"/>
                          </a:solidFill>
                          <a:effectLst/>
                          <a:latin typeface="Calibri" panose="020F0502020204030204" pitchFamily="34" charset="0"/>
                          <a:ea typeface="Calibri" panose="020F0502020204030204" pitchFamily="34" charset="0"/>
                          <a:cs typeface="Arial" panose="020B0604020202020204" pitchFamily="34" charset="0"/>
                        </a:rPr>
                        <a:t>Γνωρίζω την σημασία των </a:t>
                      </a:r>
                      <a:r>
                        <a:rPr lang="en-GB" sz="2000" b="1">
                          <a:solidFill>
                            <a:srgbClr val="000000"/>
                          </a:solidFill>
                          <a:effectLst/>
                          <a:latin typeface="Calibri" panose="020F0502020204030204" pitchFamily="34" charset="0"/>
                          <a:ea typeface="Calibri" panose="020F0502020204030204" pitchFamily="34" charset="0"/>
                          <a:cs typeface="Arial" panose="020B0604020202020204" pitchFamily="34" charset="0"/>
                        </a:rPr>
                        <a:t>chatbots </a:t>
                      </a:r>
                      <a:r>
                        <a:rPr lang="el-GR" sz="2000" b="1">
                          <a:solidFill>
                            <a:srgbClr val="000000"/>
                          </a:solidFill>
                          <a:effectLst/>
                          <a:latin typeface="Calibri" panose="020F0502020204030204" pitchFamily="34" charset="0"/>
                          <a:ea typeface="Calibri" panose="020F0502020204030204" pitchFamily="34" charset="0"/>
                          <a:cs typeface="Arial" panose="020B0604020202020204" pitchFamily="34" charset="0"/>
                        </a:rPr>
                        <a:t>στον επαγγελματικό προσανατολισμό και τον τρόπο με τον οποίο το εργαλείο </a:t>
                      </a:r>
                      <a:r>
                        <a:rPr lang="en-GB" sz="2000" b="1">
                          <a:solidFill>
                            <a:srgbClr val="000000"/>
                          </a:solidFill>
                          <a:effectLst/>
                          <a:latin typeface="Calibri" panose="020F0502020204030204" pitchFamily="34" charset="0"/>
                          <a:ea typeface="Calibri" panose="020F0502020204030204" pitchFamily="34" charset="0"/>
                          <a:cs typeface="Arial" panose="020B0604020202020204" pitchFamily="34" charset="0"/>
                        </a:rPr>
                        <a:t>CareerBot </a:t>
                      </a:r>
                      <a:r>
                        <a:rPr lang="el-GR" sz="2000" b="1">
                          <a:solidFill>
                            <a:srgbClr val="000000"/>
                          </a:solidFill>
                          <a:effectLst/>
                          <a:latin typeface="Calibri" panose="020F0502020204030204" pitchFamily="34" charset="0"/>
                          <a:ea typeface="Calibri" panose="020F0502020204030204" pitchFamily="34" charset="0"/>
                          <a:cs typeface="Arial" panose="020B0604020202020204" pitchFamily="34" charset="0"/>
                        </a:rPr>
                        <a:t>μπορεί να ωφελήσει όσους ψάχνουν δουλειά </a:t>
                      </a:r>
                      <a:endParaRPr lang="el-GR"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gn="ctr">
                        <a:lnSpc>
                          <a:spcPct val="115000"/>
                        </a:lnSpc>
                        <a:spcBef>
                          <a:spcPts val="0"/>
                        </a:spcBef>
                        <a:spcAft>
                          <a:spcPts val="0"/>
                        </a:spcAft>
                      </a:pPr>
                      <a:r>
                        <a:rPr lang="el-GR" sz="2000" dirty="0">
                          <a:effectLst/>
                          <a:latin typeface="Calibri" panose="020F0502020204030204" pitchFamily="34" charset="0"/>
                          <a:ea typeface="Calibri" panose="020F0502020204030204" pitchFamily="34" charset="0"/>
                          <a:cs typeface="Calibri" panose="020F0502020204030204" pitchFamily="34" charset="0"/>
                        </a:rPr>
                        <a:t> </a:t>
                      </a:r>
                      <a:endParaRPr lang="el-GR"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89705407"/>
                  </a:ext>
                </a:extLst>
              </a:tr>
            </a:tbl>
          </a:graphicData>
        </a:graphic>
      </p:graphicFrame>
    </p:spTree>
    <p:extLst>
      <p:ext uri="{BB962C8B-B14F-4D97-AF65-F5344CB8AC3E}">
        <p14:creationId xmlns:p14="http://schemas.microsoft.com/office/powerpoint/2010/main" val="1912255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4000" dirty="0"/>
              <a:t>Πηγές για την Ε3 – ΜΕ2: </a:t>
            </a:r>
            <a:endParaRPr lang="en-IE"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dirty="0"/>
              <a:t>Το παρακάτω εκπαιδευτικό υλικό παρέχεται: </a:t>
            </a:r>
            <a:endParaRPr lang="en-IE"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792014"/>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t>Ε</a:t>
            </a:r>
            <a:r>
              <a:rPr lang="en-IE" dirty="0"/>
              <a:t>1-</a:t>
            </a:r>
            <a:r>
              <a:rPr lang="el-GR" dirty="0"/>
              <a:t>ΜΕ</a:t>
            </a:r>
            <a:r>
              <a:rPr lang="en-IE" dirty="0"/>
              <a:t>2-01 – </a:t>
            </a:r>
            <a:r>
              <a:rPr lang="el-GR" dirty="0"/>
              <a:t>Διαφάνειες PPT και έγγραφο M1 Word </a:t>
            </a:r>
            <a:endParaRPr lang="en-IE" dirty="0"/>
          </a:p>
          <a:p>
            <a:pPr marL="342900" indent="-342900" algn="l">
              <a:buFont typeface="Wingdings" panose="05000000000000000000" pitchFamily="2" charset="2"/>
              <a:buChar char="§"/>
            </a:pPr>
            <a:r>
              <a:rPr lang="el-GR" dirty="0"/>
              <a:t>Ε</a:t>
            </a:r>
            <a:r>
              <a:rPr lang="en-IE" dirty="0"/>
              <a:t>1-</a:t>
            </a:r>
            <a:r>
              <a:rPr lang="el-GR" dirty="0"/>
              <a:t>ΜΕ</a:t>
            </a:r>
            <a:r>
              <a:rPr lang="en-IE" dirty="0"/>
              <a:t>2-02 – </a:t>
            </a:r>
            <a:r>
              <a:rPr lang="el-GR" dirty="0"/>
              <a:t>Το εργαλείο </a:t>
            </a:r>
            <a:r>
              <a:rPr lang="en-IE" dirty="0" err="1"/>
              <a:t>CareerBot</a:t>
            </a:r>
            <a:r>
              <a:rPr lang="el-GR" dirty="0"/>
              <a:t> </a:t>
            </a:r>
            <a:r>
              <a:rPr lang="en-IE" dirty="0">
                <a:hlinkClick r:id="rId3"/>
              </a:rPr>
              <a:t>https://careerbot.eu/bot/bot.html  </a:t>
            </a:r>
            <a:endParaRPr lang="en-IE" dirty="0"/>
          </a:p>
          <a:p>
            <a:pPr marL="342900" indent="-342900" algn="l">
              <a:buFont typeface="Wingdings" panose="05000000000000000000" pitchFamily="2" charset="2"/>
              <a:buChar char="§"/>
            </a:pPr>
            <a:r>
              <a:rPr lang="el-GR" dirty="0"/>
              <a:t>Ε</a:t>
            </a:r>
            <a:r>
              <a:rPr lang="en-IE" dirty="0"/>
              <a:t>1-</a:t>
            </a:r>
            <a:r>
              <a:rPr lang="el-GR" dirty="0"/>
              <a:t>ΜΕ</a:t>
            </a:r>
            <a:r>
              <a:rPr lang="en-IE" dirty="0"/>
              <a:t>2-03 </a:t>
            </a:r>
            <a:r>
              <a:rPr lang="el-GR" dirty="0"/>
              <a:t>- Γνωρίστε το βίντεο του έργου </a:t>
            </a:r>
            <a:r>
              <a:rPr lang="el-GR" dirty="0" err="1"/>
              <a:t>CareerBot</a:t>
            </a:r>
            <a:r>
              <a:rPr lang="el-GR" dirty="0"/>
              <a:t> στο </a:t>
            </a:r>
            <a:r>
              <a:rPr lang="el-GR" dirty="0" err="1"/>
              <a:t>Youtube</a:t>
            </a:r>
            <a:r>
              <a:rPr lang="el-GR" dirty="0"/>
              <a:t> </a:t>
            </a:r>
            <a:r>
              <a:rPr lang="en-GB"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4"/>
              </a:rPr>
              <a:t>https://www.youtube.com/watch?v=UJ836hxw39c&amp;t=2s</a:t>
            </a:r>
            <a:endParaRPr lang="en-IE" dirty="0"/>
          </a:p>
          <a:p>
            <a:pPr marL="342900" indent="-342900" algn="l">
              <a:buFont typeface="Wingdings" panose="05000000000000000000" pitchFamily="2" charset="2"/>
              <a:buChar char="§"/>
            </a:pPr>
            <a:r>
              <a:rPr lang="en-GB" dirty="0">
                <a:solidFill>
                  <a:srgbClr val="000000"/>
                </a:solidFill>
                <a:latin typeface="Calibri" panose="020F0502020204030204" pitchFamily="34" charset="0"/>
              </a:rPr>
              <a:t>M1-LU2-04 – M1-LU2-05 – </a:t>
            </a:r>
            <a:r>
              <a:rPr lang="de-AT" dirty="0">
                <a:effectLst/>
                <a:latin typeface="Calibri" panose="020F0502020204030204" pitchFamily="34" charset="0"/>
                <a:ea typeface="Calibri" panose="020F0502020204030204" pitchFamily="34" charset="0"/>
              </a:rPr>
              <a:t>Attwell, G. Hughes, D, Bekiaridis G, Percy, C. (2021) CiCi: The little powerhouse that supports your career, Careers Development Institute.</a:t>
            </a:r>
            <a:endParaRPr lang="en-IE" sz="3200" dirty="0"/>
          </a:p>
          <a:p>
            <a:pPr algn="l"/>
            <a:endParaRPr lang="en-IE"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692670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el-GR" sz="4000" dirty="0"/>
              <a:t>Μαθησιακή ενότητα 3 </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486548" y="1297182"/>
            <a:ext cx="9410702" cy="280546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el-GR" sz="5400" b="1" dirty="0">
                <a:latin typeface="+mj-lt"/>
              </a:rPr>
              <a:t>Ας εξερευνήσουμε την ΜΕ</a:t>
            </a:r>
            <a:r>
              <a:rPr lang="de-AT" sz="5400" b="1" dirty="0">
                <a:latin typeface="+mj-lt"/>
              </a:rPr>
              <a:t> 3</a:t>
            </a:r>
            <a:r>
              <a:rPr lang="de-AT" sz="5400" dirty="0">
                <a:latin typeface="+mj-lt"/>
              </a:rPr>
              <a:t>:</a:t>
            </a:r>
          </a:p>
          <a:p>
            <a:r>
              <a:rPr lang="el-GR" sz="5400" dirty="0">
                <a:latin typeface="+mj-lt"/>
              </a:rPr>
              <a:t>Παρουσίαση του εργαλείου </a:t>
            </a:r>
            <a:r>
              <a:rPr lang="el-GR" sz="5400" dirty="0" err="1">
                <a:latin typeface="+mj-lt"/>
              </a:rPr>
              <a:t>CareerBot</a:t>
            </a:r>
            <a:r>
              <a:rPr lang="el-GR" sz="5400" dirty="0">
                <a:latin typeface="+mj-lt"/>
              </a:rPr>
              <a:t> στους επωφελούμενους και χρήση της μεθοδολογίας </a:t>
            </a:r>
            <a:r>
              <a:rPr lang="el-GR" sz="5400" dirty="0" err="1">
                <a:latin typeface="+mj-lt"/>
              </a:rPr>
              <a:t>CareerBot</a:t>
            </a:r>
            <a:r>
              <a:rPr lang="el-GR" sz="5400" dirty="0">
                <a:latin typeface="+mj-lt"/>
              </a:rPr>
              <a:t> πριν από μια συνεδρία επαγγελματικού προσανατολισμού</a:t>
            </a:r>
            <a:endParaRPr lang="de-AT"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655222" y="3848921"/>
            <a:ext cx="9276069" cy="1630554"/>
          </a:xfrm>
        </p:spPr>
        <p:txBody>
          <a:bodyPr>
            <a:normAutofit fontScale="92500" lnSpcReduction="10000"/>
          </a:bodyPr>
          <a:lstStyle/>
          <a:p>
            <a:endParaRPr lang="de-AT" sz="2800" dirty="0"/>
          </a:p>
          <a:p>
            <a:r>
              <a:rPr lang="el-GR" sz="2800" dirty="0"/>
              <a:t>για να μάθετε περισσότερα σχετικά με τη χρήση του </a:t>
            </a:r>
            <a:r>
              <a:rPr lang="el-GR" sz="2800" dirty="0" err="1"/>
              <a:t>CareerBot</a:t>
            </a:r>
            <a:r>
              <a:rPr lang="el-GR" sz="2800" dirty="0"/>
              <a:t> πριν από μια Συνεδρία Επαγγελματικού Προσανατολισμού και την παρουσίαση του εργαλείου σε όσους αναζητούν εργασία</a:t>
            </a:r>
          </a:p>
        </p:txBody>
      </p:sp>
      <p:grpSp>
        <p:nvGrpSpPr>
          <p:cNvPr id="9" name="Gruppieren 8">
            <a:extLst>
              <a:ext uri="{FF2B5EF4-FFF2-40B4-BE49-F238E27FC236}">
                <a16:creationId xmlns:a16="http://schemas.microsoft.com/office/drawing/2014/main" id="{9506D4FF-F188-83D7-EF92-BDE2BD7218A8}"/>
              </a:ext>
            </a:extLst>
          </p:cNvPr>
          <p:cNvGrpSpPr/>
          <p:nvPr/>
        </p:nvGrpSpPr>
        <p:grpSpPr>
          <a:xfrm>
            <a:off x="797939" y="6254322"/>
            <a:ext cx="11211507" cy="445990"/>
            <a:chOff x="797939" y="6254322"/>
            <a:chExt cx="11211507" cy="445990"/>
          </a:xfrm>
        </p:grpSpPr>
        <p:pic>
          <p:nvPicPr>
            <p:cNvPr id="10" name="Grafik 1" descr="Ein Bild, das Schrift, Electric Blue (Farbe), Symbol, Blau enthält.&#10;&#10;Automatisch generierte Beschreibung">
              <a:extLst>
                <a:ext uri="{FF2B5EF4-FFF2-40B4-BE49-F238E27FC236}">
                  <a16:creationId xmlns:a16="http://schemas.microsoft.com/office/drawing/2014/main" id="{995EF181-2156-217A-19FC-FECDCED983D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06E857E-73EA-667B-145C-B0EBF5E87BDE}"/>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3" name="Picture 2">
            <a:extLst>
              <a:ext uri="{FF2B5EF4-FFF2-40B4-BE49-F238E27FC236}">
                <a16:creationId xmlns:a16="http://schemas.microsoft.com/office/drawing/2014/main" id="{2B57BD90-80F5-9C06-E248-E3866159D3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3664" y="2667579"/>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694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4000" b="1" dirty="0"/>
              <a:t>ΜΕ</a:t>
            </a:r>
            <a:r>
              <a:rPr lang="de-AT" sz="4000" b="1" dirty="0"/>
              <a:t>3: </a:t>
            </a:r>
            <a:r>
              <a:rPr lang="el-GR" sz="4000" b="1" dirty="0"/>
              <a:t>Μαθησιακά αποτελέσματα</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684483" y="2508648"/>
            <a:ext cx="7923317" cy="546754"/>
          </a:xfrm>
        </p:spPr>
        <p:txBody>
          <a:bodyPr>
            <a:normAutofit/>
          </a:bodyPr>
          <a:lstStyle/>
          <a:p>
            <a:pPr algn="just"/>
            <a:r>
              <a:rPr lang="el-GR" sz="2800" dirty="0"/>
              <a:t>Ολοκληρώνοντας αυτή την ΜΕ θα μάθετε:</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346846" y="3345190"/>
            <a:ext cx="8475417" cy="228201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dirty="0"/>
              <a:t>Πώς το εργαλείο μπορεί να προσφέρει προστιθέμενη αξία στους πελάτες πριν από μια συνεδρία καθοδήγησης και τι πρέπει να λάβετε υπόψη πριν παρουσιάσετε το </a:t>
            </a:r>
            <a:r>
              <a:rPr lang="el-GR" dirty="0" err="1"/>
              <a:t>Bot</a:t>
            </a:r>
            <a:r>
              <a:rPr lang="el-GR" dirty="0"/>
              <a:t> στους πελάτες.</a:t>
            </a:r>
            <a:endParaRPr lang="de-AT" dirty="0"/>
          </a:p>
          <a:p>
            <a:pPr marL="342900" indent="-342900" algn="just">
              <a:buFont typeface="Wingdings" panose="05000000000000000000" pitchFamily="2" charset="2"/>
              <a:buChar char="§"/>
            </a:pPr>
            <a:r>
              <a:rPr lang="el-GR" dirty="0"/>
              <a:t>Πώς να συνομιλήσετε με το </a:t>
            </a:r>
            <a:r>
              <a:rPr lang="el-GR" dirty="0" err="1"/>
              <a:t>Bot</a:t>
            </a:r>
            <a:r>
              <a:rPr lang="el-GR" dirty="0"/>
              <a:t> και να αποκτήσετε πρόσβαση στο </a:t>
            </a:r>
            <a:r>
              <a:rPr lang="el-GR" dirty="0" err="1"/>
              <a:t>Job</a:t>
            </a:r>
            <a:r>
              <a:rPr lang="el-GR" dirty="0"/>
              <a:t> </a:t>
            </a:r>
            <a:r>
              <a:rPr lang="el-GR" dirty="0" err="1"/>
              <a:t>Finder</a:t>
            </a:r>
            <a:r>
              <a:rPr lang="el-GR" dirty="0"/>
              <a:t> και στη λειτουργία Info on </a:t>
            </a:r>
            <a:r>
              <a:rPr lang="el-GR" dirty="0" err="1"/>
              <a:t>Jobs</a:t>
            </a:r>
            <a:r>
              <a:rPr lang="el-GR" dirty="0"/>
              <a:t> and </a:t>
            </a:r>
            <a:r>
              <a:rPr lang="el-GR" dirty="0" err="1"/>
              <a:t>Skills</a:t>
            </a:r>
            <a:r>
              <a:rPr lang="el-GR" dirty="0"/>
              <a:t> (Πληροφορίες για θέσεις εργασίας και δεξιότητες)</a:t>
            </a:r>
          </a:p>
          <a:p>
            <a:pPr algn="just"/>
            <a:endParaRPr lang="de-AT" dirty="0"/>
          </a:p>
          <a:p>
            <a:pPr algn="l"/>
            <a:endParaRPr lang="de-AT"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TextBox 7">
            <a:extLst>
              <a:ext uri="{FF2B5EF4-FFF2-40B4-BE49-F238E27FC236}">
                <a16:creationId xmlns:a16="http://schemas.microsoft.com/office/drawing/2014/main" id="{F9ECEA0B-47F6-62DD-7627-00BE4BE1D8D3}"/>
              </a:ext>
            </a:extLst>
          </p:cNvPr>
          <p:cNvSpPr txBox="1"/>
          <p:nvPr/>
        </p:nvSpPr>
        <p:spPr>
          <a:xfrm>
            <a:off x="797939" y="805874"/>
            <a:ext cx="8287256" cy="1323439"/>
          </a:xfrm>
          <a:prstGeom prst="rect">
            <a:avLst/>
          </a:prstGeom>
          <a:noFill/>
        </p:spPr>
        <p:txBody>
          <a:bodyPr wrap="square">
            <a:spAutoFit/>
          </a:bodyPr>
          <a:lstStyle/>
          <a:p>
            <a:r>
              <a:rPr lang="el-GR" sz="2000" dirty="0">
                <a:effectLst/>
                <a:latin typeface="Calibri" panose="020F0502020204030204" pitchFamily="34" charset="0"/>
                <a:ea typeface="Calibri" panose="020F0502020204030204" pitchFamily="34" charset="0"/>
              </a:rPr>
              <a:t>Η μαθησιακή ενότητα 3 διερευνά σημαντικές εκτιμήσεις σχετικά με τον τρόπο εισαγωγής του εργαλείου </a:t>
            </a:r>
            <a:r>
              <a:rPr lang="el-GR" sz="2000" dirty="0" err="1">
                <a:effectLst/>
                <a:latin typeface="Calibri" panose="020F0502020204030204" pitchFamily="34" charset="0"/>
                <a:ea typeface="Calibri" panose="020F0502020204030204" pitchFamily="34" charset="0"/>
              </a:rPr>
              <a:t>CareerBot</a:t>
            </a:r>
            <a:r>
              <a:rPr lang="el-GR" sz="2000" dirty="0">
                <a:effectLst/>
                <a:latin typeface="Calibri" panose="020F0502020204030204" pitchFamily="34" charset="0"/>
                <a:ea typeface="Calibri" panose="020F0502020204030204" pitchFamily="34" charset="0"/>
              </a:rPr>
              <a:t> στους πελάτες με προσιτό τρόπο και αποσκοπεί στο να δείξει πώς το </a:t>
            </a:r>
            <a:r>
              <a:rPr lang="el-GR" sz="2000" dirty="0" err="1">
                <a:effectLst/>
                <a:latin typeface="Calibri" panose="020F0502020204030204" pitchFamily="34" charset="0"/>
                <a:ea typeface="Calibri" panose="020F0502020204030204" pitchFamily="34" charset="0"/>
              </a:rPr>
              <a:t>Bot</a:t>
            </a:r>
            <a:r>
              <a:rPr lang="el-GR" sz="2000" dirty="0">
                <a:effectLst/>
                <a:latin typeface="Calibri" panose="020F0502020204030204" pitchFamily="34" charset="0"/>
                <a:ea typeface="Calibri" panose="020F0502020204030204" pitchFamily="34" charset="0"/>
              </a:rPr>
              <a:t> μπορεί να χρησιμοποιηθεί πριν από την παροχή συμβουλών καθοδήγησης από τους επωφελούμενους.</a:t>
            </a:r>
            <a:endParaRPr lang="en-GB" sz="2000" dirty="0">
              <a:latin typeface="Calibri" panose="020F0502020204030204" pitchFamily="34" charset="0"/>
              <a:ea typeface="Calibri" panose="020F0502020204030204" pitchFamily="34" charset="0"/>
            </a:endParaRPr>
          </a:p>
        </p:txBody>
      </p:sp>
      <p:pic>
        <p:nvPicPr>
          <p:cNvPr id="1026" name="Picture 2" descr="MAN SITTING IN AN OFFICE">
            <a:extLst>
              <a:ext uri="{FF2B5EF4-FFF2-40B4-BE49-F238E27FC236}">
                <a16:creationId xmlns:a16="http://schemas.microsoft.com/office/drawing/2014/main" id="{E7AD9816-5703-C53E-2902-4704A27411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820" y="3305258"/>
            <a:ext cx="2172501" cy="2172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01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4299" y="527481"/>
            <a:ext cx="8924337" cy="195476"/>
          </a:xfrm>
        </p:spPr>
        <p:txBody>
          <a:bodyPr>
            <a:noAutofit/>
          </a:bodyPr>
          <a:lstStyle/>
          <a:p>
            <a:pPr algn="l"/>
            <a:r>
              <a:rPr lang="el-GR" sz="2000" b="1" dirty="0"/>
              <a:t>ΜΕ3 – Παρουσίαση του εργαλείου </a:t>
            </a:r>
            <a:r>
              <a:rPr lang="el-GR" sz="2000" b="1" dirty="0" err="1"/>
              <a:t>CareerBot</a:t>
            </a:r>
            <a:r>
              <a:rPr lang="el-GR" sz="2000" b="1" dirty="0"/>
              <a:t> στους επωφελούμενους και χρήση της μεθοδολογίας </a:t>
            </a:r>
            <a:r>
              <a:rPr lang="el-GR" sz="2000" b="1" dirty="0" err="1"/>
              <a:t>CareerBot</a:t>
            </a:r>
            <a:r>
              <a:rPr lang="el-GR" sz="2000" b="1" dirty="0"/>
              <a:t> πριν από μια συνεδρία επαγγελματικού προσανατολισμού </a:t>
            </a:r>
            <a:endParaRPr lang="de-AT" sz="24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389" y="12622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628079" y="722956"/>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302534" y="6294838"/>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209308" y="963467"/>
            <a:ext cx="9041313" cy="5647908"/>
          </a:xfrm>
        </p:spPr>
        <p:txBody>
          <a:bodyPr>
            <a:normAutofit/>
          </a:bodyPr>
          <a:lstStyle/>
          <a:p>
            <a:pPr algn="l">
              <a:tabLst>
                <a:tab pos="180340" algn="l"/>
              </a:tabLst>
            </a:pPr>
            <a:r>
              <a:rPr lang="el-GR" sz="2800" b="1" dirty="0"/>
              <a:t>Παρατηρήσεις σχετικά με την παρουσίαση του εργαλείου </a:t>
            </a:r>
            <a:r>
              <a:rPr lang="el-GR" sz="2800" b="1" dirty="0" err="1"/>
              <a:t>CareerBot</a:t>
            </a:r>
            <a:endParaRPr lang="el-GR" sz="2800" b="1" dirty="0"/>
          </a:p>
          <a:p>
            <a:pPr algn="l">
              <a:tabLst>
                <a:tab pos="180340" algn="l"/>
              </a:tabLst>
            </a:pPr>
            <a:r>
              <a:rPr lang="el-GR" dirty="0">
                <a:latin typeface="Calibri" panose="020F0502020204030204" pitchFamily="34" charset="0"/>
                <a:ea typeface="Calibri" panose="020F0502020204030204" pitchFamily="34" charset="0"/>
                <a:cs typeface="Arial" panose="020B0604020202020204" pitchFamily="34" charset="0"/>
              </a:rPr>
              <a:t>Το </a:t>
            </a:r>
            <a:r>
              <a:rPr lang="el-GR" dirty="0" err="1">
                <a:latin typeface="Calibri" panose="020F0502020204030204" pitchFamily="34" charset="0"/>
                <a:ea typeface="Calibri" panose="020F0502020204030204" pitchFamily="34" charset="0"/>
                <a:cs typeface="Arial" panose="020B0604020202020204" pitchFamily="34" charset="0"/>
              </a:rPr>
              <a:t>CareerBOT</a:t>
            </a:r>
            <a:r>
              <a:rPr lang="el-GR" dirty="0">
                <a:latin typeface="Calibri" panose="020F0502020204030204" pitchFamily="34" charset="0"/>
                <a:ea typeface="Calibri" panose="020F0502020204030204" pitchFamily="34" charset="0"/>
                <a:cs typeface="Arial" panose="020B0604020202020204" pitchFamily="34" charset="0"/>
              </a:rPr>
              <a:t> μπορεί να χρησιμοποιηθεί ως εργαλείο διερεύνησης για όποιον επιθυμεί να ενημερωθεί για τις ευκαιρίες απασχόλησης, τις τάσεις της αγοράς εργασίας και την προετοιμασία για τις συνεντεύξεις. </a:t>
            </a:r>
          </a:p>
          <a:p>
            <a:pPr algn="l">
              <a:tabLst>
                <a:tab pos="180340" algn="l"/>
              </a:tabLst>
            </a:pPr>
            <a:r>
              <a:rPr lang="el-GR" b="1" dirty="0">
                <a:latin typeface="Calibri" panose="020F0502020204030204" pitchFamily="34" charset="0"/>
                <a:ea typeface="Calibri" panose="020F0502020204030204" pitchFamily="34" charset="0"/>
                <a:cs typeface="Arial" panose="020B0604020202020204" pitchFamily="34" charset="0"/>
              </a:rPr>
              <a:t>Για την αποτελεσματική χρήση του </a:t>
            </a:r>
            <a:r>
              <a:rPr lang="el-GR" b="1" dirty="0" err="1">
                <a:latin typeface="Calibri" panose="020F0502020204030204" pitchFamily="34" charset="0"/>
                <a:ea typeface="Calibri" panose="020F0502020204030204" pitchFamily="34" charset="0"/>
                <a:cs typeface="Arial" panose="020B0604020202020204" pitchFamily="34" charset="0"/>
              </a:rPr>
              <a:t>Bot</a:t>
            </a:r>
            <a:r>
              <a:rPr lang="el-GR" b="1" dirty="0">
                <a:latin typeface="Calibri" panose="020F0502020204030204" pitchFamily="34" charset="0"/>
                <a:ea typeface="Calibri" panose="020F0502020204030204" pitchFamily="34" charset="0"/>
                <a:cs typeface="Arial" panose="020B0604020202020204" pitchFamily="34" charset="0"/>
              </a:rPr>
              <a:t> ως μέρος μιας συνολικής διαδικασίας καθοδήγησης οι επαγγελματίες θα πρέπει:</a:t>
            </a:r>
          </a:p>
          <a:p>
            <a:pPr marL="342900" indent="-342900" algn="l">
              <a:buFont typeface="Wingdings" panose="05000000000000000000" pitchFamily="2" charset="2"/>
              <a:buChar char="§"/>
              <a:tabLst>
                <a:tab pos="180340" algn="l"/>
              </a:tabLst>
            </a:pPr>
            <a:r>
              <a:rPr lang="el-GR" dirty="0">
                <a:latin typeface="Calibri" panose="020F0502020204030204" pitchFamily="34" charset="0"/>
                <a:ea typeface="Calibri" panose="020F0502020204030204" pitchFamily="34" charset="0"/>
                <a:cs typeface="Arial" panose="020B0604020202020204" pitchFamily="34" charset="0"/>
              </a:rPr>
              <a:t>Να αξιολογήσουν τις ατομικές ανάγκες και να υποδείξουν τους πόρους και τις υπηρεσίες που θα μπορούσαν να τις καλύψουν καλύτερα, </a:t>
            </a:r>
          </a:p>
          <a:p>
            <a:pPr marL="342900" indent="-342900" algn="l">
              <a:buFont typeface="Wingdings" panose="05000000000000000000" pitchFamily="2" charset="2"/>
              <a:buChar char="§"/>
              <a:tabLst>
                <a:tab pos="180340" algn="l"/>
              </a:tabLst>
            </a:pPr>
            <a:r>
              <a:rPr lang="el-GR" dirty="0">
                <a:latin typeface="Calibri" panose="020F0502020204030204" pitchFamily="34" charset="0"/>
                <a:ea typeface="Calibri" panose="020F0502020204030204" pitchFamily="34" charset="0"/>
                <a:cs typeface="Arial" panose="020B0604020202020204" pitchFamily="34" charset="0"/>
              </a:rPr>
              <a:t>Να είναι διαθέσιμοι για σύντομες παρεμβάσεις για να τους βοηθήσουν να επανεξετάσουν τι έχουν μάθει από αυτούς τους πόρους και τις υπηρεσίες και να είναι διαθέσιμοι για μεγαλύτερες συνεντεύξεις για όσους τις χρειάζονται.</a:t>
            </a:r>
          </a:p>
        </p:txBody>
      </p:sp>
      <p:pic>
        <p:nvPicPr>
          <p:cNvPr id="7" name="Picture 4" descr="Education Concept Vibrant vector illustration is showing a teacher and adult students in the middle of the process of facilitating learning. On the bottom part of the illustration there are students and teacher; above them there are different speech bubbles randomly filled with different elements/icons related with education, learning and teaching. Those elements are: light bulb for new knowledge and ideas; gears and wheels for thinking and processing; question mark for questioning; magnifying glass for looking the right solution or to look closer to the problem; brain for thinking and intelligence; speech bubbles for communication ect. Illustration is nicely layered. Skill stock vector">
            <a:extLst>
              <a:ext uri="{FF2B5EF4-FFF2-40B4-BE49-F238E27FC236}">
                <a16:creationId xmlns:a16="http://schemas.microsoft.com/office/drawing/2014/main" id="{2A081790-F09C-2B15-8660-E76DCA0F13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67169">
            <a:off x="9281391" y="3182307"/>
            <a:ext cx="2232649" cy="167448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311887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8315" y="527480"/>
            <a:ext cx="8924337" cy="118674"/>
          </a:xfrm>
        </p:spPr>
        <p:txBody>
          <a:bodyPr>
            <a:noAutofit/>
          </a:bodyPr>
          <a:lstStyle/>
          <a:p>
            <a:pPr algn="l"/>
            <a:r>
              <a:rPr lang="el-GR" sz="2000" b="1" dirty="0"/>
              <a:t>ΜΕ3 – Παρουσίαση του εργαλείου </a:t>
            </a:r>
            <a:r>
              <a:rPr lang="el-GR" sz="2000" b="1" dirty="0" err="1"/>
              <a:t>CareerBot</a:t>
            </a:r>
            <a:r>
              <a:rPr lang="el-GR" sz="2000" b="1" dirty="0"/>
              <a:t> στους επωφελούμενους και χρήση της μεθοδολογίας </a:t>
            </a:r>
            <a:r>
              <a:rPr lang="el-GR" sz="2000" b="1" dirty="0" err="1"/>
              <a:t>CareerBot</a:t>
            </a:r>
            <a:r>
              <a:rPr lang="el-GR" sz="2000" b="1" dirty="0"/>
              <a:t> πριν από μια συνεδρία επαγγελματικού προσανατολισμού </a:t>
            </a:r>
            <a:endParaRPr lang="de-AT" sz="24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389" y="12622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28315" y="7232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302534" y="6294838"/>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386160" y="1015825"/>
            <a:ext cx="9366492" cy="5647908"/>
          </a:xfrm>
        </p:spPr>
        <p:txBody>
          <a:bodyPr>
            <a:normAutofit/>
          </a:bodyPr>
          <a:lstStyle/>
          <a:p>
            <a:pPr algn="l">
              <a:tabLst>
                <a:tab pos="180340" algn="l"/>
              </a:tabLst>
            </a:pPr>
            <a:r>
              <a:rPr lang="el-GR" sz="2800" b="1" dirty="0"/>
              <a:t>Παρατηρήσεις σχετικά με την παρουσίαση του εργαλείου </a:t>
            </a:r>
            <a:r>
              <a:rPr lang="el-GR" sz="2800" b="1" dirty="0" err="1"/>
              <a:t>CareerBot</a:t>
            </a:r>
            <a:endParaRPr lang="el-GR" sz="2800" b="1" dirty="0"/>
          </a:p>
          <a:p>
            <a:pPr algn="l">
              <a:tabLst>
                <a:tab pos="180340" algn="l"/>
              </a:tabLst>
            </a:pPr>
            <a:r>
              <a:rPr lang="el-GR" dirty="0">
                <a:effectLst/>
                <a:latin typeface="Calibri" panose="020F0502020204030204" pitchFamily="34" charset="0"/>
                <a:ea typeface="Calibri" panose="020F0502020204030204" pitchFamily="34" charset="0"/>
                <a:cs typeface="Arial" panose="020B0604020202020204" pitchFamily="34" charset="0"/>
              </a:rPr>
              <a:t>Λαμβάνοντας υπόψη τον περιορισμένο χρόνο και τους πόρους που αφιερώνονται σε κάθε επωφελούμενο κατά τη διάρκεια της διαδικασίας προσανατολισμού, είναι σημαντικό ο σύμβουλος να σκεφτεί πώς σκοπεύει να χρησιμοποιήσει το </a:t>
            </a:r>
            <a:r>
              <a:rPr lang="el-GR" dirty="0" err="1">
                <a:effectLst/>
                <a:latin typeface="Calibri" panose="020F0502020204030204" pitchFamily="34" charset="0"/>
                <a:ea typeface="Calibri" panose="020F0502020204030204" pitchFamily="34" charset="0"/>
                <a:cs typeface="Arial" panose="020B0604020202020204" pitchFamily="34" charset="0"/>
              </a:rPr>
              <a:t>CareerBOT</a:t>
            </a:r>
            <a:r>
              <a:rPr lang="el-GR" dirty="0">
                <a:effectLst/>
                <a:latin typeface="Calibri" panose="020F0502020204030204" pitchFamily="34" charset="0"/>
                <a:ea typeface="Calibri" panose="020F0502020204030204" pitchFamily="34" charset="0"/>
                <a:cs typeface="Arial" panose="020B0604020202020204" pitchFamily="34" charset="0"/>
              </a:rPr>
              <a:t> εξετάζοντας τις ακόλουθες πτυχές:</a:t>
            </a:r>
          </a:p>
          <a:p>
            <a:pPr marL="342900" indent="-342900" algn="l">
              <a:buFont typeface="Wingdings" panose="05000000000000000000" pitchFamily="2" charset="2"/>
              <a:buChar char="§"/>
              <a:tabLst>
                <a:tab pos="180340" algn="l"/>
              </a:tabLst>
            </a:pPr>
            <a:r>
              <a:rPr lang="el-GR" dirty="0" err="1">
                <a:effectLst/>
                <a:latin typeface="Calibri" panose="020F0502020204030204" pitchFamily="34" charset="0"/>
                <a:ea typeface="Calibri" panose="020F0502020204030204" pitchFamily="34" charset="0"/>
                <a:cs typeface="Arial" panose="020B0604020202020204" pitchFamily="34" charset="0"/>
              </a:rPr>
              <a:t>Καταλληλότητα</a:t>
            </a:r>
            <a:r>
              <a:rPr lang="el-GR" dirty="0">
                <a:effectLst/>
                <a:latin typeface="Calibri" panose="020F0502020204030204" pitchFamily="34" charset="0"/>
                <a:ea typeface="Calibri" panose="020F0502020204030204" pitchFamily="34" charset="0"/>
                <a:cs typeface="Arial" panose="020B0604020202020204" pitchFamily="34" charset="0"/>
              </a:rPr>
              <a:t> (Είναι το </a:t>
            </a:r>
            <a:r>
              <a:rPr lang="el-GR" dirty="0" err="1">
                <a:effectLst/>
                <a:latin typeface="Calibri" panose="020F0502020204030204" pitchFamily="34" charset="0"/>
                <a:ea typeface="Calibri" panose="020F0502020204030204" pitchFamily="34" charset="0"/>
                <a:cs typeface="Arial" panose="020B0604020202020204" pitchFamily="34" charset="0"/>
              </a:rPr>
              <a:t>CareerBOT</a:t>
            </a:r>
            <a:r>
              <a:rPr lang="el-GR" dirty="0">
                <a:effectLst/>
                <a:latin typeface="Calibri" panose="020F0502020204030204" pitchFamily="34" charset="0"/>
                <a:ea typeface="Calibri" panose="020F0502020204030204" pitchFamily="34" charset="0"/>
                <a:cs typeface="Arial" panose="020B0604020202020204" pitchFamily="34" charset="0"/>
              </a:rPr>
              <a:t> κατάλληλο για χρήση με κάθε επωφελούμενο; Τι είδους προετοιμασία απαιτείται για να αρχίσει ένας επωφελούμενος να χρησιμοποιεί το </a:t>
            </a:r>
            <a:r>
              <a:rPr lang="el-GR" dirty="0" err="1">
                <a:effectLst/>
                <a:latin typeface="Calibri" panose="020F0502020204030204" pitchFamily="34" charset="0"/>
                <a:ea typeface="Calibri" panose="020F0502020204030204" pitchFamily="34" charset="0"/>
                <a:cs typeface="Arial" panose="020B0604020202020204" pitchFamily="34" charset="0"/>
              </a:rPr>
              <a:t>CareerBOT</a:t>
            </a:r>
            <a:r>
              <a:rPr lang="el-GR" dirty="0">
                <a:effectLst/>
                <a:latin typeface="Calibri" panose="020F0502020204030204" pitchFamily="34" charset="0"/>
                <a:ea typeface="Calibri" panose="020F0502020204030204" pitchFamily="34" charset="0"/>
                <a:cs typeface="Arial" panose="020B0604020202020204" pitchFamily="34" charset="0"/>
              </a:rPr>
              <a:t>);</a:t>
            </a:r>
          </a:p>
          <a:p>
            <a:pPr marL="342900" indent="-342900" algn="l">
              <a:buFont typeface="Wingdings" panose="05000000000000000000" pitchFamily="2" charset="2"/>
              <a:buChar char="§"/>
              <a:tabLst>
                <a:tab pos="180340" algn="l"/>
              </a:tabLst>
            </a:pPr>
            <a:r>
              <a:rPr lang="el-GR" dirty="0">
                <a:effectLst/>
                <a:latin typeface="Calibri" panose="020F0502020204030204" pitchFamily="34" charset="0"/>
                <a:ea typeface="Calibri" panose="020F0502020204030204" pitchFamily="34" charset="0"/>
                <a:cs typeface="Arial" panose="020B0604020202020204" pitchFamily="34" charset="0"/>
              </a:rPr>
              <a:t>Μορφή (απομακρυσμένη ή προσωπική εισαγωγή του </a:t>
            </a:r>
            <a:r>
              <a:rPr lang="el-GR" dirty="0" err="1">
                <a:effectLst/>
                <a:latin typeface="Calibri" panose="020F0502020204030204" pitchFamily="34" charset="0"/>
                <a:ea typeface="Calibri" panose="020F0502020204030204" pitchFamily="34" charset="0"/>
                <a:cs typeface="Arial" panose="020B0604020202020204" pitchFamily="34" charset="0"/>
              </a:rPr>
              <a:t>CareerBOT</a:t>
            </a:r>
            <a:r>
              <a:rPr lang="el-GR" dirty="0">
                <a:effectLst/>
                <a:latin typeface="Calibri" panose="020F0502020204030204" pitchFamily="34" charset="0"/>
                <a:ea typeface="Calibri" panose="020F0502020204030204" pitchFamily="34" charset="0"/>
                <a:cs typeface="Arial" panose="020B0604020202020204" pitchFamily="34" charset="0"/>
              </a:rPr>
              <a:t>)</a:t>
            </a:r>
          </a:p>
          <a:p>
            <a:pPr marL="342900" indent="-342900" algn="l">
              <a:buFont typeface="Wingdings" panose="05000000000000000000" pitchFamily="2" charset="2"/>
              <a:buChar char="§"/>
              <a:tabLst>
                <a:tab pos="180340" algn="l"/>
              </a:tabLst>
            </a:pPr>
            <a:r>
              <a:rPr lang="el-GR" dirty="0">
                <a:effectLst/>
                <a:latin typeface="Calibri" panose="020F0502020204030204" pitchFamily="34" charset="0"/>
                <a:ea typeface="Calibri" panose="020F0502020204030204" pitchFamily="34" charset="0"/>
                <a:cs typeface="Arial" panose="020B0604020202020204" pitchFamily="34" charset="0"/>
              </a:rPr>
              <a:t>Χρονοδιάγραμμα (Χρήση του </a:t>
            </a:r>
            <a:r>
              <a:rPr lang="el-GR" dirty="0" err="1">
                <a:effectLst/>
                <a:latin typeface="Calibri" panose="020F0502020204030204" pitchFamily="34" charset="0"/>
                <a:ea typeface="Calibri" panose="020F0502020204030204" pitchFamily="34" charset="0"/>
                <a:cs typeface="Arial" panose="020B0604020202020204" pitchFamily="34" charset="0"/>
              </a:rPr>
              <a:t>CareerBOT</a:t>
            </a:r>
            <a:r>
              <a:rPr lang="el-GR" dirty="0">
                <a:effectLst/>
                <a:latin typeface="Calibri" panose="020F0502020204030204" pitchFamily="34" charset="0"/>
                <a:ea typeface="Calibri" panose="020F0502020204030204" pitchFamily="34" charset="0"/>
                <a:cs typeface="Arial" panose="020B0604020202020204" pitchFamily="34" charset="0"/>
              </a:rPr>
              <a:t> μετά το πρώτο ή το δεύτερο ραντεβού, για πόσο χρονικό διάστημα)</a:t>
            </a:r>
          </a:p>
        </p:txBody>
      </p:sp>
      <p:pic>
        <p:nvPicPr>
          <p:cNvPr id="3" name="Picture 2">
            <a:extLst>
              <a:ext uri="{FF2B5EF4-FFF2-40B4-BE49-F238E27FC236}">
                <a16:creationId xmlns:a16="http://schemas.microsoft.com/office/drawing/2014/main" id="{F721DA84-D67E-0D2F-BC13-F78D9D22EEB0}"/>
              </a:ext>
            </a:extLst>
          </p:cNvPr>
          <p:cNvPicPr>
            <a:picLocks noChangeAspect="1"/>
          </p:cNvPicPr>
          <p:nvPr/>
        </p:nvPicPr>
        <p:blipFill>
          <a:blip r:embed="rId5"/>
          <a:stretch>
            <a:fillRect/>
          </a:stretch>
        </p:blipFill>
        <p:spPr>
          <a:xfrm rot="666347">
            <a:off x="10288184" y="3571671"/>
            <a:ext cx="1640894" cy="16408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99255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24299" y="644390"/>
            <a:ext cx="8924337" cy="45719"/>
          </a:xfrm>
        </p:spPr>
        <p:txBody>
          <a:bodyPr>
            <a:noAutofit/>
          </a:bodyPr>
          <a:lstStyle/>
          <a:p>
            <a:pPr algn="l"/>
            <a:r>
              <a:rPr lang="el-GR" sz="2000" b="1" dirty="0"/>
              <a:t>ΜΕ3 – Παρουσίαση του εργαλείου </a:t>
            </a:r>
            <a:r>
              <a:rPr lang="el-GR" sz="2000" b="1" dirty="0" err="1"/>
              <a:t>CareerBot</a:t>
            </a:r>
            <a:r>
              <a:rPr lang="el-GR" sz="2000" b="1" dirty="0"/>
              <a:t> στους επωφελούμενους και χρήση της μεθοδολογίας </a:t>
            </a:r>
            <a:r>
              <a:rPr lang="el-GR" sz="2000" b="1" dirty="0" err="1"/>
              <a:t>CareerBot</a:t>
            </a:r>
            <a:r>
              <a:rPr lang="el-GR" sz="2000" b="1" dirty="0"/>
              <a:t> πριν από μια συνεδρία επαγγελματικού προσανατολισμού </a:t>
            </a:r>
            <a:endParaRPr lang="de-AT" sz="24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5399" y="107668"/>
            <a:ext cx="1497163" cy="1497163"/>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90104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309409" y="5969562"/>
            <a:ext cx="8897741" cy="22244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302534" y="6294838"/>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Subtitle 7">
            <a:extLst>
              <a:ext uri="{FF2B5EF4-FFF2-40B4-BE49-F238E27FC236}">
                <a16:creationId xmlns:a16="http://schemas.microsoft.com/office/drawing/2014/main" id="{DDA10AF7-457B-AA87-797E-3AE525C7A1FF}"/>
              </a:ext>
            </a:extLst>
          </p:cNvPr>
          <p:cNvSpPr>
            <a:spLocks noGrp="1"/>
          </p:cNvSpPr>
          <p:nvPr>
            <p:ph type="subTitle" idx="1"/>
          </p:nvPr>
        </p:nvSpPr>
        <p:spPr>
          <a:xfrm>
            <a:off x="550280" y="1168764"/>
            <a:ext cx="9406520" cy="4943202"/>
          </a:xfrm>
        </p:spPr>
        <p:txBody>
          <a:bodyPr>
            <a:normAutofit fontScale="62500" lnSpcReduction="20000"/>
          </a:bodyPr>
          <a:lstStyle/>
          <a:p>
            <a:pPr marL="342900" lvl="0" indent="-342900" algn="l">
              <a:lnSpc>
                <a:spcPct val="115000"/>
              </a:lnSpc>
              <a:spcAft>
                <a:spcPts val="1000"/>
              </a:spcAft>
              <a:buFont typeface="Wingdings" panose="05000000000000000000" pitchFamily="2" charset="2"/>
              <a:buChar char="§"/>
            </a:pPr>
            <a:r>
              <a:rPr lang="el-GR" sz="2900" dirty="0">
                <a:effectLst/>
                <a:latin typeface="Calibri" panose="020F0502020204030204" pitchFamily="34" charset="0"/>
                <a:ea typeface="Calibri" panose="020F0502020204030204" pitchFamily="34" charset="0"/>
                <a:cs typeface="Arial" panose="020B0604020202020204" pitchFamily="34" charset="0"/>
              </a:rPr>
              <a:t>Ανατροφοδότηση (Τι θα πρέπει να παρέχει ο επωφελούμενος μετά την αλληλεπίδραση με το </a:t>
            </a:r>
            <a:r>
              <a:rPr lang="el-GR" sz="2900" dirty="0" err="1">
                <a:effectLst/>
                <a:latin typeface="Calibri" panose="020F0502020204030204" pitchFamily="34" charset="0"/>
                <a:ea typeface="Calibri" panose="020F0502020204030204" pitchFamily="34" charset="0"/>
                <a:cs typeface="Arial" panose="020B0604020202020204" pitchFamily="34" charset="0"/>
              </a:rPr>
              <a:t>CareerBOT</a:t>
            </a:r>
            <a:r>
              <a:rPr lang="el-GR" sz="2900" dirty="0">
                <a:effectLst/>
                <a:latin typeface="Calibri" panose="020F0502020204030204" pitchFamily="34" charset="0"/>
                <a:ea typeface="Calibri" panose="020F0502020204030204" pitchFamily="34" charset="0"/>
                <a:cs typeface="Arial" panose="020B0604020202020204" pitchFamily="34" charset="0"/>
              </a:rPr>
              <a:t>, π.χ. να αποθηκεύσει τη συνομιλία σε ένα εκτυπώσιμο αρχείο, να πάρει στιγμιότυπα οθόνης, να κρατήσει σημειώσεις ή να χρησιμοποιήσει μια λίστα ελέγχου δίπλα)</a:t>
            </a:r>
          </a:p>
          <a:p>
            <a:pPr marL="342900" lvl="0" indent="-342900" algn="l">
              <a:lnSpc>
                <a:spcPct val="115000"/>
              </a:lnSpc>
              <a:spcAft>
                <a:spcPts val="1000"/>
              </a:spcAft>
              <a:buFont typeface="Wingdings" panose="05000000000000000000" pitchFamily="2" charset="2"/>
              <a:buChar char="§"/>
            </a:pPr>
            <a:r>
              <a:rPr lang="el-GR" sz="2900" dirty="0" err="1">
                <a:effectLst/>
                <a:latin typeface="Calibri" panose="020F0502020204030204" pitchFamily="34" charset="0"/>
                <a:ea typeface="Calibri" panose="020F0502020204030204" pitchFamily="34" charset="0"/>
                <a:cs typeface="Arial" panose="020B0604020202020204" pitchFamily="34" charset="0"/>
              </a:rPr>
              <a:t>Αναστοχασμός</a:t>
            </a:r>
            <a:r>
              <a:rPr lang="el-GR" sz="2900" dirty="0">
                <a:effectLst/>
                <a:latin typeface="Calibri" panose="020F0502020204030204" pitchFamily="34" charset="0"/>
                <a:ea typeface="Calibri" panose="020F0502020204030204" pitchFamily="34" charset="0"/>
                <a:cs typeface="Arial" panose="020B0604020202020204" pitchFamily="34" charset="0"/>
              </a:rPr>
              <a:t> και συζήτηση (Ποιες βασικές πληροφορίες από το εργαλείο </a:t>
            </a:r>
            <a:r>
              <a:rPr lang="el-GR" sz="2900" dirty="0" err="1">
                <a:effectLst/>
                <a:latin typeface="Calibri" panose="020F0502020204030204" pitchFamily="34" charset="0"/>
                <a:ea typeface="Calibri" panose="020F0502020204030204" pitchFamily="34" charset="0"/>
                <a:cs typeface="Arial" panose="020B0604020202020204" pitchFamily="34" charset="0"/>
              </a:rPr>
              <a:t>CareerBOT</a:t>
            </a:r>
            <a:r>
              <a:rPr lang="el-GR" sz="2900" dirty="0">
                <a:effectLst/>
                <a:latin typeface="Calibri" panose="020F0502020204030204" pitchFamily="34" charset="0"/>
                <a:ea typeface="Calibri" panose="020F0502020204030204" pitchFamily="34" charset="0"/>
                <a:cs typeface="Arial" panose="020B0604020202020204" pitchFamily="34" charset="0"/>
              </a:rPr>
              <a:t> μπορούν να εμπνεύσουν μια ουσιαστική συζήτηση με τον επωφελούμενο, π.χ. δεξιότητες, τάσεις της αγοράς εργασίας, αγγελίες εργασίας, συμβουλές για την προετοιμασία βιογραφικού σημειώματος/συνεντεύξεων, πρόσθετοι πόροι που προτείνονται από το BOT)</a:t>
            </a:r>
          </a:p>
          <a:p>
            <a:pPr marL="342900" lvl="0" indent="-342900" algn="l">
              <a:lnSpc>
                <a:spcPct val="115000"/>
              </a:lnSpc>
              <a:spcAft>
                <a:spcPts val="1000"/>
              </a:spcAft>
              <a:buFont typeface="Wingdings" panose="05000000000000000000" pitchFamily="2" charset="2"/>
              <a:buChar char="§"/>
            </a:pPr>
            <a:r>
              <a:rPr lang="el-GR" sz="2900" dirty="0">
                <a:effectLst/>
                <a:latin typeface="Calibri" panose="020F0502020204030204" pitchFamily="34" charset="0"/>
                <a:ea typeface="Calibri" panose="020F0502020204030204" pitchFamily="34" charset="0"/>
                <a:cs typeface="Arial" panose="020B0604020202020204" pitchFamily="34" charset="0"/>
              </a:rPr>
              <a:t>Παρακολούθηση και παρακολούθηση (Ποια χρήση του </a:t>
            </a:r>
            <a:r>
              <a:rPr lang="el-GR" sz="2900" dirty="0" err="1">
                <a:effectLst/>
                <a:latin typeface="Calibri" panose="020F0502020204030204" pitchFamily="34" charset="0"/>
                <a:ea typeface="Calibri" panose="020F0502020204030204" pitchFamily="34" charset="0"/>
                <a:cs typeface="Arial" panose="020B0604020202020204" pitchFamily="34" charset="0"/>
              </a:rPr>
              <a:t>CareerBOT</a:t>
            </a:r>
            <a:r>
              <a:rPr lang="el-GR" sz="2900" dirty="0">
                <a:effectLst/>
                <a:latin typeface="Calibri" panose="020F0502020204030204" pitchFamily="34" charset="0"/>
                <a:ea typeface="Calibri" panose="020F0502020204030204" pitchFamily="34" charset="0"/>
                <a:cs typeface="Arial" panose="020B0604020202020204" pitchFamily="34" charset="0"/>
              </a:rPr>
              <a:t> μπορεί να υποστηρίξει άλλες απαιτήσεις συμβουλευτικής, π.χ. εκθέσεις πρόνοιας, περιλήψεις συνεδριών συμβουλευτικής, αποδεικτικά στοιχεία έρευνας, αξιολόγηση της ποιοτικής δέσμευσης από τον πελάτη ή της παρεχόμενης υπηρεσίας)</a:t>
            </a:r>
          </a:p>
          <a:p>
            <a:pPr algn="l"/>
            <a:endParaRPr lang="en-IE" sz="2600" b="1" dirty="0"/>
          </a:p>
          <a:p>
            <a:pPr algn="l"/>
            <a:r>
              <a:rPr lang="el-GR" sz="2900" b="1" dirty="0"/>
              <a:t>Δείξτε στους επωφελούμενους αυτό το βίντεο: </a:t>
            </a:r>
            <a:r>
              <a:rPr lang="en-IE" sz="19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(1) Get to know our </a:t>
            </a:r>
            <a:r>
              <a:rPr lang="en-IE" sz="1900" u="sng" dirty="0" err="1">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CareerBOT</a:t>
            </a:r>
            <a:r>
              <a:rPr lang="en-IE" sz="19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 - YouTube</a:t>
            </a:r>
            <a:r>
              <a:rPr lang="en-IE" sz="1900" dirty="0">
                <a:effectLst/>
                <a:latin typeface="Calibri" panose="020F0502020204030204" pitchFamily="34" charset="0"/>
                <a:ea typeface="Calibri" panose="020F0502020204030204" pitchFamily="34" charset="0"/>
                <a:cs typeface="Arial" panose="020B0604020202020204" pitchFamily="34" charset="0"/>
              </a:rPr>
              <a:t>. </a:t>
            </a:r>
            <a:endParaRPr lang="en-IE" sz="2900" b="1" dirty="0"/>
          </a:p>
        </p:txBody>
      </p:sp>
    </p:spTree>
    <p:extLst>
      <p:ext uri="{BB962C8B-B14F-4D97-AF65-F5344CB8AC3E}">
        <p14:creationId xmlns:p14="http://schemas.microsoft.com/office/powerpoint/2010/main" val="472432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62278"/>
            <a:ext cx="9023852" cy="785790"/>
          </a:xfrm>
        </p:spPr>
        <p:txBody>
          <a:bodyPr>
            <a:normAutofit/>
          </a:bodyPr>
          <a:lstStyle/>
          <a:p>
            <a:pPr algn="l"/>
            <a:r>
              <a:rPr lang="el-GR" sz="2000" b="1" dirty="0"/>
              <a:t>ΜΕ3 – Παρουσίαση του εργαλείου </a:t>
            </a:r>
            <a:r>
              <a:rPr lang="el-GR" sz="2000" b="1" dirty="0" err="1"/>
              <a:t>CareerBot</a:t>
            </a:r>
            <a:r>
              <a:rPr lang="el-GR" sz="2000" b="1" dirty="0"/>
              <a:t> στους επωφελούμενους και χρήση της μεθοδολογίας </a:t>
            </a:r>
            <a:r>
              <a:rPr lang="el-GR" sz="2000" b="1" dirty="0" err="1"/>
              <a:t>CareerBot</a:t>
            </a:r>
            <a:r>
              <a:rPr lang="el-GR" sz="2000" b="1" dirty="0"/>
              <a:t> πριν από μια συνεδρία επαγγελματικού προσανατολισμού </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828734"/>
            <a:ext cx="8924339" cy="546754"/>
          </a:xfrm>
        </p:spPr>
        <p:txBody>
          <a:bodyPr>
            <a:normAutofit fontScale="70000" lnSpcReduction="20000"/>
          </a:bodyPr>
          <a:lstStyle/>
          <a:p>
            <a:pPr algn="l"/>
            <a:r>
              <a:rPr lang="el-GR" sz="2800" dirty="0">
                <a:highlight>
                  <a:srgbClr val="FFFF00"/>
                </a:highlight>
              </a:rPr>
              <a:t>Ένας καλός τρόπος για να παρουσιάσετε το </a:t>
            </a:r>
            <a:r>
              <a:rPr lang="el-GR" sz="2800" dirty="0" err="1">
                <a:highlight>
                  <a:srgbClr val="FFFF00"/>
                </a:highlight>
              </a:rPr>
              <a:t>Bot</a:t>
            </a:r>
            <a:r>
              <a:rPr lang="el-GR" sz="2800" dirty="0">
                <a:highlight>
                  <a:srgbClr val="FFFF00"/>
                </a:highlight>
              </a:rPr>
              <a:t> στους πελάτες είναι να χρησιμοποιήσετε αυτό:</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74873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pic>
        <p:nvPicPr>
          <p:cNvPr id="7" name="Online Media 6" title="Training_Module_3_Introduction">
            <a:hlinkClick r:id="" action="ppaction://media"/>
            <a:extLst>
              <a:ext uri="{FF2B5EF4-FFF2-40B4-BE49-F238E27FC236}">
                <a16:creationId xmlns:a16="http://schemas.microsoft.com/office/drawing/2014/main" id="{B15BB067-115A-118C-E831-72F12A969718}"/>
              </a:ext>
            </a:extLst>
          </p:cNvPr>
          <p:cNvPicPr>
            <a:picLocks noRot="1" noChangeAspect="1"/>
          </p:cNvPicPr>
          <p:nvPr>
            <a:videoFile r:link="rId1"/>
          </p:nvPr>
        </p:nvPicPr>
        <p:blipFill>
          <a:blip r:embed="rId6"/>
          <a:stretch>
            <a:fillRect/>
          </a:stretch>
        </p:blipFill>
        <p:spPr>
          <a:xfrm>
            <a:off x="1315315" y="1539569"/>
            <a:ext cx="6051078" cy="3418859"/>
          </a:xfrm>
          <a:prstGeom prst="rect">
            <a:avLst/>
          </a:prstGeom>
        </p:spPr>
      </p:pic>
      <p:sp>
        <p:nvSpPr>
          <p:cNvPr id="9" name="Untertitel 2">
            <a:extLst>
              <a:ext uri="{FF2B5EF4-FFF2-40B4-BE49-F238E27FC236}">
                <a16:creationId xmlns:a16="http://schemas.microsoft.com/office/drawing/2014/main" id="{D3AED062-BE2F-ACCD-0420-C8FA0FAD3240}"/>
              </a:ext>
            </a:extLst>
          </p:cNvPr>
          <p:cNvSpPr txBox="1">
            <a:spLocks/>
          </p:cNvSpPr>
          <p:nvPr/>
        </p:nvSpPr>
        <p:spPr>
          <a:xfrm>
            <a:off x="2178347" y="5750002"/>
            <a:ext cx="8924339" cy="546754"/>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2800" dirty="0">
                <a:hlinkClick r:id="rId7"/>
              </a:rPr>
              <a:t>Αν βρήκατε αυτό το βίντεο χρήσιμο, ρίξτε μια ματιά στη λίστα αναπαραγωγής του </a:t>
            </a:r>
            <a:r>
              <a:rPr lang="el-GR" sz="2800" dirty="0" err="1">
                <a:hlinkClick r:id="rId7"/>
              </a:rPr>
              <a:t>CareerBot</a:t>
            </a:r>
            <a:r>
              <a:rPr lang="el-GR" sz="2800" dirty="0">
                <a:hlinkClick r:id="rId7"/>
              </a:rPr>
              <a:t> στο </a:t>
            </a:r>
            <a:r>
              <a:rPr lang="el-GR" sz="2800" dirty="0" err="1">
                <a:hlinkClick r:id="rId7"/>
              </a:rPr>
              <a:t>Youtube</a:t>
            </a:r>
            <a:r>
              <a:rPr lang="el-GR" sz="2800" dirty="0">
                <a:hlinkClick r:id="rId7"/>
              </a:rPr>
              <a:t>.</a:t>
            </a:r>
          </a:p>
          <a:p>
            <a:r>
              <a:rPr lang="de-AT" sz="2800" dirty="0">
                <a:hlinkClick r:id="rId7"/>
              </a:rPr>
              <a:t>https://youtube.com/playlist?list=PLJiDyKF69_n8MP1pNW_M9YoX4mso670vo&amp;si=CrGn-smjT0BRv8VG</a:t>
            </a:r>
            <a:r>
              <a:rPr lang="de-AT" sz="2800" dirty="0"/>
              <a:t> </a:t>
            </a:r>
          </a:p>
        </p:txBody>
      </p:sp>
      <p:pic>
        <p:nvPicPr>
          <p:cNvPr id="10" name="Picture 9" descr="A qr code with a few black squares&#10;&#10;Description automatically generated">
            <a:extLst>
              <a:ext uri="{FF2B5EF4-FFF2-40B4-BE49-F238E27FC236}">
                <a16:creationId xmlns:a16="http://schemas.microsoft.com/office/drawing/2014/main" id="{7BEFBF29-B4AE-BEDF-853A-257467C768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90528" y="2495196"/>
            <a:ext cx="2381250" cy="2381250"/>
          </a:xfrm>
          <a:prstGeom prst="rect">
            <a:avLst/>
          </a:prstGeom>
        </p:spPr>
      </p:pic>
      <p:sp>
        <p:nvSpPr>
          <p:cNvPr id="12" name="TextBox 11">
            <a:extLst>
              <a:ext uri="{FF2B5EF4-FFF2-40B4-BE49-F238E27FC236}">
                <a16:creationId xmlns:a16="http://schemas.microsoft.com/office/drawing/2014/main" id="{92F4E0B9-9661-6297-52F9-B405C3287EBE}"/>
              </a:ext>
            </a:extLst>
          </p:cNvPr>
          <p:cNvSpPr txBox="1"/>
          <p:nvPr/>
        </p:nvSpPr>
        <p:spPr>
          <a:xfrm>
            <a:off x="8272448" y="5023828"/>
            <a:ext cx="3402295" cy="369332"/>
          </a:xfrm>
          <a:prstGeom prst="rect">
            <a:avLst/>
          </a:prstGeom>
          <a:noFill/>
        </p:spPr>
        <p:txBody>
          <a:bodyPr wrap="square">
            <a:spAutoFit/>
          </a:bodyPr>
          <a:lstStyle/>
          <a:p>
            <a:r>
              <a:rPr lang="en-IE" dirty="0">
                <a:hlinkClick r:id="rId9"/>
              </a:rPr>
              <a:t>https://careerbot.eu/bot/bot.html</a:t>
            </a:r>
            <a:r>
              <a:rPr lang="en-IE" dirty="0"/>
              <a:t> </a:t>
            </a:r>
          </a:p>
        </p:txBody>
      </p:sp>
      <p:sp>
        <p:nvSpPr>
          <p:cNvPr id="13" name="Rectangle 12">
            <a:extLst>
              <a:ext uri="{FF2B5EF4-FFF2-40B4-BE49-F238E27FC236}">
                <a16:creationId xmlns:a16="http://schemas.microsoft.com/office/drawing/2014/main" id="{2E67AAC0-3BE3-1083-ED22-CDC45A95AE8C}"/>
              </a:ext>
            </a:extLst>
          </p:cNvPr>
          <p:cNvSpPr/>
          <p:nvPr/>
        </p:nvSpPr>
        <p:spPr>
          <a:xfrm rot="20446000">
            <a:off x="7348067" y="1964637"/>
            <a:ext cx="2818037" cy="523220"/>
          </a:xfrm>
          <a:prstGeom prst="rect">
            <a:avLst/>
          </a:prstGeom>
          <a:noFill/>
        </p:spPr>
        <p:txBody>
          <a:bodyPr wrap="square" lIns="91440" tIns="45720" rIns="91440" bIns="45720">
            <a:spAutoFit/>
          </a:bodyPr>
          <a:lstStyle/>
          <a:p>
            <a:pPr algn="ctr"/>
            <a:r>
              <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rPr>
              <a:t>SCA</a:t>
            </a: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rPr>
              <a:t>N ME!</a:t>
            </a:r>
            <a:endPar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75343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376446" y="705565"/>
            <a:ext cx="9041312" cy="45719"/>
          </a:xfrm>
        </p:spPr>
        <p:txBody>
          <a:bodyPr>
            <a:noAutofit/>
          </a:bodyPr>
          <a:lstStyle/>
          <a:p>
            <a:pPr algn="l">
              <a:lnSpc>
                <a:spcPct val="90000"/>
              </a:lnSpc>
              <a:spcBef>
                <a:spcPct val="0"/>
              </a:spcBef>
            </a:pPr>
            <a:r>
              <a:rPr lang="el-GR" sz="2000" b="1" dirty="0">
                <a:latin typeface="+mj-lt"/>
                <a:ea typeface="+mj-ea"/>
                <a:cs typeface="+mj-cs"/>
              </a:rPr>
              <a:t>ΜΕ3 – Παρουσίαση του εργαλείου </a:t>
            </a:r>
            <a:r>
              <a:rPr lang="el-GR" sz="2000" b="1" dirty="0" err="1">
                <a:latin typeface="+mj-lt"/>
                <a:ea typeface="+mj-ea"/>
                <a:cs typeface="+mj-cs"/>
              </a:rPr>
              <a:t>CareerBot</a:t>
            </a:r>
            <a:r>
              <a:rPr lang="el-GR" sz="2000" b="1" dirty="0">
                <a:latin typeface="+mj-lt"/>
                <a:ea typeface="+mj-ea"/>
                <a:cs typeface="+mj-cs"/>
              </a:rPr>
              <a:t> στους επωφελούμενους και χρήση της μεθοδολογίας </a:t>
            </a:r>
            <a:r>
              <a:rPr lang="el-GR" sz="2000" b="1" dirty="0" err="1">
                <a:latin typeface="+mj-lt"/>
                <a:ea typeface="+mj-ea"/>
                <a:cs typeface="+mj-cs"/>
              </a:rPr>
              <a:t>CareerBot</a:t>
            </a:r>
            <a:r>
              <a:rPr lang="el-GR" sz="2000" b="1" dirty="0">
                <a:latin typeface="+mj-lt"/>
                <a:ea typeface="+mj-ea"/>
                <a:cs typeface="+mj-cs"/>
              </a:rPr>
              <a:t> πριν από μια συνεδρία επαγγελματικού προσανατολισμού </a:t>
            </a:r>
            <a:endParaRPr lang="en-IE" sz="28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82554" y="1055538"/>
            <a:ext cx="9041312" cy="1584367"/>
          </a:xfrm>
        </p:spPr>
        <p:txBody>
          <a:bodyPr>
            <a:normAutofit fontScale="70000" lnSpcReduction="20000"/>
          </a:bodyPr>
          <a:lstStyle/>
          <a:p>
            <a:pPr algn="l"/>
            <a:r>
              <a:rPr lang="el-GR" sz="2800" b="1" dirty="0"/>
              <a:t>Άσκηση δράσης: Η </a:t>
            </a:r>
            <a:r>
              <a:rPr lang="el-GR" sz="2800" b="1" dirty="0" err="1"/>
              <a:t>Σαμίρα</a:t>
            </a:r>
            <a:r>
              <a:rPr lang="el-GR" sz="2800" b="1" dirty="0"/>
              <a:t>, που θέλει να εργαστεί και να στηρίξει την οικογένειά της</a:t>
            </a:r>
          </a:p>
          <a:p>
            <a:pPr algn="l"/>
            <a:r>
              <a:rPr lang="el-GR" sz="2600" dirty="0"/>
              <a:t>Σε αυτή την άσκηση θα εξερευνήσετε πώς το εργαλείο </a:t>
            </a:r>
            <a:r>
              <a:rPr lang="el-GR" sz="2600" dirty="0" err="1"/>
              <a:t>CareerBot</a:t>
            </a:r>
            <a:r>
              <a:rPr lang="el-GR" sz="2600" dirty="0"/>
              <a:t> μπορεί να χρησιμοποιηθεί αποτελεσματικά πριν από μια συνεδρία καθοδήγησης για τη διεξαγωγή ανεξάρτητης έρευνας. Χρησιμοποιώντας το φορητό υπολογιστή ή το </a:t>
            </a:r>
            <a:r>
              <a:rPr lang="el-GR" sz="2600" dirty="0" err="1"/>
              <a:t>tablet</a:t>
            </a:r>
            <a:r>
              <a:rPr lang="el-GR" sz="2600" dirty="0"/>
              <a:t> σας, ανοίξτε το </a:t>
            </a:r>
            <a:r>
              <a:rPr lang="el-GR" sz="2600" dirty="0" err="1"/>
              <a:t>CareerBot</a:t>
            </a:r>
            <a:r>
              <a:rPr lang="el-GR" sz="2600" dirty="0"/>
              <a:t> και ξεκινήστε την αλληλεπίδραση, </a:t>
            </a:r>
            <a:r>
              <a:rPr lang="el-GR" sz="2600" dirty="0" err="1"/>
              <a:t>ταυτοποιώντας</a:t>
            </a:r>
            <a:r>
              <a:rPr lang="el-GR" sz="2600" dirty="0"/>
              <a:t> τον εαυτό σας ως </a:t>
            </a:r>
            <a:r>
              <a:rPr lang="el-GR" sz="2600" dirty="0" err="1"/>
              <a:t>Σαμίρα</a:t>
            </a:r>
            <a:r>
              <a:rPr lang="el-GR" sz="2600" dirty="0"/>
              <a:t>.</a:t>
            </a:r>
          </a:p>
          <a:p>
            <a:pPr algn="l"/>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8477" y="19924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29643" y="87704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82554" y="2789307"/>
            <a:ext cx="8439148"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l-GR" sz="2000" b="1" dirty="0"/>
              <a:t>Βήμα 1: </a:t>
            </a:r>
          </a:p>
          <a:p>
            <a:pPr marL="342900" indent="-342900" algn="just">
              <a:buFont typeface="Wingdings" panose="05000000000000000000" pitchFamily="2" charset="2"/>
              <a:buChar char="§"/>
            </a:pPr>
            <a:r>
              <a:rPr lang="el-GR" sz="2000" dirty="0">
                <a:effectLst/>
                <a:latin typeface="Calibri" panose="020F0502020204030204" pitchFamily="34" charset="0"/>
                <a:ea typeface="Calibri" panose="020F0502020204030204" pitchFamily="34" charset="0"/>
                <a:cs typeface="Calibri" panose="020F0502020204030204" pitchFamily="34" charset="0"/>
              </a:rPr>
              <a:t>Χρησιμοποιώντας το όνομα ‘’</a:t>
            </a:r>
            <a:r>
              <a:rPr lang="el-GR" sz="2000" dirty="0" err="1">
                <a:effectLst/>
                <a:latin typeface="Calibri" panose="020F0502020204030204" pitchFamily="34" charset="0"/>
                <a:ea typeface="Calibri" panose="020F0502020204030204" pitchFamily="34" charset="0"/>
                <a:cs typeface="Calibri" panose="020F0502020204030204" pitchFamily="34" charset="0"/>
              </a:rPr>
              <a:t>Σαμίρα</a:t>
            </a:r>
            <a:r>
              <a:rPr lang="el-GR" sz="2000" dirty="0">
                <a:effectLst/>
                <a:latin typeface="Calibri" panose="020F0502020204030204" pitchFamily="34" charset="0"/>
                <a:ea typeface="Calibri" panose="020F0502020204030204" pitchFamily="34" charset="0"/>
                <a:cs typeface="Calibri" panose="020F0502020204030204" pitchFamily="34" charset="0"/>
              </a:rPr>
              <a:t>’’ πλοηγήστε το ρομπότ στην ροή 'Αναζήτηση εργασίας'. Ολοκληρώστε μια ζωντανή αναζήτηση για κομμώσεις στην Αυστρία πληκτρολογώντας 'Κομμωτική στην Αυστρία’. </a:t>
            </a:r>
          </a:p>
          <a:p>
            <a:pPr marL="342900" indent="-342900" algn="just">
              <a:buFont typeface="Wingdings" panose="05000000000000000000" pitchFamily="2" charset="2"/>
              <a:buChar char="§"/>
            </a:pPr>
            <a:r>
              <a:rPr lang="el-GR" sz="2000" dirty="0">
                <a:latin typeface="Calibri" panose="020F0502020204030204" pitchFamily="34" charset="0"/>
                <a:ea typeface="Calibri" panose="020F0502020204030204" pitchFamily="34" charset="0"/>
                <a:cs typeface="Arial" panose="020B0604020202020204" pitchFamily="34" charset="0"/>
              </a:rPr>
              <a:t>Περιορίστε την αναζήτηση σας για την </a:t>
            </a:r>
            <a:r>
              <a:rPr lang="el-GR" sz="2000" dirty="0" err="1">
                <a:latin typeface="Calibri" panose="020F0502020204030204" pitchFamily="34" charset="0"/>
                <a:ea typeface="Calibri" panose="020F0502020204030204" pitchFamily="34" charset="0"/>
                <a:cs typeface="Arial" panose="020B0604020202020204" pitchFamily="34" charset="0"/>
              </a:rPr>
              <a:t>Σαμίρα</a:t>
            </a:r>
            <a:r>
              <a:rPr lang="el-GR" sz="2000" dirty="0">
                <a:latin typeface="Calibri" panose="020F0502020204030204" pitchFamily="34" charset="0"/>
                <a:ea typeface="Calibri" panose="020F0502020204030204" pitchFamily="34" charset="0"/>
                <a:cs typeface="Arial" panose="020B0604020202020204" pitchFamily="34" charset="0"/>
              </a:rPr>
              <a:t> επιλέγοντας 'πλήρους απασχόλησης, μερικής απασχόλησης με σύμβαση έργου, πρακτική εξάσκηση ή οτιδήποτε' και πότε δημοσιεύτηκε για τελευταία φορά η εργασία 'Σήμερα, τις τελευταίες τρείς μέρες, τελευταία εβδομάδα, τελευταίο μήνα, οποτεδήποτε'.</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ersona 1.jpg">
            <a:extLst>
              <a:ext uri="{FF2B5EF4-FFF2-40B4-BE49-F238E27FC236}">
                <a16:creationId xmlns:a16="http://schemas.microsoft.com/office/drawing/2014/main" id="{8D596EAC-B0E3-C63C-5513-CEC8E8F382C6}"/>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53000"/>
                    </a14:imgEffect>
                  </a14:imgLayer>
                </a14:imgProps>
              </a:ext>
              <a:ext uri="{28A0092B-C50C-407E-A947-70E740481C1C}">
                <a14:useLocalDpi xmlns:a14="http://schemas.microsoft.com/office/drawing/2010/main" val="0"/>
              </a:ext>
            </a:extLst>
          </a:blip>
          <a:stretch>
            <a:fillRect/>
          </a:stretch>
        </p:blipFill>
        <p:spPr>
          <a:xfrm>
            <a:off x="9597918" y="2639905"/>
            <a:ext cx="1742645" cy="1674486"/>
          </a:xfrm>
          <a:prstGeom prst="rect">
            <a:avLst/>
          </a:prstGeom>
          <a:ln w="12700">
            <a:miter lim="400000"/>
          </a:ln>
        </p:spPr>
      </p:pic>
    </p:spTree>
    <p:extLst>
      <p:ext uri="{BB962C8B-B14F-4D97-AF65-F5344CB8AC3E}">
        <p14:creationId xmlns:p14="http://schemas.microsoft.com/office/powerpoint/2010/main" val="1307165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385930" y="716331"/>
            <a:ext cx="9525000" cy="171766"/>
          </a:xfrm>
        </p:spPr>
        <p:txBody>
          <a:bodyPr>
            <a:noAutofit/>
          </a:bodyPr>
          <a:lstStyle/>
          <a:p>
            <a:pPr algn="l">
              <a:lnSpc>
                <a:spcPct val="90000"/>
              </a:lnSpc>
              <a:spcBef>
                <a:spcPct val="0"/>
              </a:spcBef>
            </a:pPr>
            <a:r>
              <a:rPr lang="el-GR" sz="2000" b="1" dirty="0">
                <a:latin typeface="+mj-lt"/>
                <a:ea typeface="+mj-ea"/>
                <a:cs typeface="+mj-cs"/>
              </a:rPr>
              <a:t>ΜΕ3 – Παρουσίαση του εργαλείου </a:t>
            </a:r>
            <a:r>
              <a:rPr lang="el-GR" sz="2000" b="1" dirty="0" err="1">
                <a:latin typeface="+mj-lt"/>
                <a:ea typeface="+mj-ea"/>
                <a:cs typeface="+mj-cs"/>
              </a:rPr>
              <a:t>CareerBot</a:t>
            </a:r>
            <a:r>
              <a:rPr lang="el-GR" sz="2000" b="1" dirty="0">
                <a:latin typeface="+mj-lt"/>
                <a:ea typeface="+mj-ea"/>
                <a:cs typeface="+mj-cs"/>
              </a:rPr>
              <a:t> στους επωφελούμενους και χρήση της μεθοδολογίας </a:t>
            </a:r>
            <a:r>
              <a:rPr lang="el-GR" sz="2000" b="1" dirty="0" err="1">
                <a:latin typeface="+mj-lt"/>
                <a:ea typeface="+mj-ea"/>
                <a:cs typeface="+mj-cs"/>
              </a:rPr>
              <a:t>CareerBot</a:t>
            </a:r>
            <a:r>
              <a:rPr lang="el-GR" sz="2000" b="1" dirty="0">
                <a:latin typeface="+mj-lt"/>
                <a:ea typeface="+mj-ea"/>
                <a:cs typeface="+mj-cs"/>
              </a:rPr>
              <a:t> πριν από μια συνεδρία επαγγελματικού προσανατολισμού </a:t>
            </a:r>
            <a:endParaRPr lang="en-IE" sz="28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233354" y="1055007"/>
            <a:ext cx="8945354" cy="1369308"/>
          </a:xfrm>
        </p:spPr>
        <p:txBody>
          <a:bodyPr>
            <a:normAutofit/>
          </a:bodyPr>
          <a:lstStyle/>
          <a:p>
            <a:pPr algn="l"/>
            <a:r>
              <a:rPr lang="el-GR" sz="2000" b="1" dirty="0"/>
              <a:t>Άσκηση δράσης: Η </a:t>
            </a:r>
            <a:r>
              <a:rPr lang="el-GR" sz="2000" b="1" dirty="0" err="1"/>
              <a:t>Σαμίρα</a:t>
            </a:r>
            <a:r>
              <a:rPr lang="el-GR" sz="2000" b="1" dirty="0"/>
              <a:t>, που θέλει να εργαστεί και να στηρίξει την οικογένειά της</a:t>
            </a:r>
          </a:p>
          <a:p>
            <a:pPr algn="l"/>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30" y="21776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29643" y="87704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233354" y="1625457"/>
            <a:ext cx="8439148" cy="4547122"/>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70000"/>
              </a:lnSpc>
            </a:pPr>
            <a:r>
              <a:rPr lang="el-GR" b="1" dirty="0"/>
              <a:t>Βήμα 2:</a:t>
            </a:r>
            <a:endParaRPr lang="de-AT" b="1" dirty="0"/>
          </a:p>
          <a:p>
            <a:pPr marL="342900" indent="-342900" algn="just">
              <a:buFont typeface="Wingdings" panose="05000000000000000000" pitchFamily="2" charset="2"/>
              <a:buChar char="§"/>
            </a:pPr>
            <a:r>
              <a:rPr lang="el-GR" dirty="0">
                <a:latin typeface="Calibri" panose="020F0502020204030204" pitchFamily="34" charset="0"/>
                <a:cs typeface="Calibri" panose="020F0502020204030204" pitchFamily="34" charset="0"/>
              </a:rPr>
              <a:t>Επιστρέψτε στις κύριες επιλογές κάνοντας κλικ στην επιλογή "επιστροφή στις κύριες επιλογές" και τώρα μπείτε στην ροή "Πληροφορίες για θέσεις εργασίας και δεξιότητες" . Θα σας ζητηθεί τι πληροφορίες αναζητάτε, επιλέξτε μεταξύ 'αναζήτηση περιγραφών επαγγελμάτων' ή 'περισσότερες πληροφορίες’. </a:t>
            </a:r>
          </a:p>
          <a:p>
            <a:pPr marL="342900" indent="-342900" algn="just">
              <a:buFont typeface="Wingdings" panose="05000000000000000000" pitchFamily="2" charset="2"/>
              <a:buChar char="§"/>
            </a:pPr>
            <a:r>
              <a:rPr lang="el-GR" dirty="0">
                <a:latin typeface="Calibri" panose="020F0502020204030204" pitchFamily="34" charset="0"/>
                <a:cs typeface="Calibri" panose="020F0502020204030204" pitchFamily="34" charset="0"/>
              </a:rPr>
              <a:t>Σε αυτή την ροή μπορείτε να αναζητήσετε το επάγγελμα του 'Κομμωτής/κομμώτρια' και το ρομπότ θα σας παράσχει μια περιγραφή του επαγγέλματος του κομμωτή και στην συνέχεια μπορείτε να μάθετε περισσότερα για τις δεξιότητες και τις γνώσεις που απαιτούνται για να εργαστείτε ως κομμωτής. Στην συνέχεια μπορείτε να βρείτε σύντομες περιγραφές για τους όρους " δεξιότητες " και " γνώσεις ". </a:t>
            </a:r>
          </a:p>
          <a:p>
            <a:pPr algn="just"/>
            <a:r>
              <a:rPr lang="el-GR" b="1" dirty="0">
                <a:effectLst/>
                <a:latin typeface="Calibri" panose="020F0502020204030204" pitchFamily="34" charset="0"/>
                <a:ea typeface="Calibri" panose="020F0502020204030204" pitchFamily="34" charset="0"/>
                <a:cs typeface="Calibri" panose="020F0502020204030204" pitchFamily="34" charset="0"/>
              </a:rPr>
              <a:t>Καταγράψτε τα ευρήματα σας σχετικά με τις διαθέσιμες θέσεις εργασίας, ποια ήταν η πλατφόρμα που προκηρύχθηκε η θέση εργασίας για την </a:t>
            </a:r>
            <a:r>
              <a:rPr lang="el-GR" b="1" dirty="0" err="1">
                <a:effectLst/>
                <a:latin typeface="Calibri" panose="020F0502020204030204" pitchFamily="34" charset="0"/>
                <a:ea typeface="Calibri" panose="020F0502020204030204" pitchFamily="34" charset="0"/>
                <a:cs typeface="Calibri" panose="020F0502020204030204" pitchFamily="34" charset="0"/>
              </a:rPr>
              <a:t>Σαμίρα</a:t>
            </a:r>
            <a:r>
              <a:rPr lang="el-GR" b="1" dirty="0">
                <a:effectLst/>
                <a:latin typeface="Calibri" panose="020F0502020204030204" pitchFamily="34" charset="0"/>
                <a:ea typeface="Calibri" panose="020F0502020204030204" pitchFamily="34" charset="0"/>
                <a:cs typeface="Calibri" panose="020F0502020204030204" pitchFamily="34" charset="0"/>
              </a:rPr>
              <a:t> και την συνολική σας εμπειρία από αυτή την λειτουργία. </a:t>
            </a:r>
            <a:endParaRPr lang="en-IE" b="1" dirty="0"/>
          </a:p>
          <a:p>
            <a:pPr algn="just"/>
            <a:endParaRPr lang="de-AT" b="1"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11" name="persona 1.jpg">
            <a:extLst>
              <a:ext uri="{FF2B5EF4-FFF2-40B4-BE49-F238E27FC236}">
                <a16:creationId xmlns:a16="http://schemas.microsoft.com/office/drawing/2014/main" id="{17372E5A-46EA-38E9-36B9-5CB2244EF765}"/>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53000"/>
                    </a14:imgEffect>
                  </a14:imgLayer>
                </a14:imgProps>
              </a:ext>
              <a:ext uri="{28A0092B-C50C-407E-A947-70E740481C1C}">
                <a14:useLocalDpi xmlns:a14="http://schemas.microsoft.com/office/drawing/2010/main" val="0"/>
              </a:ext>
            </a:extLst>
          </a:blip>
          <a:stretch>
            <a:fillRect/>
          </a:stretch>
        </p:blipFill>
        <p:spPr>
          <a:xfrm>
            <a:off x="9408074" y="3291265"/>
            <a:ext cx="1742645" cy="1674486"/>
          </a:xfrm>
          <a:prstGeom prst="rect">
            <a:avLst/>
          </a:prstGeom>
          <a:ln w="12700">
            <a:miter lim="400000"/>
          </a:ln>
        </p:spPr>
      </p:pic>
    </p:spTree>
    <p:extLst>
      <p:ext uri="{BB962C8B-B14F-4D97-AF65-F5344CB8AC3E}">
        <p14:creationId xmlns:p14="http://schemas.microsoft.com/office/powerpoint/2010/main" val="2026595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79369" y="1658667"/>
            <a:ext cx="8818631" cy="461075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l-GR" sz="2000" dirty="0"/>
              <a:t>Μαθησιακή ενότητα 4: Χρήση της μεθοδολογίας </a:t>
            </a:r>
            <a:r>
              <a:rPr lang="el-GR" sz="2000" dirty="0" err="1"/>
              <a:t>Careerbot</a:t>
            </a:r>
            <a:r>
              <a:rPr lang="el-GR" sz="2000" dirty="0"/>
              <a:t> κατά την διάρκεια και μετά από μια συνεδρία συμβουλευτικής σταδιοδρομίας. </a:t>
            </a:r>
          </a:p>
          <a:p>
            <a:pPr marL="342900" indent="-342900" algn="just">
              <a:buFont typeface="Wingdings" panose="05000000000000000000" pitchFamily="2" charset="2"/>
              <a:buChar char="§"/>
            </a:pPr>
            <a:r>
              <a:rPr lang="el-GR" sz="2000" dirty="0"/>
              <a:t>Λαμβάνοντας υπόψη τη χρήση του </a:t>
            </a:r>
            <a:r>
              <a:rPr lang="el-GR" sz="2000" dirty="0" err="1"/>
              <a:t>Bot</a:t>
            </a:r>
            <a:r>
              <a:rPr lang="el-GR" sz="2000" dirty="0"/>
              <a:t> από τους πελάτες τους κατά τη διάρκεια συμβουλευτικής καθοδήγησης και εξοικείωσης με τη «Ζήτηση για θέσεις εργασίας και δεξιότητες», «Αίτηση και βιογραφικό σημείωμα»</a:t>
            </a:r>
          </a:p>
          <a:p>
            <a:pPr marL="342900" indent="-342900" algn="just">
              <a:buFont typeface="Wingdings" panose="05000000000000000000" pitchFamily="2" charset="2"/>
              <a:buChar char="§"/>
            </a:pPr>
            <a:r>
              <a:rPr lang="el-GR" sz="2000" dirty="0"/>
              <a:t>Εξοικείωση με τις λειτουργίες «Συνέντευξης» του </a:t>
            </a:r>
            <a:r>
              <a:rPr lang="el-GR" sz="2000" dirty="0" err="1"/>
              <a:t>Careerbot</a:t>
            </a:r>
            <a:r>
              <a:rPr lang="el-GR" sz="2000" dirty="0"/>
              <a:t> και τρόπους χρήσης του </a:t>
            </a:r>
            <a:r>
              <a:rPr lang="el-GR" sz="2000" dirty="0" err="1"/>
              <a:t>Bot</a:t>
            </a:r>
            <a:r>
              <a:rPr lang="el-GR" sz="2000" dirty="0"/>
              <a:t> μετά από συμβουλευτική συνεδρία επαγγελματικού προσανατολισμού.</a:t>
            </a:r>
          </a:p>
          <a:p>
            <a:pPr algn="just"/>
            <a:r>
              <a:rPr lang="el-GR" sz="2000" dirty="0"/>
              <a:t>Μαθησιακή Ενότητα 5: Ασκήσεις παιχνιδιού ρόλων ως μαθησιακά εργαλεία στην μεθοδολογία </a:t>
            </a:r>
            <a:r>
              <a:rPr lang="el-GR" sz="2000" dirty="0" err="1"/>
              <a:t>CareerBot</a:t>
            </a:r>
            <a:r>
              <a:rPr lang="el-GR" sz="2000" dirty="0"/>
              <a:t> </a:t>
            </a:r>
          </a:p>
          <a:p>
            <a:pPr marL="342900" indent="-342900" algn="just">
              <a:buFont typeface="Wingdings" panose="05000000000000000000" pitchFamily="2" charset="2"/>
              <a:buChar char="§"/>
            </a:pPr>
            <a:r>
              <a:rPr lang="el-GR" sz="2000" dirty="0"/>
              <a:t>Γιατί να χρησιμοποιήσετε ασκήσεις «ρόλων» ως εργαλεία εκμάθησης σε μια μεθοδολογία </a:t>
            </a:r>
            <a:r>
              <a:rPr lang="el-GR" sz="2000" dirty="0" err="1"/>
              <a:t>CareerBot</a:t>
            </a:r>
            <a:r>
              <a:rPr lang="el-GR" sz="2000" dirty="0"/>
              <a:t>.</a:t>
            </a:r>
          </a:p>
          <a:p>
            <a:pPr marL="342900" indent="-342900" algn="just">
              <a:buFont typeface="Wingdings" panose="05000000000000000000" pitchFamily="2" charset="2"/>
              <a:buChar char="§"/>
            </a:pPr>
            <a:r>
              <a:rPr lang="el-GR" sz="2000" dirty="0"/>
              <a:t>Πώς οι ασκήσεις παιχνιδιού ρόλων μπορεί να είναι ευεργετικές τόσο σε περιβάλλοντα επαγγελματικού προσανατολισμού όσο και στην εκπαίδευση επαγγελματικού προσανατολισμού. </a:t>
            </a:r>
            <a:endParaRPr lang="de-AT" dirty="0"/>
          </a:p>
        </p:txBody>
      </p:sp>
      <p:grpSp>
        <p:nvGrpSpPr>
          <p:cNvPr id="4" name="Gruppieren 3">
            <a:extLst>
              <a:ext uri="{FF2B5EF4-FFF2-40B4-BE49-F238E27FC236}">
                <a16:creationId xmlns:a16="http://schemas.microsoft.com/office/drawing/2014/main" id="{9F416AD8-1844-E50D-4A02-79ACE5EF7372}"/>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909EBB8A-D659-DCE6-024D-0D88E3B2779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AF1EA20C-75DF-CCCC-20FD-D7E6595233CF}"/>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9" name="Titel 1">
            <a:extLst>
              <a:ext uri="{FF2B5EF4-FFF2-40B4-BE49-F238E27FC236}">
                <a16:creationId xmlns:a16="http://schemas.microsoft.com/office/drawing/2014/main" id="{3F2D1D7D-765A-3090-80A1-1E9DA68619CE}"/>
              </a:ext>
            </a:extLst>
          </p:cNvPr>
          <p:cNvSpPr txBox="1">
            <a:spLocks/>
          </p:cNvSpPr>
          <p:nvPr/>
        </p:nvSpPr>
        <p:spPr>
          <a:xfrm>
            <a:off x="279401" y="1560008"/>
            <a:ext cx="9258300" cy="3012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l-GR" sz="4000" dirty="0"/>
              <a:t>ΑΤΖΕΝΤΑ</a:t>
            </a:r>
            <a:endParaRPr lang="en-US" sz="2800" dirty="0"/>
          </a:p>
          <a:p>
            <a:pPr algn="l"/>
            <a:r>
              <a:rPr lang="de-AT" sz="4000" dirty="0"/>
              <a:t>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874060" y="12748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2" name="Grafik 25" descr="Ein Bild, das Grün, Grafiken, Screenshot, Schrift enthält.&#10;&#10;Automatisch generierte Beschreibung">
            <a:extLst>
              <a:ext uri="{FF2B5EF4-FFF2-40B4-BE49-F238E27FC236}">
                <a16:creationId xmlns:a16="http://schemas.microsoft.com/office/drawing/2014/main" id="{6B13E62F-F722-EE8F-812E-F1C8E6F48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3454" y="186743"/>
            <a:ext cx="1674486" cy="1674486"/>
          </a:xfrm>
          <a:prstGeom prst="rect">
            <a:avLst/>
          </a:prstGeom>
        </p:spPr>
      </p:pic>
    </p:spTree>
    <p:extLst>
      <p:ext uri="{BB962C8B-B14F-4D97-AF65-F5344CB8AC3E}">
        <p14:creationId xmlns:p14="http://schemas.microsoft.com/office/powerpoint/2010/main" val="1307702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0" y="864340"/>
            <a:ext cx="9041313" cy="45719"/>
          </a:xfrm>
        </p:spPr>
        <p:txBody>
          <a:bodyPr>
            <a:noAutofit/>
          </a:bodyPr>
          <a:lstStyle/>
          <a:p>
            <a:pPr algn="l">
              <a:lnSpc>
                <a:spcPct val="90000"/>
              </a:lnSpc>
              <a:spcBef>
                <a:spcPct val="0"/>
              </a:spcBef>
            </a:pPr>
            <a:r>
              <a:rPr lang="el-GR" sz="2000" b="1" dirty="0">
                <a:latin typeface="+mj-lt"/>
                <a:ea typeface="+mj-ea"/>
                <a:cs typeface="+mj-cs"/>
              </a:rPr>
              <a:t>ΜΕ3 – Παρουσίαση του εργαλείου </a:t>
            </a:r>
            <a:r>
              <a:rPr lang="el-GR" sz="2000" b="1" dirty="0" err="1">
                <a:latin typeface="+mj-lt"/>
                <a:ea typeface="+mj-ea"/>
                <a:cs typeface="+mj-cs"/>
              </a:rPr>
              <a:t>CareerBot</a:t>
            </a:r>
            <a:r>
              <a:rPr lang="el-GR" sz="2000" b="1" dirty="0">
                <a:latin typeface="+mj-lt"/>
                <a:ea typeface="+mj-ea"/>
                <a:cs typeface="+mj-cs"/>
              </a:rPr>
              <a:t> στους επωφελούμενους και χρήση της μεθοδολογίας </a:t>
            </a:r>
            <a:r>
              <a:rPr lang="el-GR" sz="2000" b="1" dirty="0" err="1">
                <a:latin typeface="+mj-lt"/>
                <a:ea typeface="+mj-ea"/>
                <a:cs typeface="+mj-cs"/>
              </a:rPr>
              <a:t>CareerBot</a:t>
            </a:r>
            <a:r>
              <a:rPr lang="el-GR" sz="2000" b="1" dirty="0">
                <a:latin typeface="+mj-lt"/>
                <a:ea typeface="+mj-ea"/>
                <a:cs typeface="+mj-cs"/>
              </a:rPr>
              <a:t> πριν από μια συνεδρία επαγγελματικού προσανατολισμού </a:t>
            </a:r>
            <a:endParaRPr lang="en-IE" sz="28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233354" y="1055007"/>
            <a:ext cx="8945354" cy="1369308"/>
          </a:xfrm>
        </p:spPr>
        <p:txBody>
          <a:bodyPr>
            <a:normAutofit/>
          </a:bodyPr>
          <a:lstStyle/>
          <a:p>
            <a:pPr algn="l"/>
            <a:r>
              <a:rPr lang="el-GR" b="1" dirty="0"/>
              <a:t>Άσκηση δράσης: Η </a:t>
            </a:r>
            <a:r>
              <a:rPr lang="el-GR" b="1" dirty="0" err="1"/>
              <a:t>Σαμίρα</a:t>
            </a:r>
            <a:r>
              <a:rPr lang="el-GR" b="1" dirty="0"/>
              <a:t>, που θέλει να εργαστεί και να στηρίξει την οικογένειά της</a:t>
            </a:r>
          </a:p>
          <a:p>
            <a:pPr algn="l"/>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30" y="21776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86434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233354" y="1625457"/>
            <a:ext cx="8439148"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70000"/>
              </a:lnSpc>
            </a:pPr>
            <a:endParaRPr lang="el-GR" b="1" dirty="0"/>
          </a:p>
          <a:p>
            <a:pPr algn="l">
              <a:lnSpc>
                <a:spcPct val="70000"/>
              </a:lnSpc>
            </a:pPr>
            <a:r>
              <a:rPr lang="el-GR" b="1" dirty="0"/>
              <a:t>Βασικοί προβληματισμοί: </a:t>
            </a:r>
            <a:endParaRPr lang="en-IE" b="1" dirty="0"/>
          </a:p>
          <a:p>
            <a:pPr algn="just"/>
            <a:endParaRPr lang="de-AT" b="1"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11" name="persona 1.jpg">
            <a:extLst>
              <a:ext uri="{FF2B5EF4-FFF2-40B4-BE49-F238E27FC236}">
                <a16:creationId xmlns:a16="http://schemas.microsoft.com/office/drawing/2014/main" id="{17372E5A-46EA-38E9-36B9-5CB2244EF765}"/>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53000"/>
                    </a14:imgEffect>
                  </a14:imgLayer>
                </a14:imgProps>
              </a:ext>
              <a:ext uri="{28A0092B-C50C-407E-A947-70E740481C1C}">
                <a14:useLocalDpi xmlns:a14="http://schemas.microsoft.com/office/drawing/2010/main" val="0"/>
              </a:ext>
            </a:extLst>
          </a:blip>
          <a:stretch>
            <a:fillRect/>
          </a:stretch>
        </p:blipFill>
        <p:spPr>
          <a:xfrm>
            <a:off x="9408074" y="3291265"/>
            <a:ext cx="1742645" cy="1674486"/>
          </a:xfrm>
          <a:prstGeom prst="rect">
            <a:avLst/>
          </a:prstGeom>
          <a:ln w="12700">
            <a:miter lim="400000"/>
          </a:ln>
        </p:spPr>
      </p:pic>
      <p:sp>
        <p:nvSpPr>
          <p:cNvPr id="7" name="Untertitel 2">
            <a:extLst>
              <a:ext uri="{FF2B5EF4-FFF2-40B4-BE49-F238E27FC236}">
                <a16:creationId xmlns:a16="http://schemas.microsoft.com/office/drawing/2014/main" id="{BE231545-8C9E-C691-5B9D-027B81171EB2}"/>
              </a:ext>
            </a:extLst>
          </p:cNvPr>
          <p:cNvSpPr txBox="1">
            <a:spLocks/>
          </p:cNvSpPr>
          <p:nvPr/>
        </p:nvSpPr>
        <p:spPr>
          <a:xfrm>
            <a:off x="797939" y="2324100"/>
            <a:ext cx="7355461" cy="327838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l-GR" dirty="0"/>
              <a:t>Πόσο χρήσιμες ήταν οι πληροφορίες για την </a:t>
            </a:r>
            <a:r>
              <a:rPr lang="el-GR" dirty="0" err="1"/>
              <a:t>Σαμίρα</a:t>
            </a:r>
            <a:r>
              <a:rPr lang="el-GR" dirty="0"/>
              <a:t>; </a:t>
            </a:r>
            <a:endParaRPr lang="de-AT" dirty="0"/>
          </a:p>
          <a:p>
            <a:pPr marL="457200" indent="-457200" algn="l">
              <a:buFont typeface="+mj-lt"/>
              <a:buAutoNum type="arabicPeriod"/>
            </a:pPr>
            <a:r>
              <a:rPr lang="el-GR" dirty="0"/>
              <a:t>Ποια ήταν η εμπειρία σας από την ερμηνεία των αποτελεσμάτων;</a:t>
            </a:r>
          </a:p>
          <a:p>
            <a:pPr marL="457200" indent="-457200" algn="l">
              <a:buFont typeface="+mj-lt"/>
              <a:buAutoNum type="arabicPeriod"/>
            </a:pPr>
            <a:r>
              <a:rPr lang="el-GR" dirty="0"/>
              <a:t>Πιστεύετε ότι η ανάθεση καθηκόντων στον πελάτη σας πριν από την επόμενη συνεδρία σας θα ήταν χρήσιμη στις συνεδρίες καθοδήγησης σας; </a:t>
            </a:r>
          </a:p>
          <a:p>
            <a:pPr marL="457200" indent="-457200" algn="l">
              <a:buFont typeface="+mj-lt"/>
              <a:buAutoNum type="arabicPeriod"/>
            </a:pPr>
            <a:r>
              <a:rPr lang="el-GR" dirty="0"/>
              <a:t>Πώς θα μπορούσατε να χρησιμοποιήσετε αυτές τις λειτουργίες για να υποστηρίξετε τους πελάτες σας στο μέλλον; </a:t>
            </a:r>
          </a:p>
        </p:txBody>
      </p:sp>
    </p:spTree>
    <p:extLst>
      <p:ext uri="{BB962C8B-B14F-4D97-AF65-F5344CB8AC3E}">
        <p14:creationId xmlns:p14="http://schemas.microsoft.com/office/powerpoint/2010/main" val="3231086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79922" y="401587"/>
            <a:ext cx="9667855" cy="623902"/>
          </a:xfrm>
        </p:spPr>
        <p:txBody>
          <a:bodyPr>
            <a:noAutofit/>
          </a:bodyPr>
          <a:lstStyle/>
          <a:p>
            <a:pPr algn="l">
              <a:lnSpc>
                <a:spcPct val="90000"/>
              </a:lnSpc>
              <a:spcBef>
                <a:spcPct val="0"/>
              </a:spcBef>
            </a:pPr>
            <a:r>
              <a:rPr lang="el-GR" sz="2000" b="1" dirty="0">
                <a:latin typeface="+mj-lt"/>
                <a:ea typeface="+mj-ea"/>
                <a:cs typeface="+mj-cs"/>
              </a:rPr>
              <a:t>ΜΕ3 – Παρουσίαση του εργαλείου </a:t>
            </a:r>
            <a:r>
              <a:rPr lang="el-GR" sz="2000" b="1" dirty="0" err="1">
                <a:latin typeface="+mj-lt"/>
                <a:ea typeface="+mj-ea"/>
                <a:cs typeface="+mj-cs"/>
              </a:rPr>
              <a:t>CareerBot</a:t>
            </a:r>
            <a:r>
              <a:rPr lang="el-GR" sz="2000" b="1" dirty="0">
                <a:latin typeface="+mj-lt"/>
                <a:ea typeface="+mj-ea"/>
                <a:cs typeface="+mj-cs"/>
              </a:rPr>
              <a:t> στους επωφελούμενους και χρήση της μεθοδολογίας </a:t>
            </a:r>
            <a:r>
              <a:rPr lang="el-GR" sz="2000" b="1" dirty="0" err="1">
                <a:latin typeface="+mj-lt"/>
                <a:ea typeface="+mj-ea"/>
                <a:cs typeface="+mj-cs"/>
              </a:rPr>
              <a:t>CareerBot</a:t>
            </a:r>
            <a:r>
              <a:rPr lang="el-GR" sz="2000" b="1" dirty="0">
                <a:latin typeface="+mj-lt"/>
                <a:ea typeface="+mj-ea"/>
                <a:cs typeface="+mj-cs"/>
              </a:rPr>
              <a:t> πριν από μια συνεδρία επαγγελματικού </a:t>
            </a:r>
            <a:r>
              <a:rPr lang="el-GR" sz="2000" b="1" dirty="0" err="1">
                <a:latin typeface="+mj-lt"/>
                <a:ea typeface="+mj-ea"/>
                <a:cs typeface="+mj-cs"/>
              </a:rPr>
              <a:t>προσανατολισμο</a:t>
            </a:r>
            <a:r>
              <a:rPr lang="el-GR" sz="2000" b="1" dirty="0">
                <a:latin typeface="+mj-lt"/>
                <a:ea typeface="+mj-ea"/>
                <a:cs typeface="+mj-cs"/>
              </a:rPr>
              <a:t>: Λίστα ελέγχου</a:t>
            </a:r>
            <a:endParaRPr lang="en-IE" sz="2000" dirty="0">
              <a:latin typeface="+mj-lt"/>
              <a:ea typeface="+mj-ea"/>
              <a:cs typeface="+mj-cs"/>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592" y="777506"/>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1002640"/>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62561" y="1772915"/>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graphicFrame>
        <p:nvGraphicFramePr>
          <p:cNvPr id="3" name="Table 2">
            <a:extLst>
              <a:ext uri="{FF2B5EF4-FFF2-40B4-BE49-F238E27FC236}">
                <a16:creationId xmlns:a16="http://schemas.microsoft.com/office/drawing/2014/main" id="{0ABC4EDD-CAF2-1C10-9895-5D00A75C2734}"/>
              </a:ext>
            </a:extLst>
          </p:cNvPr>
          <p:cNvGraphicFramePr>
            <a:graphicFrameLocks noGrp="1"/>
          </p:cNvGraphicFramePr>
          <p:nvPr>
            <p:extLst>
              <p:ext uri="{D42A27DB-BD31-4B8C-83A1-F6EECF244321}">
                <p14:modId xmlns:p14="http://schemas.microsoft.com/office/powerpoint/2010/main" val="577186279"/>
              </p:ext>
            </p:extLst>
          </p:nvPr>
        </p:nvGraphicFramePr>
        <p:xfrm>
          <a:off x="479922" y="1237995"/>
          <a:ext cx="9006978" cy="5006137"/>
        </p:xfrm>
        <a:graphic>
          <a:graphicData uri="http://schemas.openxmlformats.org/drawingml/2006/table">
            <a:tbl>
              <a:tblPr firstRow="1" firstCol="1" bandRow="1"/>
              <a:tblGrid>
                <a:gridCol w="749692">
                  <a:extLst>
                    <a:ext uri="{9D8B030D-6E8A-4147-A177-3AD203B41FA5}">
                      <a16:colId xmlns:a16="http://schemas.microsoft.com/office/drawing/2014/main" val="553460345"/>
                    </a:ext>
                  </a:extLst>
                </a:gridCol>
                <a:gridCol w="6056232">
                  <a:extLst>
                    <a:ext uri="{9D8B030D-6E8A-4147-A177-3AD203B41FA5}">
                      <a16:colId xmlns:a16="http://schemas.microsoft.com/office/drawing/2014/main" val="2271995990"/>
                    </a:ext>
                  </a:extLst>
                </a:gridCol>
                <a:gridCol w="2201054">
                  <a:extLst>
                    <a:ext uri="{9D8B030D-6E8A-4147-A177-3AD203B41FA5}">
                      <a16:colId xmlns:a16="http://schemas.microsoft.com/office/drawing/2014/main" val="193067786"/>
                    </a:ext>
                  </a:extLst>
                </a:gridCol>
              </a:tblGrid>
              <a:tr h="1410259">
                <a:tc gridSpan="3">
                  <a:txBody>
                    <a:bodyPr/>
                    <a:lstStyle/>
                    <a:p>
                      <a:pPr algn="ctr">
                        <a:lnSpc>
                          <a:spcPct val="115000"/>
                        </a:lnSpc>
                        <a:spcAft>
                          <a:spcPts val="1000"/>
                        </a:spcAft>
                      </a:pPr>
                      <a:r>
                        <a:rPr lang="el-GR" sz="2000" b="1" dirty="0">
                          <a:effectLst/>
                          <a:latin typeface="Calibri" panose="020F0502020204030204" pitchFamily="34" charset="0"/>
                          <a:ea typeface="Calibri" panose="020F0502020204030204" pitchFamily="34" charset="0"/>
                          <a:cs typeface="Arial" panose="020B0604020202020204" pitchFamily="34" charset="0"/>
                        </a:rPr>
                        <a:t>Τι γνωρίζω σχετικά με το θέμα ΄΄Παρουσίαση του εργαλείου </a:t>
                      </a:r>
                      <a:r>
                        <a:rPr lang="el-GR" sz="2000" b="1" dirty="0" err="1">
                          <a:effectLst/>
                          <a:latin typeface="Calibri" panose="020F0502020204030204" pitchFamily="34" charset="0"/>
                          <a:ea typeface="Calibri" panose="020F0502020204030204" pitchFamily="34" charset="0"/>
                          <a:cs typeface="Arial" panose="020B0604020202020204" pitchFamily="34" charset="0"/>
                        </a:rPr>
                        <a:t>CareerBot</a:t>
                      </a:r>
                      <a:r>
                        <a:rPr lang="el-GR" sz="2000" b="1" dirty="0">
                          <a:effectLst/>
                          <a:latin typeface="Calibri" panose="020F0502020204030204" pitchFamily="34" charset="0"/>
                          <a:ea typeface="Calibri" panose="020F0502020204030204" pitchFamily="34" charset="0"/>
                          <a:cs typeface="Arial" panose="020B0604020202020204" pitchFamily="34" charset="0"/>
                        </a:rPr>
                        <a:t> σε επωφελούμενους και χρήση της μεθοδολογίας </a:t>
                      </a:r>
                      <a:r>
                        <a:rPr lang="el-GR" sz="2000" b="1" dirty="0" err="1">
                          <a:effectLst/>
                          <a:latin typeface="Calibri" panose="020F0502020204030204" pitchFamily="34" charset="0"/>
                          <a:ea typeface="Calibri" panose="020F0502020204030204" pitchFamily="34" charset="0"/>
                          <a:cs typeface="Arial" panose="020B0604020202020204" pitchFamily="34" charset="0"/>
                        </a:rPr>
                        <a:t>Careerbot</a:t>
                      </a:r>
                      <a:r>
                        <a:rPr lang="el-GR" sz="2000" b="1" dirty="0">
                          <a:effectLst/>
                          <a:latin typeface="Calibri" panose="020F0502020204030204" pitchFamily="34" charset="0"/>
                          <a:ea typeface="Calibri" panose="020F0502020204030204" pitchFamily="34" charset="0"/>
                          <a:cs typeface="Arial" panose="020B0604020202020204" pitchFamily="34" charset="0"/>
                        </a:rPr>
                        <a:t> πριν από μια συνεδρία συμβουλευτικής σταδιοδρομίας’’ </a:t>
                      </a:r>
                      <a:endParaRPr lang="en-IE"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402423954"/>
                  </a:ext>
                </a:extLst>
              </a:tr>
              <a:tr h="256032">
                <a:tc>
                  <a:txBody>
                    <a:bodyPr/>
                    <a:lstStyle/>
                    <a:p>
                      <a:pPr>
                        <a:lnSpc>
                          <a:spcPct val="115000"/>
                        </a:lnSpc>
                        <a:spcAft>
                          <a:spcPts val="1000"/>
                        </a:spcAft>
                      </a:pPr>
                      <a:r>
                        <a:rPr lang="en-GB" sz="1800" b="1">
                          <a:solidFill>
                            <a:srgbClr val="FFFFFF"/>
                          </a:solidFill>
                          <a:effectLst/>
                          <a:latin typeface="Calibri" panose="020F0502020204030204" pitchFamily="34" charset="0"/>
                          <a:ea typeface="Calibri" panose="020F0502020204030204" pitchFamily="34" charset="0"/>
                          <a:cs typeface="Arial" panose="020B0604020202020204" pitchFamily="34" charset="0"/>
                        </a:rPr>
                        <a:t>#</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l-GR" sz="1400" b="1">
                          <a:solidFill>
                            <a:srgbClr val="FFFFFF"/>
                          </a:solidFill>
                          <a:effectLst/>
                          <a:latin typeface="Calibri" panose="020F0502020204030204" pitchFamily="34" charset="0"/>
                          <a:ea typeface="Calibri" panose="020F0502020204030204" pitchFamily="34" charset="0"/>
                          <a:cs typeface="Arial" panose="020B0604020202020204" pitchFamily="34" charset="0"/>
                        </a:rPr>
                        <a:t>Θέμα/Ερώτηση</a:t>
                      </a:r>
                      <a:endParaRPr lang="el-G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GB" sz="1400" b="1">
                          <a:solidFill>
                            <a:srgbClr val="FFFFFF"/>
                          </a:solidFill>
                          <a:effectLst/>
                          <a:latin typeface="Calibri" panose="020F0502020204030204" pitchFamily="34" charset="0"/>
                          <a:ea typeface="Calibri" panose="020F0502020204030204" pitchFamily="34" charset="0"/>
                          <a:cs typeface="Arial" panose="020B0604020202020204" pitchFamily="34" charset="0"/>
                        </a:rPr>
                        <a:t>   </a:t>
                      </a:r>
                      <a:r>
                        <a:rPr lang="el-GR" sz="1400" b="1">
                          <a:solidFill>
                            <a:srgbClr val="FFFFFF"/>
                          </a:solidFill>
                          <a:effectLst/>
                          <a:latin typeface="Calibri" panose="020F0502020204030204" pitchFamily="34" charset="0"/>
                          <a:ea typeface="Calibri" panose="020F0502020204030204" pitchFamily="34" charset="0"/>
                          <a:cs typeface="Arial" panose="020B0604020202020204" pitchFamily="34" charset="0"/>
                        </a:rPr>
                        <a:t>ΝΑΙ/ΟΧΙ </a:t>
                      </a:r>
                      <a:endParaRPr lang="el-G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a:noFill/>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extLst>
                  <a:ext uri="{0D108BD9-81ED-4DB2-BD59-A6C34878D82A}">
                    <a16:rowId xmlns:a16="http://schemas.microsoft.com/office/drawing/2014/main" val="4149024742"/>
                  </a:ext>
                </a:extLst>
              </a:tr>
              <a:tr h="528053">
                <a:tc>
                  <a:txBody>
                    <a:bodyPr/>
                    <a:lstStyle/>
                    <a:p>
                      <a:pPr>
                        <a:lnSpc>
                          <a:spcPct val="115000"/>
                        </a:lnSpc>
                        <a:spcAft>
                          <a:spcPts val="1000"/>
                        </a:spcAft>
                      </a:pPr>
                      <a:r>
                        <a:rPr lang="en-GB" sz="1800">
                          <a:effectLst/>
                          <a:latin typeface="Calibri" panose="020F0502020204030204" pitchFamily="34" charset="0"/>
                          <a:ea typeface="Calibri" panose="020F0502020204030204" pitchFamily="34" charset="0"/>
                          <a:cs typeface="Calibri" panose="020F0502020204030204" pitchFamily="34" charset="0"/>
                        </a:rPr>
                        <a:t>1</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nSpc>
                          <a:spcPct val="115000"/>
                        </a:lnSpc>
                        <a:spcBef>
                          <a:spcPts val="0"/>
                        </a:spcBef>
                        <a:spcAft>
                          <a:spcPts val="0"/>
                        </a:spcAft>
                      </a:pPr>
                      <a:r>
                        <a:rPr lang="el-GR"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Γνωρίζω πώς να αποκτήσω πρόσβαση στο </a:t>
                      </a:r>
                      <a:r>
                        <a:rPr lang="de-AT"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CareerBot </a:t>
                      </a:r>
                      <a:r>
                        <a:rPr lang="el-GR"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και να αρχίσω να συνομιλώ με το </a:t>
                      </a:r>
                      <a:r>
                        <a:rPr lang="en-US"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Bot </a:t>
                      </a:r>
                      <a:r>
                        <a:rPr lang="el-GR"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χρησιμοποιώντας ένα όνομα και την προτιμώμενη ταχύτητα απάντησης. </a:t>
                      </a:r>
                      <a:endParaRPr lang="el-G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gn="ctr">
                        <a:lnSpc>
                          <a:spcPct val="115000"/>
                        </a:lnSpc>
                        <a:spcBef>
                          <a:spcPts val="0"/>
                        </a:spcBef>
                        <a:spcAft>
                          <a:spcPts val="0"/>
                        </a:spcAft>
                      </a:pPr>
                      <a:r>
                        <a:rPr lang="el-GR" sz="1400" dirty="0">
                          <a:effectLst/>
                          <a:latin typeface="Calibri" panose="020F0502020204030204" pitchFamily="34" charset="0"/>
                          <a:ea typeface="Calibri" panose="020F0502020204030204" pitchFamily="34" charset="0"/>
                          <a:cs typeface="Calibri" panose="020F0502020204030204" pitchFamily="34" charset="0"/>
                        </a:rPr>
                        <a:t>ΝΑΙ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215921531"/>
                  </a:ext>
                </a:extLst>
              </a:tr>
              <a:tr h="528053">
                <a:tc>
                  <a:txBody>
                    <a:bodyPr/>
                    <a:lstStyle/>
                    <a:p>
                      <a:pPr>
                        <a:lnSpc>
                          <a:spcPct val="115000"/>
                        </a:lnSpc>
                        <a:spcAft>
                          <a:spcPts val="1000"/>
                        </a:spcAft>
                      </a:pP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l-GR" sz="1600" b="1">
                          <a:effectLst/>
                          <a:latin typeface="Calibri" panose="020F0502020204030204" pitchFamily="34" charset="0"/>
                          <a:ea typeface="Calibri" panose="020F0502020204030204" pitchFamily="34" charset="0"/>
                          <a:cs typeface="Arial" panose="020B0604020202020204" pitchFamily="34" charset="0"/>
                        </a:rPr>
                        <a:t>Γνωρίζω πώς να έχω πρόσβαση και να χρησιμοποιώ την λειτουργία </a:t>
                      </a:r>
                      <a:r>
                        <a:rPr lang="el-GR" sz="1600" b="1">
                          <a:effectLst/>
                          <a:latin typeface="Calibri" panose="020F0502020204030204" pitchFamily="34" charset="0"/>
                          <a:ea typeface="Calibri" panose="020F0502020204030204" pitchFamily="34" charset="0"/>
                          <a:cs typeface="Calibri" panose="020F0502020204030204" pitchFamily="34" charset="0"/>
                        </a:rPr>
                        <a:t>'Αναζήτηση εργασίας’</a:t>
                      </a:r>
                      <a:r>
                        <a:rPr lang="de-AT" sz="1600" b="1">
                          <a:effectLst/>
                          <a:latin typeface="Calibri" panose="020F0502020204030204" pitchFamily="34" charset="0"/>
                          <a:ea typeface="Calibri" panose="020F0502020204030204" pitchFamily="34" charset="0"/>
                          <a:cs typeface="Arial" panose="020B0604020202020204" pitchFamily="34" charset="0"/>
                        </a:rPr>
                        <a:t> και </a:t>
                      </a:r>
                      <a:r>
                        <a:rPr lang="el-GR" sz="1600" b="1">
                          <a:effectLst/>
                          <a:latin typeface="Calibri" panose="020F0502020204030204" pitchFamily="34" charset="0"/>
                          <a:ea typeface="Calibri" panose="020F0502020204030204" pitchFamily="34" charset="0"/>
                          <a:cs typeface="Arial" panose="020B0604020202020204" pitchFamily="34" charset="0"/>
                        </a:rPr>
                        <a:t>‘Πληροφορίες για θέσεις εργασίας και δεξιότητες’ </a:t>
                      </a:r>
                      <a:r>
                        <a:rPr lang="de-AT" sz="1600" b="1">
                          <a:effectLst/>
                          <a:latin typeface="Calibri" panose="020F0502020204030204" pitchFamily="34" charset="0"/>
                          <a:ea typeface="Calibri" panose="020F0502020204030204" pitchFamily="34" charset="0"/>
                          <a:cs typeface="Arial" panose="020B0604020202020204" pitchFamily="34" charset="0"/>
                        </a:rPr>
                        <a:t>του Bot.</a:t>
                      </a:r>
                      <a:endParaRPr lang="el-G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l-GR" sz="1400">
                          <a:effectLst/>
                          <a:latin typeface="Calibri" panose="020F0502020204030204" pitchFamily="34" charset="0"/>
                          <a:ea typeface="Calibri" panose="020F0502020204030204" pitchFamily="34" charset="0"/>
                          <a:cs typeface="Calibri" panose="020F0502020204030204" pitchFamily="34" charset="0"/>
                        </a:rPr>
                        <a:t> </a:t>
                      </a:r>
                      <a:endParaRPr lang="el-G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196382894"/>
                  </a:ext>
                </a:extLst>
              </a:tr>
              <a:tr h="800074">
                <a:tc>
                  <a:txBody>
                    <a:bodyPr/>
                    <a:lstStyle/>
                    <a:p>
                      <a:pPr>
                        <a:lnSpc>
                          <a:spcPct val="115000"/>
                        </a:lnSpc>
                        <a:spcAft>
                          <a:spcPts val="1000"/>
                        </a:spcAft>
                      </a:pPr>
                      <a:r>
                        <a:rPr lang="en-GB" sz="1800">
                          <a:effectLst/>
                          <a:latin typeface="Calibri" panose="020F0502020204030204" pitchFamily="34" charset="0"/>
                          <a:ea typeface="Calibri" panose="020F0502020204030204" pitchFamily="34" charset="0"/>
                          <a:cs typeface="Arial" panose="020B0604020202020204" pitchFamily="34" charset="0"/>
                        </a:rPr>
                        <a:t>3.</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nSpc>
                          <a:spcPct val="115000"/>
                        </a:lnSpc>
                        <a:spcBef>
                          <a:spcPts val="0"/>
                        </a:spcBef>
                        <a:spcAft>
                          <a:spcPts val="0"/>
                        </a:spcAft>
                      </a:pPr>
                      <a:r>
                        <a:rPr lang="el-GR"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Γνωρίζω ποια πράγματα πρέπει να λάβω υπόψη πριν δείξω το εργαλείο </a:t>
                      </a:r>
                      <a:r>
                        <a:rPr lang="de-AT"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CareerBot </a:t>
                      </a:r>
                      <a:r>
                        <a:rPr lang="el-GR"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σε πελάτες και πώς τα εργαλεία </a:t>
                      </a:r>
                      <a:r>
                        <a:rPr lang="de-AT"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Chatbot </a:t>
                      </a:r>
                      <a:r>
                        <a:rPr lang="el-GR" sz="1600" b="1">
                          <a:solidFill>
                            <a:srgbClr val="000000"/>
                          </a:solidFill>
                          <a:effectLst/>
                          <a:latin typeface="Calibri" panose="020F0502020204030204" pitchFamily="34" charset="0"/>
                          <a:ea typeface="Calibri" panose="020F0502020204030204" pitchFamily="34" charset="0"/>
                          <a:cs typeface="Arial" panose="020B0604020202020204" pitchFamily="34" charset="0"/>
                        </a:rPr>
                        <a:t>μπορούν να προσφέρουν προστιθέμενη αξία στον επαγγελματικό προσανατολισμό.</a:t>
                      </a:r>
                      <a:endParaRPr lang="el-G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gn="ctr">
                        <a:lnSpc>
                          <a:spcPct val="115000"/>
                        </a:lnSpc>
                        <a:spcBef>
                          <a:spcPts val="0"/>
                        </a:spcBef>
                        <a:spcAft>
                          <a:spcPts val="0"/>
                        </a:spcAft>
                      </a:pPr>
                      <a:r>
                        <a:rPr lang="el-GR" sz="1400">
                          <a:effectLst/>
                          <a:latin typeface="Calibri" panose="020F0502020204030204" pitchFamily="34" charset="0"/>
                          <a:ea typeface="Calibri" panose="020F0502020204030204" pitchFamily="34" charset="0"/>
                          <a:cs typeface="Calibri" panose="020F0502020204030204" pitchFamily="34" charset="0"/>
                        </a:rPr>
                        <a:t> </a:t>
                      </a:r>
                      <a:endParaRPr lang="el-G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3683734317"/>
                  </a:ext>
                </a:extLst>
              </a:tr>
              <a:tr h="256032">
                <a:tc>
                  <a:txBody>
                    <a:bodyPr/>
                    <a:lstStyle/>
                    <a:p>
                      <a:pPr>
                        <a:lnSpc>
                          <a:spcPct val="115000"/>
                        </a:lnSpc>
                        <a:spcAft>
                          <a:spcPts val="1000"/>
                        </a:spcAft>
                      </a:pPr>
                      <a:r>
                        <a:rPr lang="en-GB" sz="180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endParaRPr lang="en-IE"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l-GR" sz="1600" b="1">
                          <a:effectLst/>
                          <a:latin typeface="Calibri" panose="020F0502020204030204" pitchFamily="34" charset="0"/>
                          <a:ea typeface="Calibri" panose="020F0502020204030204" pitchFamily="34" charset="0"/>
                          <a:cs typeface="Arial" panose="020B0604020202020204" pitchFamily="34" charset="0"/>
                        </a:rPr>
                        <a:t>Μπορώ να χρησιμοποιώ αυτό το χαρακτηριστικό στην καθημερινή μου πρακτική με τους πελάτες. </a:t>
                      </a:r>
                      <a:endParaRPr lang="el-GR"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l-GR" sz="1400" dirty="0">
                          <a:effectLst/>
                          <a:latin typeface="Calibri" panose="020F0502020204030204" pitchFamily="34" charset="0"/>
                          <a:ea typeface="Calibri" panose="020F0502020204030204" pitchFamily="34" charset="0"/>
                          <a:cs typeface="Calibri" panose="020F0502020204030204" pitchFamily="34" charset="0"/>
                        </a:rPr>
                        <a:t> </a:t>
                      </a:r>
                      <a:endParaRPr lang="el-GR"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1683956039"/>
                  </a:ext>
                </a:extLst>
              </a:tr>
            </a:tbl>
          </a:graphicData>
        </a:graphic>
      </p:graphicFrame>
    </p:spTree>
    <p:extLst>
      <p:ext uri="{BB962C8B-B14F-4D97-AF65-F5344CB8AC3E}">
        <p14:creationId xmlns:p14="http://schemas.microsoft.com/office/powerpoint/2010/main" val="2557270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4000" dirty="0"/>
              <a:t>Πηγές για την Ε3 – ΜΕ3 </a:t>
            </a:r>
            <a:endParaRPr lang="en-IE"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dirty="0"/>
              <a:t>Το παρακάτω εκπαιδευτικό υλικό παρέχεται: </a:t>
            </a:r>
            <a:endParaRPr lang="en-IE"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792014"/>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8" name="TextBox 7">
            <a:extLst>
              <a:ext uri="{FF2B5EF4-FFF2-40B4-BE49-F238E27FC236}">
                <a16:creationId xmlns:a16="http://schemas.microsoft.com/office/drawing/2014/main" id="{CA5A15FF-5B7B-89CA-F9AC-EFA817E59D64}"/>
              </a:ext>
            </a:extLst>
          </p:cNvPr>
          <p:cNvSpPr txBox="1"/>
          <p:nvPr/>
        </p:nvSpPr>
        <p:spPr>
          <a:xfrm>
            <a:off x="966572" y="1676587"/>
            <a:ext cx="7885328" cy="2808141"/>
          </a:xfrm>
          <a:prstGeom prst="rect">
            <a:avLst/>
          </a:prstGeom>
          <a:noFill/>
        </p:spPr>
        <p:txBody>
          <a:bodyPr wrap="square">
            <a:spAutoFit/>
          </a:bodyPr>
          <a:lstStyle/>
          <a:p>
            <a:pPr marL="342900" lvl="0" indent="-342900" algn="just">
              <a:lnSpc>
                <a:spcPct val="115000"/>
              </a:lnSpc>
              <a:spcAft>
                <a:spcPts val="500"/>
              </a:spcAft>
              <a:buFont typeface="Arial" panose="020B0604020202020204" pitchFamily="34" charset="0"/>
              <a:buChar char="▪"/>
              <a:tabLst>
                <a:tab pos="3562350" algn="l"/>
              </a:tabLst>
            </a:pPr>
            <a:r>
              <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Ε3-ΜΕ3-01 - Διαφάνειες PPT και έγγραφο M3 Word </a:t>
            </a:r>
          </a:p>
          <a:p>
            <a:pPr marL="342900" lvl="0" indent="-342900" algn="just">
              <a:lnSpc>
                <a:spcPct val="115000"/>
              </a:lnSpc>
              <a:spcAft>
                <a:spcPts val="500"/>
              </a:spcAft>
              <a:buFont typeface="Arial" panose="020B0604020202020204" pitchFamily="34" charset="0"/>
              <a:buChar char="▪"/>
              <a:tabLst>
                <a:tab pos="3562350" algn="l"/>
              </a:tabLst>
            </a:pPr>
            <a:r>
              <a:rPr lang="el-GR"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Ε3-ΜΕ3-02 - Το εργαλείο </a:t>
            </a:r>
            <a:r>
              <a:rPr lang="en-GB" sz="2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CareerBot</a:t>
            </a:r>
            <a:r>
              <a:rPr lang="en-GB"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24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https://careerbot.eu/bot/bot.html</a:t>
            </a:r>
            <a:endParaRPr lang="en-IE" sz="2400" dirty="0">
              <a:effectLst/>
              <a:latin typeface="Noto Sans Symbols"/>
              <a:ea typeface="Noto Sans Symbols"/>
              <a:cs typeface="Noto Sans Symbols"/>
            </a:endParaRPr>
          </a:p>
          <a:p>
            <a:pPr marL="342900" lvl="0" indent="-342900" algn="just">
              <a:lnSpc>
                <a:spcPct val="115000"/>
              </a:lnSpc>
              <a:spcAft>
                <a:spcPts val="500"/>
              </a:spcAft>
              <a:buFont typeface="Arial" panose="020B0604020202020204" pitchFamily="34" charset="0"/>
              <a:buChar char="▪"/>
              <a:tabLst>
                <a:tab pos="3562350" algn="l"/>
              </a:tabLst>
            </a:pPr>
            <a:r>
              <a:rPr lang="el-GR" sz="2400" dirty="0">
                <a:effectLst/>
                <a:latin typeface="Calibri" panose="020F0502020204030204" pitchFamily="34" charset="0"/>
                <a:ea typeface="Calibri" panose="020F0502020204030204" pitchFamily="34" charset="0"/>
                <a:cs typeface="Calibri" panose="020F0502020204030204" pitchFamily="34" charset="0"/>
              </a:rPr>
              <a:t>Ε3-ΜΕ3-03 - Γνωρίστε το βίντεο του έργου </a:t>
            </a:r>
            <a:r>
              <a:rPr lang="el-GR" sz="2400" dirty="0" err="1">
                <a:effectLst/>
                <a:latin typeface="Calibri" panose="020F0502020204030204" pitchFamily="34" charset="0"/>
                <a:ea typeface="Calibri" panose="020F0502020204030204" pitchFamily="34" charset="0"/>
                <a:cs typeface="Calibri" panose="020F0502020204030204" pitchFamily="34" charset="0"/>
              </a:rPr>
              <a:t>CareerBot</a:t>
            </a:r>
            <a:r>
              <a:rPr lang="el-GR" sz="2400" dirty="0">
                <a:effectLst/>
                <a:latin typeface="Calibri" panose="020F0502020204030204" pitchFamily="34" charset="0"/>
                <a:ea typeface="Calibri" panose="020F0502020204030204" pitchFamily="34" charset="0"/>
                <a:cs typeface="Calibri" panose="020F0502020204030204" pitchFamily="34" charset="0"/>
              </a:rPr>
              <a:t>: </a:t>
            </a:r>
            <a:r>
              <a:rPr lang="en-GB" sz="2400" dirty="0">
                <a:effectLst/>
                <a:latin typeface="Calibri" panose="020F0502020204030204" pitchFamily="34" charset="0"/>
                <a:ea typeface="Calibri" panose="020F0502020204030204" pitchFamily="34" charset="0"/>
                <a:cs typeface="Calibri" panose="020F0502020204030204" pitchFamily="34" charset="0"/>
                <a:hlinkClick r:id="rId6"/>
              </a:rPr>
              <a:t>https://www.youtube.com/watch?v=UJ836hxw39c&amp;t=2s</a:t>
            </a:r>
            <a:endParaRPr lang="en-IE"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500"/>
              </a:spcAft>
              <a:buFont typeface="Arial" panose="020B0604020202020204" pitchFamily="34" charset="0"/>
              <a:buChar char="▪"/>
              <a:tabLst>
                <a:tab pos="3562350" algn="l"/>
              </a:tabLst>
            </a:pPr>
            <a:r>
              <a:rPr lang="el-GR" sz="2400" dirty="0">
                <a:latin typeface="Calibri" panose="020F0502020204030204" pitchFamily="34" charset="0"/>
                <a:ea typeface="Calibri" panose="020F0502020204030204" pitchFamily="34" charset="0"/>
                <a:cs typeface="Calibri" panose="020F0502020204030204" pitchFamily="34" charset="0"/>
              </a:rPr>
              <a:t>Ε</a:t>
            </a:r>
            <a:r>
              <a:rPr lang="el-GR" sz="2400" dirty="0">
                <a:effectLst/>
                <a:latin typeface="Calibri" panose="020F0502020204030204" pitchFamily="34" charset="0"/>
                <a:ea typeface="Calibri" panose="020F0502020204030204" pitchFamily="34" charset="0"/>
                <a:cs typeface="Calibri" panose="020F0502020204030204" pitchFamily="34" charset="0"/>
              </a:rPr>
              <a:t>3 - ΜΕ3-04 - Κάρτα </a:t>
            </a:r>
            <a:r>
              <a:rPr lang="el-GR" sz="2400" dirty="0" err="1">
                <a:effectLst/>
                <a:latin typeface="Calibri" panose="020F0502020204030204" pitchFamily="34" charset="0"/>
                <a:ea typeface="Calibri" panose="020F0502020204030204" pitchFamily="34" charset="0"/>
                <a:cs typeface="Calibri" panose="020F0502020204030204" pitchFamily="34" charset="0"/>
              </a:rPr>
              <a:t>περσόνας</a:t>
            </a:r>
            <a:r>
              <a:rPr lang="el-GR" sz="2400" dirty="0">
                <a:effectLst/>
                <a:latin typeface="Calibri" panose="020F0502020204030204" pitchFamily="34" charset="0"/>
                <a:ea typeface="Calibri" panose="020F0502020204030204" pitchFamily="34" charset="0"/>
                <a:cs typeface="Calibri" panose="020F0502020204030204" pitchFamily="34" charset="0"/>
              </a:rPr>
              <a:t> (</a:t>
            </a:r>
            <a:r>
              <a:rPr lang="el-GR" sz="2400" dirty="0" err="1">
                <a:effectLst/>
                <a:latin typeface="Calibri" panose="020F0502020204030204" pitchFamily="34" charset="0"/>
                <a:ea typeface="Calibri" panose="020F0502020204030204" pitchFamily="34" charset="0"/>
                <a:cs typeface="Calibri" panose="020F0502020204030204" pitchFamily="34" charset="0"/>
              </a:rPr>
              <a:t>Σαμίρα</a:t>
            </a:r>
            <a:r>
              <a:rPr lang="el-GR" sz="2400" dirty="0">
                <a:effectLst/>
                <a:latin typeface="Calibri" panose="020F0502020204030204" pitchFamily="34" charset="0"/>
                <a:ea typeface="Calibri" panose="020F0502020204030204" pitchFamily="34" charset="0"/>
                <a:cs typeface="Calibri" panose="020F0502020204030204" pitchFamily="34" charset="0"/>
              </a:rPr>
              <a:t>) </a:t>
            </a:r>
            <a:endParaRPr lang="en-IE" sz="2400" dirty="0">
              <a:effectLst/>
              <a:latin typeface="Noto Sans Symbols"/>
              <a:ea typeface="Noto Sans Symbols"/>
              <a:cs typeface="Noto Sans Symbols"/>
            </a:endParaRPr>
          </a:p>
        </p:txBody>
      </p:sp>
      <p:pic>
        <p:nvPicPr>
          <p:cNvPr id="11" name="Picture 10" descr="A qr code with a few black squares&#10;&#10;Description automatically generated">
            <a:extLst>
              <a:ext uri="{FF2B5EF4-FFF2-40B4-BE49-F238E27FC236}">
                <a16:creationId xmlns:a16="http://schemas.microsoft.com/office/drawing/2014/main" id="{1E5F2200-E32A-CCDA-5E7C-C51858BB0B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74270" y="3939132"/>
            <a:ext cx="1819791" cy="1819791"/>
          </a:xfrm>
          <a:prstGeom prst="rect">
            <a:avLst/>
          </a:prstGeom>
        </p:spPr>
      </p:pic>
      <p:sp>
        <p:nvSpPr>
          <p:cNvPr id="13" name="TextBox 12">
            <a:extLst>
              <a:ext uri="{FF2B5EF4-FFF2-40B4-BE49-F238E27FC236}">
                <a16:creationId xmlns:a16="http://schemas.microsoft.com/office/drawing/2014/main" id="{146038A6-DF61-826B-F2DE-31F39921AF2C}"/>
              </a:ext>
            </a:extLst>
          </p:cNvPr>
          <p:cNvSpPr txBox="1"/>
          <p:nvPr/>
        </p:nvSpPr>
        <p:spPr>
          <a:xfrm>
            <a:off x="7436165" y="3435020"/>
            <a:ext cx="6096000" cy="369332"/>
          </a:xfrm>
          <a:prstGeom prst="rect">
            <a:avLst/>
          </a:prstGeom>
          <a:noFill/>
        </p:spPr>
        <p:txBody>
          <a:bodyPr wrap="square">
            <a:spAutoFit/>
          </a:bodyPr>
          <a:lstStyle/>
          <a:p>
            <a:pPr algn="ctr"/>
            <a:r>
              <a:rPr 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rPr>
              <a:t>SCA</a:t>
            </a:r>
            <a:r>
              <a:rPr lang="en-US" sz="1800" b="1" spc="50" dirty="0">
                <a:ln w="9525" cmpd="sng">
                  <a:solidFill>
                    <a:schemeClr val="accent1"/>
                  </a:solidFill>
                  <a:prstDash val="solid"/>
                </a:ln>
                <a:solidFill>
                  <a:srgbClr val="70AD47">
                    <a:tint val="1000"/>
                  </a:srgbClr>
                </a:solidFill>
                <a:effectLst>
                  <a:glow rad="38100">
                    <a:schemeClr val="accent1">
                      <a:alpha val="40000"/>
                    </a:schemeClr>
                  </a:glow>
                </a:effectLst>
              </a:rPr>
              <a:t>N ME!</a:t>
            </a:r>
            <a:endParaRPr lang="en-US" sz="18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cxnSp>
        <p:nvCxnSpPr>
          <p:cNvPr id="16" name="Straight Arrow Connector 15">
            <a:extLst>
              <a:ext uri="{FF2B5EF4-FFF2-40B4-BE49-F238E27FC236}">
                <a16:creationId xmlns:a16="http://schemas.microsoft.com/office/drawing/2014/main" id="{6443C197-6DA4-07A0-07CB-045ABDDEC27F}"/>
              </a:ext>
            </a:extLst>
          </p:cNvPr>
          <p:cNvCxnSpPr>
            <a:cxnSpLocks/>
          </p:cNvCxnSpPr>
          <p:nvPr/>
        </p:nvCxnSpPr>
        <p:spPr>
          <a:xfrm>
            <a:off x="8636000" y="4089400"/>
            <a:ext cx="512771" cy="258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391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el-GR" sz="4000" dirty="0"/>
              <a:t>Μαθησιακή Ενότητα 4 </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882662" y="1282418"/>
            <a:ext cx="9276069" cy="280546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el-GR" sz="4800" b="1" dirty="0">
                <a:latin typeface="+mj-lt"/>
              </a:rPr>
              <a:t>Ας εξερευνήσουμε την ΜΕ4</a:t>
            </a:r>
            <a:endParaRPr lang="el-GR" sz="3600" b="1" dirty="0">
              <a:latin typeface="+mj-lt"/>
            </a:endParaRPr>
          </a:p>
          <a:p>
            <a:r>
              <a:rPr lang="el-GR" sz="3600" dirty="0">
                <a:latin typeface="+mj-lt"/>
              </a:rPr>
              <a:t> Χρήση της μεθοδολογίας </a:t>
            </a:r>
            <a:r>
              <a:rPr lang="el-GR" sz="3600" dirty="0" err="1">
                <a:latin typeface="+mj-lt"/>
              </a:rPr>
              <a:t>CareerBot</a:t>
            </a:r>
            <a:r>
              <a:rPr lang="el-GR" sz="3600" dirty="0">
                <a:latin typeface="+mj-lt"/>
              </a:rPr>
              <a:t> πριν και μετά από μια συνεδρία συμβουλευτικής σταδιοδρομίας </a:t>
            </a:r>
            <a:endParaRPr lang="de-AT" sz="36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927984" y="3996667"/>
            <a:ext cx="9276069" cy="1630554"/>
          </a:xfrm>
        </p:spPr>
        <p:txBody>
          <a:bodyPr>
            <a:normAutofit lnSpcReduction="10000"/>
          </a:bodyPr>
          <a:lstStyle/>
          <a:p>
            <a:endParaRPr lang="de-AT" sz="2800" dirty="0"/>
          </a:p>
          <a:p>
            <a:r>
              <a:rPr lang="el-GR" sz="2800" dirty="0"/>
              <a:t>για να μάθετε περισσότερα σχετικά με τη χρήση του </a:t>
            </a:r>
            <a:r>
              <a:rPr lang="el-GR" sz="2800" dirty="0" err="1"/>
              <a:t>CareerBot</a:t>
            </a:r>
            <a:r>
              <a:rPr lang="el-GR" sz="2800" dirty="0"/>
              <a:t> κατά τη διάρκεια και μετά από μια Συνεδρία Επαγγελματικού Προσανατολισμού</a:t>
            </a:r>
          </a:p>
        </p:txBody>
      </p:sp>
      <p:grpSp>
        <p:nvGrpSpPr>
          <p:cNvPr id="9" name="Gruppieren 8">
            <a:extLst>
              <a:ext uri="{FF2B5EF4-FFF2-40B4-BE49-F238E27FC236}">
                <a16:creationId xmlns:a16="http://schemas.microsoft.com/office/drawing/2014/main" id="{9506D4FF-F188-83D7-EF92-BDE2BD7218A8}"/>
              </a:ext>
            </a:extLst>
          </p:cNvPr>
          <p:cNvGrpSpPr/>
          <p:nvPr/>
        </p:nvGrpSpPr>
        <p:grpSpPr>
          <a:xfrm>
            <a:off x="797939" y="6254322"/>
            <a:ext cx="11211507" cy="445990"/>
            <a:chOff x="797939" y="6254322"/>
            <a:chExt cx="11211507" cy="445990"/>
          </a:xfrm>
        </p:grpSpPr>
        <p:pic>
          <p:nvPicPr>
            <p:cNvPr id="10" name="Grafik 1" descr="Ein Bild, das Schrift, Electric Blue (Farbe), Symbol, Blau enthält.&#10;&#10;Automatisch generierte Beschreibung">
              <a:extLst>
                <a:ext uri="{FF2B5EF4-FFF2-40B4-BE49-F238E27FC236}">
                  <a16:creationId xmlns:a16="http://schemas.microsoft.com/office/drawing/2014/main" id="{995EF181-2156-217A-19FC-FECDCED983D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06E857E-73EA-667B-145C-B0EBF5E87BDE}"/>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3074" name="Picture 2">
            <a:extLst>
              <a:ext uri="{FF2B5EF4-FFF2-40B4-BE49-F238E27FC236}">
                <a16:creationId xmlns:a16="http://schemas.microsoft.com/office/drawing/2014/main" id="{6237C8EA-3897-ADDD-7B4F-584B7B12DED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160" y="1998380"/>
            <a:ext cx="1568599" cy="2061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29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b="1" dirty="0"/>
              <a:t>LU4: </a:t>
            </a:r>
            <a:r>
              <a:rPr lang="el-GR" sz="4000" b="1" dirty="0"/>
              <a:t>Μαθησιακά αποτελέσματα</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90011" y="922213"/>
            <a:ext cx="8570505" cy="1132330"/>
          </a:xfrm>
        </p:spPr>
        <p:txBody>
          <a:bodyPr>
            <a:normAutofit/>
          </a:bodyPr>
          <a:lstStyle/>
          <a:p>
            <a:pPr algn="l"/>
            <a:r>
              <a:rPr lang="el-GR" sz="2000" dirty="0">
                <a:effectLst/>
                <a:latin typeface="Calibri" panose="020F0502020204030204" pitchFamily="34" charset="0"/>
                <a:ea typeface="Calibri" panose="020F0502020204030204" pitchFamily="34" charset="0"/>
              </a:rPr>
              <a:t>Η μαθησιακή ενότητα 4 διερευνά την χρήση του εργαλείου </a:t>
            </a:r>
            <a:r>
              <a:rPr lang="el-GR" sz="2000" dirty="0" err="1">
                <a:effectLst/>
                <a:latin typeface="Calibri" panose="020F0502020204030204" pitchFamily="34" charset="0"/>
                <a:ea typeface="Calibri" panose="020F0502020204030204" pitchFamily="34" charset="0"/>
              </a:rPr>
              <a:t>CareerBot</a:t>
            </a:r>
            <a:r>
              <a:rPr lang="el-GR" sz="2000" dirty="0">
                <a:effectLst/>
                <a:latin typeface="Calibri" panose="020F0502020204030204" pitchFamily="34" charset="0"/>
                <a:ea typeface="Calibri" panose="020F0502020204030204" pitchFamily="34" charset="0"/>
              </a:rPr>
              <a:t> κατά την διάρκεια και μετά την συνεδρία συμβουλευτικής καθοδήγησης. </a:t>
            </a:r>
            <a:endParaRPr lang="en-GB" sz="2000" dirty="0">
              <a:effectLst/>
              <a:latin typeface="Calibri" panose="020F0502020204030204" pitchFamily="34" charset="0"/>
              <a:ea typeface="Calibri" panose="020F0502020204030204" pitchFamily="34" charset="0"/>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56746" y="683766"/>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2968132" y="1887785"/>
            <a:ext cx="8461868" cy="4214882"/>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13500" b="1" dirty="0"/>
              <a:t>Ολοκληρώνοντας αυτή την ΜΕ θα μάθετε:</a:t>
            </a:r>
          </a:p>
          <a:p>
            <a:pPr marL="857250" indent="-857250" algn="l">
              <a:buFont typeface="Wingdings" panose="05000000000000000000" pitchFamily="2" charset="2"/>
              <a:buChar char="§"/>
            </a:pPr>
            <a:r>
              <a:rPr lang="el-GR" sz="5900" dirty="0"/>
              <a:t>Πώς να αποκτήσετε πρόσβαση και να χρησιμοποιήσετε τη λειτουργία αίτησης και βιογραφικού σημειώματος του </a:t>
            </a:r>
            <a:r>
              <a:rPr lang="el-GR" sz="5900" dirty="0" err="1"/>
              <a:t>Bot</a:t>
            </a:r>
            <a:r>
              <a:rPr lang="el-GR" sz="5900" dirty="0"/>
              <a:t>, συμπεριλαμβανομένου του </a:t>
            </a:r>
            <a:r>
              <a:rPr lang="el-GR" sz="5900" dirty="0" err="1"/>
              <a:t>Europass</a:t>
            </a:r>
            <a:r>
              <a:rPr lang="el-GR" sz="5900" dirty="0"/>
              <a:t> CV</a:t>
            </a:r>
          </a:p>
          <a:p>
            <a:pPr marL="857250" indent="-857250" algn="l">
              <a:buFont typeface="Wingdings" panose="05000000000000000000" pitchFamily="2" charset="2"/>
              <a:buChar char="§"/>
            </a:pPr>
            <a:r>
              <a:rPr lang="el-GR" sz="5900" dirty="0"/>
              <a:t>Πώς να αποκτήσετε πρόσβαση και να χρησιμοποιήσετε τη λειτουργία </a:t>
            </a:r>
            <a:r>
              <a:rPr lang="el-GR" sz="5900" dirty="0" err="1"/>
              <a:t>Demand</a:t>
            </a:r>
            <a:r>
              <a:rPr lang="el-GR" sz="5900" dirty="0"/>
              <a:t> on </a:t>
            </a:r>
            <a:r>
              <a:rPr lang="el-GR" sz="5900" dirty="0" err="1"/>
              <a:t>Jobs</a:t>
            </a:r>
            <a:r>
              <a:rPr lang="el-GR" sz="5900" dirty="0"/>
              <a:t> &amp; </a:t>
            </a:r>
            <a:r>
              <a:rPr lang="el-GR" sz="5900" dirty="0" err="1"/>
              <a:t>Skills</a:t>
            </a:r>
            <a:r>
              <a:rPr lang="el-GR" sz="5900" dirty="0"/>
              <a:t> του </a:t>
            </a:r>
            <a:r>
              <a:rPr lang="el-GR" sz="5900" dirty="0" err="1"/>
              <a:t>Bot</a:t>
            </a:r>
            <a:r>
              <a:rPr lang="el-GR" sz="5900" dirty="0"/>
              <a:t> και πώς το </a:t>
            </a:r>
            <a:r>
              <a:rPr lang="el-GR" sz="5900" dirty="0" err="1"/>
              <a:t>bot</a:t>
            </a:r>
            <a:r>
              <a:rPr lang="el-GR" sz="5900" dirty="0"/>
              <a:t> μπορεί να χρησιμοποιηθεί κατά τη διάρκεια της συνεδρίας καθοδήγησης.</a:t>
            </a:r>
          </a:p>
          <a:p>
            <a:pPr marL="857250" indent="-857250" algn="l">
              <a:buFont typeface="Wingdings" panose="05000000000000000000" pitchFamily="2" charset="2"/>
              <a:buChar char="§"/>
            </a:pPr>
            <a:r>
              <a:rPr lang="el-GR" sz="5900" dirty="0"/>
              <a:t>Πώς να αποκτήσετε πρόσβαση και να χρησιμοποιήσετε τη λειτουργία Συνέντευξη του </a:t>
            </a:r>
            <a:r>
              <a:rPr lang="el-GR" sz="5900" dirty="0" err="1"/>
              <a:t>Bot</a:t>
            </a:r>
            <a:r>
              <a:rPr lang="el-GR" sz="5900" dirty="0"/>
              <a:t> και να εξετάσετε τρόπους με τους οποίους το εργαλείο </a:t>
            </a:r>
            <a:r>
              <a:rPr lang="el-GR" sz="5900" dirty="0" err="1"/>
              <a:t>CareerBot</a:t>
            </a:r>
            <a:r>
              <a:rPr lang="el-GR" sz="5900" dirty="0"/>
              <a:t> μπορεί να βοηθήσει τους ενδιαφερόμενους για εργασία μετά τη συνεδρία καθοδήγησης.</a:t>
            </a:r>
          </a:p>
          <a:p>
            <a:pPr marL="857250" indent="-857250" algn="l">
              <a:buFont typeface="Wingdings" panose="05000000000000000000" pitchFamily="2" charset="2"/>
              <a:buChar char="§"/>
            </a:pPr>
            <a:r>
              <a:rPr lang="el-GR" sz="5900" dirty="0"/>
              <a:t>Πώς να χρησιμοποιήσετε το εργαλείο στην καθημερινή σας πρακτική με τους χρήστες υπηρεσιών κατά τη διάρκεια και μετά τις συνεδρίες καθοδήγησης. </a:t>
            </a:r>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descr="MAN SITTING IN AN OFFICE">
            <a:extLst>
              <a:ext uri="{FF2B5EF4-FFF2-40B4-BE49-F238E27FC236}">
                <a16:creationId xmlns:a16="http://schemas.microsoft.com/office/drawing/2014/main" id="{1FFB8C4D-F3FF-8661-85CD-DA30F533E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720" y="2622114"/>
            <a:ext cx="2172501" cy="2172501"/>
          </a:xfrm>
          <a:prstGeom prst="round2DiagRect">
            <a:avLst>
              <a:gd name="adj1" fmla="val 16667"/>
              <a:gd name="adj2" fmla="val 23968"/>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1194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37654" y="639395"/>
            <a:ext cx="8924339" cy="623902"/>
          </a:xfrm>
        </p:spPr>
        <p:txBody>
          <a:bodyPr>
            <a:noAutofit/>
          </a:bodyPr>
          <a:lstStyle/>
          <a:p>
            <a:pPr algn="l"/>
            <a:r>
              <a:rPr lang="el-GR" sz="2400" b="1" dirty="0">
                <a:latin typeface="+mj-lt"/>
                <a:ea typeface="+mj-ea"/>
                <a:cs typeface="+mj-cs"/>
              </a:rPr>
              <a:t>ΜΕ4: Χρήση της μεθοδολογίας </a:t>
            </a:r>
            <a:r>
              <a:rPr lang="el-GR" sz="2400" b="1" dirty="0" err="1">
                <a:latin typeface="+mj-lt"/>
                <a:ea typeface="+mj-ea"/>
                <a:cs typeface="+mj-cs"/>
              </a:rPr>
              <a:t>CareerBot</a:t>
            </a:r>
            <a:r>
              <a:rPr lang="el-GR" sz="2400" b="1" dirty="0">
                <a:latin typeface="+mj-lt"/>
                <a:ea typeface="+mj-ea"/>
                <a:cs typeface="+mj-cs"/>
              </a:rPr>
              <a:t> πριν και μετά από μια συνεδρία συμβουλευτικής σταδιοδρομίας </a:t>
            </a:r>
            <a:br>
              <a:rPr lang="de-AT" sz="3200" dirty="0">
                <a:latin typeface="+mj-lt"/>
              </a:rPr>
            </a:br>
            <a:endParaRPr lang="en-IE" sz="32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505322" y="1095640"/>
            <a:ext cx="8924339" cy="546754"/>
          </a:xfrm>
        </p:spPr>
        <p:txBody>
          <a:bodyPr>
            <a:normAutofit fontScale="70000" lnSpcReduction="20000"/>
          </a:bodyPr>
          <a:lstStyle/>
          <a:p>
            <a:pPr algn="l"/>
            <a:r>
              <a:rPr lang="el-GR" sz="2800" b="1" dirty="0"/>
              <a:t>Άσκηση: ‘Προσανατολισμός στην σταδιοδρομία, αισθάνεται μεγάλη σε ηλικία, </a:t>
            </a:r>
            <a:r>
              <a:rPr lang="el-GR" sz="2800" b="1" dirty="0" err="1"/>
              <a:t>Φρέντα</a:t>
            </a:r>
            <a:r>
              <a:rPr lang="el-GR" sz="2800" b="1" dirty="0"/>
              <a:t>’ </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30" y="21776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90863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95146" y="1644083"/>
            <a:ext cx="9269554" cy="45471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l-GR" sz="2000" dirty="0">
                <a:effectLst/>
                <a:latin typeface="Calibri" panose="020F0502020204030204" pitchFamily="34" charset="0"/>
                <a:ea typeface="Calibri" panose="020F0502020204030204" pitchFamily="34" charset="0"/>
              </a:rPr>
              <a:t>Η άσκηση αυτή επικεντρώνεται στις λειτουργίες </a:t>
            </a:r>
            <a:r>
              <a:rPr lang="el-GR" sz="2000" b="1" dirty="0">
                <a:effectLst/>
                <a:latin typeface="Calibri" panose="020F0502020204030204" pitchFamily="34" charset="0"/>
                <a:ea typeface="Calibri" panose="020F0502020204030204" pitchFamily="34" charset="0"/>
              </a:rPr>
              <a:t>"Ζήτηση για θέσεις εργασίας και δεξιότητες'’ </a:t>
            </a:r>
            <a:r>
              <a:rPr lang="el-GR" sz="2000" dirty="0">
                <a:effectLst/>
                <a:latin typeface="Calibri" panose="020F0502020204030204" pitchFamily="34" charset="0"/>
                <a:ea typeface="Calibri" panose="020F0502020204030204" pitchFamily="34" charset="0"/>
              </a:rPr>
              <a:t>και </a:t>
            </a:r>
            <a:r>
              <a:rPr lang="el-GR" sz="2000" b="1" dirty="0">
                <a:effectLst/>
                <a:latin typeface="Calibri" panose="020F0502020204030204" pitchFamily="34" charset="0"/>
                <a:ea typeface="Calibri" panose="020F0502020204030204" pitchFamily="34" charset="0"/>
              </a:rPr>
              <a:t>‘Αίτηση και βιογραφικό σημείωμα’ </a:t>
            </a:r>
            <a:r>
              <a:rPr lang="el-GR" sz="2000" dirty="0">
                <a:effectLst/>
                <a:latin typeface="Calibri" panose="020F0502020204030204" pitchFamily="34" charset="0"/>
                <a:ea typeface="Calibri" panose="020F0502020204030204" pitchFamily="34" charset="0"/>
              </a:rPr>
              <a:t>του </a:t>
            </a:r>
            <a:r>
              <a:rPr lang="el-GR" sz="2000" dirty="0" err="1">
                <a:effectLst/>
                <a:latin typeface="Calibri" panose="020F0502020204030204" pitchFamily="34" charset="0"/>
                <a:ea typeface="Calibri" panose="020F0502020204030204" pitchFamily="34" charset="0"/>
              </a:rPr>
              <a:t>CareerBot</a:t>
            </a:r>
            <a:r>
              <a:rPr lang="el-GR" sz="2000" dirty="0">
                <a:effectLst/>
                <a:latin typeface="Calibri" panose="020F0502020204030204" pitchFamily="34" charset="0"/>
                <a:ea typeface="Calibri" panose="020F0502020204030204" pitchFamily="34" charset="0"/>
              </a:rPr>
              <a:t> για  να προσφέρει στην </a:t>
            </a:r>
            <a:r>
              <a:rPr lang="el-GR" sz="2000" dirty="0" err="1">
                <a:effectLst/>
                <a:latin typeface="Calibri" panose="020F0502020204030204" pitchFamily="34" charset="0"/>
                <a:ea typeface="Calibri" panose="020F0502020204030204" pitchFamily="34" charset="0"/>
              </a:rPr>
              <a:t>Φρέντα</a:t>
            </a:r>
            <a:r>
              <a:rPr lang="el-GR" sz="2000" dirty="0">
                <a:effectLst/>
                <a:latin typeface="Calibri" panose="020F0502020204030204" pitchFamily="34" charset="0"/>
                <a:ea typeface="Calibri" panose="020F0502020204030204" pitchFamily="34" charset="0"/>
              </a:rPr>
              <a:t> πόρους για να υποστηρίξει την ανάπτυξη ενός ενημερωμένου βιογραφικού σημειώματος και να αποκτήσει πληροφορίες σχετικά με τις τρέχουσες ανάγκες της αγοράς εργασίας στην Ιρλανδία και τις δεξιότητες που απαιτούνται για αυτούς τους ρόλους.</a:t>
            </a:r>
          </a:p>
          <a:p>
            <a:pPr algn="just"/>
            <a:r>
              <a:rPr lang="el-GR" sz="2000" b="1" dirty="0">
                <a:latin typeface="Calibri" panose="020F0502020204030204" pitchFamily="34" charset="0"/>
              </a:rPr>
              <a:t>Βήμα 1.  </a:t>
            </a:r>
            <a:r>
              <a:rPr lang="el-GR" sz="2000" dirty="0">
                <a:latin typeface="Calibri" panose="020F0502020204030204" pitchFamily="34" charset="0"/>
              </a:rPr>
              <a:t>Πλοηγηθείτε στο </a:t>
            </a:r>
            <a:r>
              <a:rPr lang="el-GR" sz="2000" dirty="0" err="1">
                <a:latin typeface="Calibri" panose="020F0502020204030204" pitchFamily="34" charset="0"/>
              </a:rPr>
              <a:t>Bot</a:t>
            </a:r>
            <a:r>
              <a:rPr lang="el-GR" sz="2000" dirty="0">
                <a:latin typeface="Calibri" panose="020F0502020204030204" pitchFamily="34" charset="0"/>
              </a:rPr>
              <a:t> ως </a:t>
            </a:r>
            <a:r>
              <a:rPr lang="el-GR" sz="2000" dirty="0" err="1">
                <a:latin typeface="Calibri" panose="020F0502020204030204" pitchFamily="34" charset="0"/>
              </a:rPr>
              <a:t>Φρέντα</a:t>
            </a:r>
            <a:r>
              <a:rPr lang="el-GR" sz="2000" dirty="0">
                <a:latin typeface="Calibri" panose="020F0502020204030204" pitchFamily="34" charset="0"/>
              </a:rPr>
              <a:t> και εισέλθετε στη ροή συνομιλίας </a:t>
            </a:r>
            <a:r>
              <a:rPr lang="el-GR" sz="2000" b="1" dirty="0">
                <a:latin typeface="Calibri" panose="020F0502020204030204" pitchFamily="34" charset="0"/>
              </a:rPr>
              <a:t>"Αίτηση και βιογραφικό σημείωμα"</a:t>
            </a:r>
            <a:r>
              <a:rPr lang="el-GR" sz="2000" dirty="0">
                <a:latin typeface="Calibri" panose="020F0502020204030204" pitchFamily="34" charset="0"/>
              </a:rPr>
              <a:t>. Εδώ θα βρείτε μια σειρά από πόρους, συμπεριλαμβανομένων γενικών συμβουλών για τη σύνταξη βιογραφικού σημειώματος και μια εισαγωγή στο </a:t>
            </a:r>
            <a:r>
              <a:rPr lang="el-GR" sz="2000" dirty="0" err="1">
                <a:latin typeface="Calibri" panose="020F0502020204030204" pitchFamily="34" charset="0"/>
              </a:rPr>
              <a:t>Europass</a:t>
            </a:r>
            <a:r>
              <a:rPr lang="el-GR" sz="2000" dirty="0">
                <a:latin typeface="Calibri" panose="020F0502020204030204" pitchFamily="34" charset="0"/>
              </a:rPr>
              <a:t>, ένα εργαλείο της ΕΕ που έχει σχεδιαστεί για την ανάπτυξη βιογραφικών σημειωμάτων. </a:t>
            </a:r>
          </a:p>
          <a:p>
            <a:pPr algn="just"/>
            <a:r>
              <a:rPr lang="el-GR" sz="2000" b="1" dirty="0">
                <a:latin typeface="Calibri" panose="020F0502020204030204" pitchFamily="34" charset="0"/>
              </a:rPr>
              <a:t>Βήμα 2. </a:t>
            </a:r>
            <a:r>
              <a:rPr lang="el-GR" sz="2000" dirty="0">
                <a:latin typeface="Calibri" panose="020F0502020204030204" pitchFamily="34" charset="0"/>
              </a:rPr>
              <a:t>Συζητήστε τις λειτουργίες του </a:t>
            </a:r>
            <a:r>
              <a:rPr lang="el-GR" sz="2000" dirty="0" err="1">
                <a:latin typeface="Calibri" panose="020F0502020204030204" pitchFamily="34" charset="0"/>
              </a:rPr>
              <a:t>CareerBot</a:t>
            </a:r>
            <a:r>
              <a:rPr lang="el-GR" sz="2000" dirty="0">
                <a:latin typeface="Calibri" panose="020F0502020204030204" pitchFamily="34" charset="0"/>
              </a:rPr>
              <a:t> με άλλους συμβούλους και μοιραστείτε τις σκέψεις σας σχετικά με αυτές τις λειτουργίες, εντοπίζοντας πού είναι χρήσιμες, καθώς και τυχόν πιθανούς περιορισμούς που πρέπει να έχετε κατά νου όταν εργάζεστε με πελάτες. </a:t>
            </a:r>
            <a:endParaRPr lang="en-IE" sz="20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4" descr="See the source image">
            <a:extLst>
              <a:ext uri="{FF2B5EF4-FFF2-40B4-BE49-F238E27FC236}">
                <a16:creationId xmlns:a16="http://schemas.microsoft.com/office/drawing/2014/main" id="{D595EF7C-30B0-7401-7049-415DAFE1FB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73971" y="3136901"/>
            <a:ext cx="1633626" cy="132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43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505322" y="732678"/>
            <a:ext cx="10149978" cy="105502"/>
          </a:xfrm>
        </p:spPr>
        <p:txBody>
          <a:bodyPr>
            <a:noAutofit/>
          </a:bodyPr>
          <a:lstStyle/>
          <a:p>
            <a:pPr algn="l"/>
            <a:r>
              <a:rPr lang="el-GR" sz="2800" b="1" dirty="0">
                <a:latin typeface="+mj-lt"/>
                <a:ea typeface="+mj-ea"/>
                <a:cs typeface="+mj-cs"/>
              </a:rPr>
              <a:t>ΜΕ4: Χρήση της μεθοδολογίας </a:t>
            </a:r>
            <a:r>
              <a:rPr lang="el-GR" sz="2800" b="1" dirty="0" err="1">
                <a:latin typeface="+mj-lt"/>
                <a:ea typeface="+mj-ea"/>
                <a:cs typeface="+mj-cs"/>
              </a:rPr>
              <a:t>CareerBot</a:t>
            </a:r>
            <a:r>
              <a:rPr lang="el-GR" sz="2800" b="1" dirty="0">
                <a:latin typeface="+mj-lt"/>
                <a:ea typeface="+mj-ea"/>
                <a:cs typeface="+mj-cs"/>
              </a:rPr>
              <a:t> πριν και μετά από μια συνεδρία συμβουλευτικής σταδιοδρομίας </a:t>
            </a:r>
            <a:endParaRPr lang="en-IE" sz="28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505322" y="1095640"/>
            <a:ext cx="8924339" cy="546754"/>
          </a:xfrm>
        </p:spPr>
        <p:txBody>
          <a:bodyPr>
            <a:normAutofit fontScale="70000" lnSpcReduction="20000"/>
          </a:bodyPr>
          <a:lstStyle/>
          <a:p>
            <a:pPr algn="l"/>
            <a:r>
              <a:rPr lang="el-GR" sz="2800" b="1" dirty="0"/>
              <a:t>Άσκηση: ‘Προσανατολισμός στην σταδιοδρομία, αισθάνεται μεγάλη σε ηλικία, </a:t>
            </a:r>
            <a:r>
              <a:rPr lang="el-GR" sz="2800" b="1" dirty="0" err="1"/>
              <a:t>Φρέντα</a:t>
            </a:r>
            <a:r>
              <a:rPr lang="el-GR" sz="2800" b="1" dirty="0"/>
              <a:t>’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0674" y="258397"/>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90863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25606" y="1272690"/>
            <a:ext cx="9144690" cy="454712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dirty="0"/>
          </a:p>
          <a:p>
            <a:pPr algn="just"/>
            <a:r>
              <a:rPr lang="el-GR" sz="2400" b="1" dirty="0">
                <a:effectLst/>
                <a:latin typeface="Calibri" panose="020F0502020204030204" pitchFamily="34" charset="0"/>
                <a:ea typeface="Calibri" panose="020F0502020204030204" pitchFamily="34" charset="0"/>
              </a:rPr>
              <a:t>Βήμα 3. </a:t>
            </a:r>
            <a:r>
              <a:rPr lang="el-GR" sz="2400" dirty="0">
                <a:effectLst/>
                <a:latin typeface="Calibri" panose="020F0502020204030204" pitchFamily="34" charset="0"/>
                <a:ea typeface="Calibri" panose="020F0502020204030204" pitchFamily="34" charset="0"/>
              </a:rPr>
              <a:t>Πλοηγηθείτε στο εργαλείο </a:t>
            </a:r>
            <a:r>
              <a:rPr lang="el-GR" sz="2400" dirty="0" err="1">
                <a:effectLst/>
                <a:latin typeface="Calibri" panose="020F0502020204030204" pitchFamily="34" charset="0"/>
                <a:ea typeface="Calibri" panose="020F0502020204030204" pitchFamily="34" charset="0"/>
              </a:rPr>
              <a:t>CareerBot</a:t>
            </a:r>
            <a:r>
              <a:rPr lang="el-GR" sz="2400" dirty="0">
                <a:effectLst/>
                <a:latin typeface="Calibri" panose="020F0502020204030204" pitchFamily="34" charset="0"/>
                <a:ea typeface="Calibri" panose="020F0502020204030204" pitchFamily="34" charset="0"/>
              </a:rPr>
              <a:t> για να εισέλθετε στη ροή συζήτησης </a:t>
            </a:r>
            <a:r>
              <a:rPr lang="el-GR" sz="2400" b="1" dirty="0">
                <a:effectLst/>
                <a:latin typeface="Calibri" panose="020F0502020204030204" pitchFamily="34" charset="0"/>
                <a:ea typeface="Calibri" panose="020F0502020204030204" pitchFamily="34" charset="0"/>
              </a:rPr>
              <a:t>"Ζήτηση για θέσεις εργασίας και δεξιότητες", </a:t>
            </a:r>
            <a:r>
              <a:rPr lang="el-GR" sz="2400" dirty="0">
                <a:effectLst/>
                <a:latin typeface="Calibri" panose="020F0502020204030204" pitchFamily="34" charset="0"/>
                <a:ea typeface="Calibri" panose="020F0502020204030204" pitchFamily="34" charset="0"/>
              </a:rPr>
              <a:t>θα σας ρωτηθεί ποια χώρα θέλετε να αναζητήσετε και το </a:t>
            </a:r>
            <a:r>
              <a:rPr lang="el-GR" sz="2400" dirty="0" err="1">
                <a:effectLst/>
                <a:latin typeface="Calibri" panose="020F0502020204030204" pitchFamily="34" charset="0"/>
                <a:ea typeface="Calibri" panose="020F0502020204030204" pitchFamily="34" charset="0"/>
              </a:rPr>
              <a:t>Bot</a:t>
            </a:r>
            <a:r>
              <a:rPr lang="el-GR" sz="2400" dirty="0">
                <a:effectLst/>
                <a:latin typeface="Calibri" panose="020F0502020204030204" pitchFamily="34" charset="0"/>
                <a:ea typeface="Calibri" panose="020F0502020204030204" pitchFamily="34" charset="0"/>
              </a:rPr>
              <a:t> θα θυμάται τη χώρα που επιλέξατε το </a:t>
            </a:r>
            <a:r>
              <a:rPr lang="el-GR" sz="2400" dirty="0" err="1">
                <a:effectLst/>
                <a:latin typeface="Calibri" panose="020F0502020204030204" pitchFamily="34" charset="0"/>
                <a:ea typeface="Calibri" panose="020F0502020204030204" pitchFamily="34" charset="0"/>
              </a:rPr>
              <a:t>bot</a:t>
            </a:r>
            <a:r>
              <a:rPr lang="el-GR" sz="2400" dirty="0">
                <a:effectLst/>
                <a:latin typeface="Calibri" panose="020F0502020204030204" pitchFamily="34" charset="0"/>
                <a:ea typeface="Calibri" panose="020F0502020204030204" pitchFamily="34" charset="0"/>
              </a:rPr>
              <a:t> έχει σχεδιαστεί για να λειτουργεί στην Ισπανία, την Ιρλανδία, την Αυστρία και την Ελλάδα. Επιλέξτε την Ιρλανδία και Εξερευνήστε τα αποτελέσματα επιλέξτε για τη </a:t>
            </a:r>
            <a:r>
              <a:rPr lang="el-GR" sz="2400" dirty="0" err="1">
                <a:effectLst/>
                <a:latin typeface="Calibri" panose="020F0502020204030204" pitchFamily="34" charset="0"/>
                <a:ea typeface="Calibri" panose="020F0502020204030204" pitchFamily="34" charset="0"/>
              </a:rPr>
              <a:t>Φρέντα</a:t>
            </a:r>
            <a:r>
              <a:rPr lang="el-GR" sz="2400" dirty="0">
                <a:effectLst/>
                <a:latin typeface="Calibri" panose="020F0502020204030204" pitchFamily="34" charset="0"/>
                <a:ea typeface="Calibri" panose="020F0502020204030204" pitchFamily="34" charset="0"/>
              </a:rPr>
              <a:t> τις μελλοντικές δεξιότητες και τους τομείς με ζήτηση στην Ιρλανδία. Εξερευνήστε τη ροή και κρατήστε σημειώσεις για το τι θα βρείτε.</a:t>
            </a:r>
            <a:endParaRPr lang="en-US" dirty="0"/>
          </a:p>
          <a:p>
            <a:pPr algn="just"/>
            <a:r>
              <a:rPr lang="el-GR" b="1" dirty="0"/>
              <a:t>Βασικοί προβληματισμοί: </a:t>
            </a:r>
          </a:p>
          <a:p>
            <a:pPr marL="457200" indent="-457200" algn="just">
              <a:buFont typeface="+mj-lt"/>
              <a:buAutoNum type="arabicPeriod"/>
            </a:pPr>
            <a:r>
              <a:rPr lang="el-GR" dirty="0"/>
              <a:t>Πόσο χρήσιμα τα βίντεο για την κατανόηση του βιογραφικού σημειώματος και των πληροφοριών σχετικά με τις λειτουργίες θέσεων εργασίας στο </a:t>
            </a:r>
            <a:r>
              <a:rPr lang="el-GR" dirty="0" err="1"/>
              <a:t>CareerBot</a:t>
            </a:r>
            <a:r>
              <a:rPr lang="el-GR" dirty="0"/>
              <a:t>; </a:t>
            </a:r>
          </a:p>
          <a:p>
            <a:pPr marL="457200" indent="-457200" algn="just">
              <a:buFont typeface="+mj-lt"/>
              <a:buAutoNum type="arabicPeriod"/>
            </a:pPr>
            <a:r>
              <a:rPr lang="el-GR" dirty="0"/>
              <a:t>Πόσο χρήσιμα ήταν τα πρότυπα του </a:t>
            </a:r>
            <a:r>
              <a:rPr lang="el-GR" dirty="0" err="1"/>
              <a:t>Europass</a:t>
            </a:r>
            <a:r>
              <a:rPr lang="el-GR" dirty="0"/>
              <a:t> για τον σχεδιασμό ενός βιογραφικού σημειώματος για την </a:t>
            </a:r>
            <a:r>
              <a:rPr lang="el-GR" dirty="0" err="1"/>
              <a:t>Φρέντα</a:t>
            </a:r>
            <a:r>
              <a:rPr lang="el-GR" dirty="0"/>
              <a:t>;  </a:t>
            </a:r>
          </a:p>
          <a:p>
            <a:pPr marL="457200" indent="-457200" algn="just">
              <a:buFont typeface="+mj-lt"/>
              <a:buAutoNum type="arabicPeriod"/>
            </a:pPr>
            <a:r>
              <a:rPr lang="el-GR" dirty="0"/>
              <a:t>Πώς θα μπορούσαν αυτές οι λειτουργίες να χρησιμοποιηθούν για την υποστήριξη των πελατών σας στο μέλλον; </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4" descr="See the source image">
            <a:extLst>
              <a:ext uri="{FF2B5EF4-FFF2-40B4-BE49-F238E27FC236}">
                <a16:creationId xmlns:a16="http://schemas.microsoft.com/office/drawing/2014/main" id="{D99F0BAD-FD30-8749-1B5A-740587DBAD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2768" y="3416145"/>
            <a:ext cx="1633626" cy="1329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944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505322" y="732678"/>
            <a:ext cx="10149978" cy="45719"/>
          </a:xfrm>
        </p:spPr>
        <p:txBody>
          <a:bodyPr>
            <a:noAutofit/>
          </a:bodyPr>
          <a:lstStyle/>
          <a:p>
            <a:pPr algn="l"/>
            <a:r>
              <a:rPr lang="el-GR" sz="2800" b="1" dirty="0">
                <a:latin typeface="+mj-lt"/>
                <a:ea typeface="+mj-ea"/>
                <a:cs typeface="+mj-cs"/>
              </a:rPr>
              <a:t>ΜΕ4: Χρήση της μεθοδολογίας </a:t>
            </a:r>
            <a:r>
              <a:rPr lang="el-GR" sz="2800" b="1" dirty="0" err="1">
                <a:latin typeface="+mj-lt"/>
                <a:ea typeface="+mj-ea"/>
                <a:cs typeface="+mj-cs"/>
              </a:rPr>
              <a:t>CareerBot</a:t>
            </a:r>
            <a:r>
              <a:rPr lang="el-GR" sz="2800" b="1" dirty="0">
                <a:latin typeface="+mj-lt"/>
                <a:ea typeface="+mj-ea"/>
                <a:cs typeface="+mj-cs"/>
              </a:rPr>
              <a:t> πριν και μετά από μια συνεδρία συμβουλευτικής σταδιοδρομίας </a:t>
            </a:r>
            <a:endParaRPr lang="en-IE" sz="32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505322" y="1095640"/>
            <a:ext cx="8924339" cy="546754"/>
          </a:xfrm>
        </p:spPr>
        <p:txBody>
          <a:bodyPr>
            <a:normAutofit/>
          </a:bodyPr>
          <a:lstStyle/>
          <a:p>
            <a:pPr algn="l"/>
            <a:r>
              <a:rPr lang="el-GR" sz="2800" b="1" dirty="0"/>
              <a:t>Άσκηση: ‘’</a:t>
            </a:r>
            <a:r>
              <a:rPr lang="el-GR" sz="2800" b="1" dirty="0" err="1"/>
              <a:t>Πέδρο</a:t>
            </a:r>
            <a:r>
              <a:rPr lang="el-GR" sz="2800" b="1" dirty="0"/>
              <a:t>, σταθερή αυτοεκτίμηση’’ </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30" y="21776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90863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48414" y="1510368"/>
            <a:ext cx="9586185" cy="4743953"/>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dirty="0"/>
          </a:p>
          <a:p>
            <a:pPr algn="just"/>
            <a:r>
              <a:rPr lang="el-GR" sz="3600" dirty="0">
                <a:effectLst/>
                <a:latin typeface="Calibri" panose="020F0502020204030204" pitchFamily="34" charset="0"/>
                <a:ea typeface="Calibri" panose="020F0502020204030204" pitchFamily="34" charset="0"/>
                <a:cs typeface="Calibri" panose="020F0502020204030204" pitchFamily="34" charset="0"/>
              </a:rPr>
              <a:t>Σε αυτή την ενότητα, οι σύμβουλοι θα εξερευνήσουν την λειτουργία ‘</a:t>
            </a:r>
            <a:r>
              <a:rPr lang="el-GR" sz="3600" b="1" dirty="0">
                <a:effectLst/>
                <a:latin typeface="Calibri" panose="020F0502020204030204" pitchFamily="34" charset="0"/>
                <a:ea typeface="Calibri" panose="020F0502020204030204" pitchFamily="34" charset="0"/>
                <a:cs typeface="Calibri" panose="020F0502020204030204" pitchFamily="34" charset="0"/>
              </a:rPr>
              <a:t>’Συνέντευξη</a:t>
            </a:r>
            <a:r>
              <a:rPr lang="el-GR" sz="3600" dirty="0">
                <a:effectLst/>
                <a:latin typeface="Calibri" panose="020F0502020204030204" pitchFamily="34" charset="0"/>
                <a:ea typeface="Calibri" panose="020F0502020204030204" pitchFamily="34" charset="0"/>
                <a:cs typeface="Calibri" panose="020F0502020204030204" pitchFamily="34" charset="0"/>
              </a:rPr>
              <a:t>’’ του </a:t>
            </a:r>
            <a:r>
              <a:rPr lang="el-GR" sz="3600" dirty="0" err="1">
                <a:effectLst/>
                <a:latin typeface="Calibri" panose="020F0502020204030204" pitchFamily="34" charset="0"/>
                <a:ea typeface="Calibri" panose="020F0502020204030204" pitchFamily="34" charset="0"/>
                <a:cs typeface="Calibri" panose="020F0502020204030204" pitchFamily="34" charset="0"/>
              </a:rPr>
              <a:t>Bot</a:t>
            </a:r>
            <a:r>
              <a:rPr lang="el-GR" sz="3600" dirty="0">
                <a:effectLst/>
                <a:latin typeface="Calibri" panose="020F0502020204030204" pitchFamily="34" charset="0"/>
                <a:ea typeface="Calibri" panose="020F0502020204030204" pitchFamily="34" charset="0"/>
                <a:cs typeface="Calibri" panose="020F0502020204030204" pitchFamily="34" charset="0"/>
              </a:rPr>
              <a:t> και θα επανεξετάσουν τα βίντεο μικρής διάρκειας που αναπτύχθηκαν και προσφέρουν χρήσιμες συμβουλές στους αιτούντες εργασία. Χρησιμοποιώντας αυτή την λειτουργία θα βοηθήσουν τον </a:t>
            </a:r>
            <a:r>
              <a:rPr lang="el-GR" sz="3600" dirty="0" err="1">
                <a:effectLst/>
                <a:latin typeface="Calibri" panose="020F0502020204030204" pitchFamily="34" charset="0"/>
                <a:ea typeface="Calibri" panose="020F0502020204030204" pitchFamily="34" charset="0"/>
                <a:cs typeface="Calibri" panose="020F0502020204030204" pitchFamily="34" charset="0"/>
              </a:rPr>
              <a:t>Πέδρο</a:t>
            </a:r>
            <a:r>
              <a:rPr lang="el-GR" sz="3600" dirty="0">
                <a:effectLst/>
                <a:latin typeface="Calibri" panose="020F0502020204030204" pitchFamily="34" charset="0"/>
                <a:ea typeface="Calibri" panose="020F0502020204030204" pitchFamily="34" charset="0"/>
                <a:cs typeface="Calibri" panose="020F0502020204030204" pitchFamily="34" charset="0"/>
              </a:rPr>
              <a:t> να προετοιμαστεί για τις συνεντεύξεις και θα χρησιμοποιήσουν τις λειτουργίες που έχουν ήδη διερευνηθεί στις Ενότητες 3 και 4 για να βρουν εξατομικευμένες πληροφορίες για την αγορά εργασίας στην Ισπανία για τον </a:t>
            </a:r>
            <a:r>
              <a:rPr lang="el-GR" sz="3600" dirty="0" err="1">
                <a:effectLst/>
                <a:latin typeface="Calibri" panose="020F0502020204030204" pitchFamily="34" charset="0"/>
                <a:ea typeface="Calibri" panose="020F0502020204030204" pitchFamily="34" charset="0"/>
                <a:cs typeface="Calibri" panose="020F0502020204030204" pitchFamily="34" charset="0"/>
              </a:rPr>
              <a:t>Πέδρο</a:t>
            </a:r>
            <a:r>
              <a:rPr lang="el-GR" sz="3600" dirty="0">
                <a:effectLst/>
                <a:latin typeface="Calibri" panose="020F0502020204030204" pitchFamily="34" charset="0"/>
                <a:ea typeface="Calibri" panose="020F0502020204030204" pitchFamily="34" charset="0"/>
                <a:cs typeface="Calibri" panose="020F0502020204030204" pitchFamily="34" charset="0"/>
              </a:rPr>
              <a:t> και να καταγράψουν τα ευρήματα τους.</a:t>
            </a:r>
            <a:endParaRPr lang="en-US" sz="3100" dirty="0"/>
          </a:p>
          <a:p>
            <a:pPr algn="just">
              <a:lnSpc>
                <a:spcPct val="115000"/>
              </a:lnSpc>
              <a:spcAft>
                <a:spcPts val="1000"/>
              </a:spcAft>
            </a:pPr>
            <a:r>
              <a:rPr lang="el-GR" sz="3300" b="1" dirty="0">
                <a:effectLst/>
                <a:latin typeface="Calibri" panose="020F0502020204030204" pitchFamily="34" charset="0"/>
                <a:ea typeface="Calibri" panose="020F0502020204030204" pitchFamily="34" charset="0"/>
                <a:cs typeface="Calibri" panose="020F0502020204030204" pitchFamily="34" charset="0"/>
              </a:rPr>
              <a:t>Βήμα 1. Πλοηγηθείτε στο εργαλείο </a:t>
            </a:r>
            <a:r>
              <a:rPr lang="el-GR" sz="3300" b="1" dirty="0" err="1">
                <a:effectLst/>
                <a:latin typeface="Calibri" panose="020F0502020204030204" pitchFamily="34" charset="0"/>
                <a:ea typeface="Calibri" panose="020F0502020204030204" pitchFamily="34" charset="0"/>
                <a:cs typeface="Calibri" panose="020F0502020204030204" pitchFamily="34" charset="0"/>
              </a:rPr>
              <a:t>CareerBot</a:t>
            </a:r>
            <a:r>
              <a:rPr lang="el-GR" sz="3300" b="1" dirty="0">
                <a:effectLst/>
                <a:latin typeface="Calibri" panose="020F0502020204030204" pitchFamily="34" charset="0"/>
                <a:ea typeface="Calibri" panose="020F0502020204030204" pitchFamily="34" charset="0"/>
                <a:cs typeface="Calibri" panose="020F0502020204030204" pitchFamily="34" charset="0"/>
              </a:rPr>
              <a:t> ως </a:t>
            </a:r>
            <a:r>
              <a:rPr lang="el-GR" sz="3300" b="1" dirty="0" err="1">
                <a:effectLst/>
                <a:latin typeface="Calibri" panose="020F0502020204030204" pitchFamily="34" charset="0"/>
                <a:ea typeface="Calibri" panose="020F0502020204030204" pitchFamily="34" charset="0"/>
                <a:cs typeface="Calibri" panose="020F0502020204030204" pitchFamily="34" charset="0"/>
              </a:rPr>
              <a:t>Πέδρο</a:t>
            </a:r>
            <a:r>
              <a:rPr lang="el-GR" sz="3300" b="1" dirty="0">
                <a:effectLst/>
                <a:latin typeface="Calibri" panose="020F0502020204030204" pitchFamily="34" charset="0"/>
                <a:ea typeface="Calibri" panose="020F0502020204030204" pitchFamily="34" charset="0"/>
                <a:cs typeface="Calibri" panose="020F0502020204030204" pitchFamily="34" charset="0"/>
              </a:rPr>
              <a:t> και εισέλθετε στην ροή συνομιλίας ‘’συνέντευξη’’ εξερευνήστε το προσφερόμενο υλικό. Κρατήστε σημειώσεις, σημειώνοντας τους χρήσιμους τρόπους με τους οποίους το </a:t>
            </a:r>
            <a:r>
              <a:rPr lang="el-GR" sz="3300" b="1" dirty="0" err="1">
                <a:effectLst/>
                <a:latin typeface="Calibri" panose="020F0502020204030204" pitchFamily="34" charset="0"/>
                <a:ea typeface="Calibri" panose="020F0502020204030204" pitchFamily="34" charset="0"/>
                <a:cs typeface="Calibri" panose="020F0502020204030204" pitchFamily="34" charset="0"/>
              </a:rPr>
              <a:t>CareerBot</a:t>
            </a:r>
            <a:r>
              <a:rPr lang="el-GR" sz="3300" b="1" dirty="0">
                <a:effectLst/>
                <a:latin typeface="Calibri" panose="020F0502020204030204" pitchFamily="34" charset="0"/>
                <a:ea typeface="Calibri" panose="020F0502020204030204" pitchFamily="34" charset="0"/>
                <a:cs typeface="Calibri" panose="020F0502020204030204" pitchFamily="34" charset="0"/>
              </a:rPr>
              <a:t> μπορεί να χρησιμοποιηθεί για την δημιουργία, την επεξεργασία και την βελτίωση των δεξιοτήτων συνέντευξης του πελάτη.</a:t>
            </a:r>
          </a:p>
          <a:p>
            <a:pPr algn="just">
              <a:lnSpc>
                <a:spcPct val="115000"/>
              </a:lnSpc>
              <a:spcAft>
                <a:spcPts val="1000"/>
              </a:spcAft>
            </a:pPr>
            <a:r>
              <a:rPr lang="el-GR" sz="3300" b="1" dirty="0">
                <a:effectLst/>
                <a:latin typeface="Calibri" panose="020F0502020204030204" pitchFamily="34" charset="0"/>
                <a:ea typeface="Calibri" panose="020F0502020204030204" pitchFamily="34" charset="0"/>
                <a:cs typeface="Calibri" panose="020F0502020204030204" pitchFamily="34" charset="0"/>
              </a:rPr>
              <a:t>Βήμα 2. Όταν ολοκληρώσετε την προβολή της λειτουργίας, συζητήστε την εμπειρία σας με τους συναδέλφους σας. Οι σύμβουλοι ενθαρρύνονται να μοιραστούν τις σκέψεις τους σχετικά με την λειτουργία ‘’ Συνέντευξη’’ και τα συνοδευτικά της βίντεο, εντοπίζοντας τα σημεία στα οποία μπορεί να είναι χρήσιμα για τον </a:t>
            </a:r>
            <a:r>
              <a:rPr lang="el-GR" sz="3300" b="1" dirty="0" err="1">
                <a:effectLst/>
                <a:latin typeface="Calibri" panose="020F0502020204030204" pitchFamily="34" charset="0"/>
                <a:ea typeface="Calibri" panose="020F0502020204030204" pitchFamily="34" charset="0"/>
                <a:cs typeface="Calibri" panose="020F0502020204030204" pitchFamily="34" charset="0"/>
              </a:rPr>
              <a:t>Πέδρο</a:t>
            </a:r>
            <a:r>
              <a:rPr lang="el-GR" sz="3300" b="1" dirty="0">
                <a:effectLst/>
                <a:latin typeface="Calibri" panose="020F0502020204030204" pitchFamily="34" charset="0"/>
                <a:ea typeface="Calibri" panose="020F0502020204030204" pitchFamily="34" charset="0"/>
                <a:cs typeface="Calibri" panose="020F0502020204030204" pitchFamily="34" charset="0"/>
              </a:rPr>
              <a:t>, καθώς και τους πιθανούς περιορισμούς που πρέπει να έχουν κατά νου όταν εργάζονται με τους πελάτες. </a:t>
            </a:r>
          </a:p>
          <a:p>
            <a:pPr algn="just">
              <a:lnSpc>
                <a:spcPct val="115000"/>
              </a:lnSpc>
              <a:spcAft>
                <a:spcPts val="1000"/>
              </a:spcAft>
            </a:pPr>
            <a:r>
              <a:rPr lang="el-GR" sz="3300" b="1" dirty="0">
                <a:effectLst/>
                <a:latin typeface="Calibri" panose="020F0502020204030204" pitchFamily="34" charset="0"/>
                <a:ea typeface="Calibri" panose="020F0502020204030204" pitchFamily="34" charset="0"/>
                <a:cs typeface="Calibri" panose="020F0502020204030204" pitchFamily="34" charset="0"/>
              </a:rPr>
              <a:t>Βήμα 3. Χρησιμοποιήστε τις λειτουργίες που διερευνήθηκαν στις μαθησιακές ενότητες 3 και 4 για να βρείτε περισσότερες πληροφορίες για τον </a:t>
            </a:r>
            <a:r>
              <a:rPr lang="el-GR" sz="3300" b="1" dirty="0" err="1">
                <a:effectLst/>
                <a:latin typeface="Calibri" panose="020F0502020204030204" pitchFamily="34" charset="0"/>
                <a:ea typeface="Calibri" panose="020F0502020204030204" pitchFamily="34" charset="0"/>
                <a:cs typeface="Calibri" panose="020F0502020204030204" pitchFamily="34" charset="0"/>
              </a:rPr>
              <a:t>Πέδρο</a:t>
            </a:r>
            <a:r>
              <a:rPr lang="el-GR" sz="3300" b="1" dirty="0">
                <a:effectLst/>
                <a:latin typeface="Calibri" panose="020F0502020204030204" pitchFamily="34" charset="0"/>
                <a:ea typeface="Calibri" panose="020F0502020204030204" pitchFamily="34" charset="0"/>
                <a:cs typeface="Calibri" panose="020F0502020204030204" pitchFamily="34" charset="0"/>
              </a:rPr>
              <a:t>, πειραματιστείτε και εξερευνήστε!</a:t>
            </a:r>
          </a:p>
          <a:p>
            <a:pPr algn="just"/>
            <a:endParaRPr lang="en-US" sz="2000"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Imagen 49">
            <a:extLst>
              <a:ext uri="{FF2B5EF4-FFF2-40B4-BE49-F238E27FC236}">
                <a16:creationId xmlns:a16="http://schemas.microsoft.com/office/drawing/2014/main" id="{FC29E2B9-DAFE-F0A9-C271-DB7104FCDF41}"/>
              </a:ext>
            </a:extLst>
          </p:cNvPr>
          <p:cNvPicPr>
            <a:picLocks noChangeAspect="1"/>
          </p:cNvPicPr>
          <p:nvPr/>
        </p:nvPicPr>
        <p:blipFill>
          <a:blip r:embed="rId5"/>
          <a:stretch>
            <a:fillRect/>
          </a:stretch>
        </p:blipFill>
        <p:spPr>
          <a:xfrm>
            <a:off x="10317815" y="3277188"/>
            <a:ext cx="1325769" cy="1688564"/>
          </a:xfrm>
          <a:prstGeom prst="rect">
            <a:avLst/>
          </a:prstGeom>
        </p:spPr>
      </p:pic>
    </p:spTree>
    <p:extLst>
      <p:ext uri="{BB962C8B-B14F-4D97-AF65-F5344CB8AC3E}">
        <p14:creationId xmlns:p14="http://schemas.microsoft.com/office/powerpoint/2010/main" val="3072842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79923" y="401587"/>
            <a:ext cx="9146678" cy="623902"/>
          </a:xfrm>
        </p:spPr>
        <p:txBody>
          <a:bodyPr>
            <a:noAutofit/>
          </a:bodyPr>
          <a:lstStyle/>
          <a:p>
            <a:pPr algn="l">
              <a:lnSpc>
                <a:spcPct val="90000"/>
              </a:lnSpc>
              <a:spcBef>
                <a:spcPct val="0"/>
              </a:spcBef>
            </a:pPr>
            <a:r>
              <a:rPr lang="el-GR" sz="2800" b="1" dirty="0">
                <a:latin typeface="+mj-lt"/>
                <a:ea typeface="+mj-ea"/>
                <a:cs typeface="+mj-cs"/>
              </a:rPr>
              <a:t>ΜΕ4: Χρήση της μεθοδολογίας </a:t>
            </a:r>
            <a:r>
              <a:rPr lang="el-GR" sz="2800" b="1" dirty="0" err="1">
                <a:latin typeface="+mj-lt"/>
                <a:ea typeface="+mj-ea"/>
                <a:cs typeface="+mj-cs"/>
              </a:rPr>
              <a:t>CareerBot</a:t>
            </a:r>
            <a:r>
              <a:rPr lang="el-GR" sz="2800" b="1" dirty="0">
                <a:latin typeface="+mj-lt"/>
                <a:ea typeface="+mj-ea"/>
                <a:cs typeface="+mj-cs"/>
              </a:rPr>
              <a:t> πριν και μετά από μια συνεδρία συμβουλευτικής σταδιοδρομίας </a:t>
            </a:r>
            <a:endParaRPr lang="en-IE" sz="2800" dirty="0">
              <a:latin typeface="+mj-lt"/>
              <a:ea typeface="+mj-ea"/>
              <a:cs typeface="+mj-cs"/>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592" y="777506"/>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651461" y="101996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562561" y="1772915"/>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graphicFrame>
        <p:nvGraphicFramePr>
          <p:cNvPr id="9" name="Table 8">
            <a:extLst>
              <a:ext uri="{FF2B5EF4-FFF2-40B4-BE49-F238E27FC236}">
                <a16:creationId xmlns:a16="http://schemas.microsoft.com/office/drawing/2014/main" id="{F14FDC89-5133-8A50-B46E-E1CFAFB241F9}"/>
              </a:ext>
            </a:extLst>
          </p:cNvPr>
          <p:cNvGraphicFramePr>
            <a:graphicFrameLocks noGrp="1"/>
          </p:cNvGraphicFramePr>
          <p:nvPr>
            <p:extLst>
              <p:ext uri="{D42A27DB-BD31-4B8C-83A1-F6EECF244321}">
                <p14:modId xmlns:p14="http://schemas.microsoft.com/office/powerpoint/2010/main" val="3371562039"/>
              </p:ext>
            </p:extLst>
          </p:nvPr>
        </p:nvGraphicFramePr>
        <p:xfrm>
          <a:off x="818908" y="1173129"/>
          <a:ext cx="8411643" cy="4773738"/>
        </p:xfrm>
        <a:graphic>
          <a:graphicData uri="http://schemas.openxmlformats.org/drawingml/2006/table">
            <a:tbl>
              <a:tblPr firstRow="1" firstCol="1" bandRow="1"/>
              <a:tblGrid>
                <a:gridCol w="700140">
                  <a:extLst>
                    <a:ext uri="{9D8B030D-6E8A-4147-A177-3AD203B41FA5}">
                      <a16:colId xmlns:a16="http://schemas.microsoft.com/office/drawing/2014/main" val="2408593408"/>
                    </a:ext>
                  </a:extLst>
                </a:gridCol>
                <a:gridCol w="5655932">
                  <a:extLst>
                    <a:ext uri="{9D8B030D-6E8A-4147-A177-3AD203B41FA5}">
                      <a16:colId xmlns:a16="http://schemas.microsoft.com/office/drawing/2014/main" val="2339531484"/>
                    </a:ext>
                  </a:extLst>
                </a:gridCol>
                <a:gridCol w="2055571">
                  <a:extLst>
                    <a:ext uri="{9D8B030D-6E8A-4147-A177-3AD203B41FA5}">
                      <a16:colId xmlns:a16="http://schemas.microsoft.com/office/drawing/2014/main" val="2861827528"/>
                    </a:ext>
                  </a:extLst>
                </a:gridCol>
              </a:tblGrid>
              <a:tr h="1333577">
                <a:tc gridSpan="3">
                  <a:txBody>
                    <a:bodyPr/>
                    <a:lstStyle/>
                    <a:p>
                      <a:pPr algn="ctr">
                        <a:lnSpc>
                          <a:spcPct val="115000"/>
                        </a:lnSpc>
                        <a:spcAft>
                          <a:spcPts val="1000"/>
                        </a:spcAft>
                      </a:pPr>
                      <a:r>
                        <a:rPr lang="el-GR" sz="1800" b="1" dirty="0">
                          <a:effectLst/>
                          <a:latin typeface="Calibri" panose="020F0502020204030204" pitchFamily="34" charset="0"/>
                          <a:ea typeface="Calibri" panose="020F0502020204030204" pitchFamily="34" charset="0"/>
                          <a:cs typeface="Arial" panose="020B0604020202020204" pitchFamily="34" charset="0"/>
                        </a:rPr>
                        <a:t>Τι γνωρίζω για το θέμα ‘’Χρήση του </a:t>
                      </a:r>
                      <a:r>
                        <a:rPr lang="el-GR" sz="1800" b="1" dirty="0" err="1">
                          <a:effectLst/>
                          <a:latin typeface="Calibri" panose="020F0502020204030204" pitchFamily="34" charset="0"/>
                          <a:ea typeface="Calibri" panose="020F0502020204030204" pitchFamily="34" charset="0"/>
                          <a:cs typeface="Arial" panose="020B0604020202020204" pitchFamily="34" charset="0"/>
                        </a:rPr>
                        <a:t>CareerBot</a:t>
                      </a:r>
                      <a:r>
                        <a:rPr lang="el-GR" sz="1800" b="1" dirty="0">
                          <a:effectLst/>
                          <a:latin typeface="Calibri" panose="020F0502020204030204" pitchFamily="34" charset="0"/>
                          <a:ea typeface="Calibri" panose="020F0502020204030204" pitchFamily="34" charset="0"/>
                          <a:cs typeface="Arial" panose="020B0604020202020204" pitchFamily="34" charset="0"/>
                        </a:rPr>
                        <a:t> κατά την διάρκεια και μετά από μια συνεδρία συμβουλευτική σταδιοδρομία’’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48473469"/>
                  </a:ext>
                </a:extLst>
              </a:tr>
              <a:tr h="223488">
                <a:tc>
                  <a:txBody>
                    <a:bodyPr/>
                    <a:lstStyle/>
                    <a:p>
                      <a:pPr>
                        <a:lnSpc>
                          <a:spcPct val="115000"/>
                        </a:lnSpc>
                        <a:spcAft>
                          <a:spcPts val="1000"/>
                        </a:spcAft>
                      </a:pPr>
                      <a:r>
                        <a:rPr lang="en-GB" sz="16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l-GR" sz="1200" b="1">
                          <a:solidFill>
                            <a:srgbClr val="FFFFFF"/>
                          </a:solidFill>
                          <a:effectLst/>
                          <a:latin typeface="Calibri" panose="020F0502020204030204" pitchFamily="34" charset="0"/>
                          <a:ea typeface="Calibri" panose="020F0502020204030204" pitchFamily="34" charset="0"/>
                          <a:cs typeface="Arial" panose="020B0604020202020204" pitchFamily="34" charset="0"/>
                        </a:rPr>
                        <a:t>Θέμα/Ερώτηση</a:t>
                      </a:r>
                      <a:endParaRPr lang="el-G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GB"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    </a:t>
                      </a:r>
                      <a:r>
                        <a:rPr lang="el-GR"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ΝΑΙ/ΟΧΙ</a:t>
                      </a:r>
                      <a:endParaRPr lang="el-G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a:noFill/>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extLst>
                  <a:ext uri="{0D108BD9-81ED-4DB2-BD59-A6C34878D82A}">
                    <a16:rowId xmlns:a16="http://schemas.microsoft.com/office/drawing/2014/main" val="4124454473"/>
                  </a:ext>
                </a:extLst>
              </a:tr>
              <a:tr h="460895">
                <a:tc>
                  <a:txBody>
                    <a:bodyPr/>
                    <a:lstStyle/>
                    <a:p>
                      <a:pPr>
                        <a:lnSpc>
                          <a:spcPct val="115000"/>
                        </a:lnSpc>
                        <a:spcAft>
                          <a:spcPts val="1000"/>
                        </a:spcAft>
                      </a:pPr>
                      <a:r>
                        <a:rPr lang="en-GB" sz="1600" dirty="0">
                          <a:effectLst/>
                          <a:latin typeface="Calibri" panose="020F0502020204030204" pitchFamily="34" charset="0"/>
                          <a:ea typeface="Calibri" panose="020F0502020204030204" pitchFamily="34" charset="0"/>
                          <a:cs typeface="Arial" panose="020B0604020202020204" pitchFamily="34" charset="0"/>
                        </a:rPr>
                        <a:t>1</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nSpc>
                          <a:spcPct val="115000"/>
                        </a:lnSpc>
                        <a:spcBef>
                          <a:spcPts val="0"/>
                        </a:spcBef>
                        <a:spcAft>
                          <a:spcPts val="0"/>
                        </a:spcAft>
                      </a:pPr>
                      <a:r>
                        <a:rPr lang="el-GR"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Γνωρίζω πώς να έχω πρόσβαση και να χρησιμοποιώ την λειτουργία αίτησης και βιογραφικού σημειώματος του </a:t>
                      </a:r>
                      <a:r>
                        <a:rPr lang="en-US"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Bot</a:t>
                      </a:r>
                      <a:r>
                        <a:rPr lang="el-GR"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 συμπεριλαμβανομένου του </a:t>
                      </a:r>
                      <a:r>
                        <a:rPr lang="en-US"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Europass</a:t>
                      </a:r>
                      <a:r>
                        <a:rPr lang="el-GR"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 βιογραφικού σημειώματος </a:t>
                      </a:r>
                      <a:endParaRPr lang="el-G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gn="ctr">
                        <a:lnSpc>
                          <a:spcPct val="115000"/>
                        </a:lnSpc>
                        <a:spcBef>
                          <a:spcPts val="0"/>
                        </a:spcBef>
                        <a:spcAft>
                          <a:spcPts val="0"/>
                        </a:spcAft>
                      </a:pPr>
                      <a:r>
                        <a:rPr lang="el-GR" sz="1100" dirty="0">
                          <a:effectLst/>
                          <a:latin typeface="Calibri" panose="020F0502020204030204" pitchFamily="34" charset="0"/>
                          <a:ea typeface="Calibri" panose="020F0502020204030204" pitchFamily="34" charset="0"/>
                          <a:cs typeface="Arial" panose="020B0604020202020204" pitchFamily="34" charset="0"/>
                        </a:rPr>
                        <a:t>ΝΑΙ </a:t>
                      </a:r>
                      <a:endParaRPr lang="el-GR"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3962815995"/>
                  </a:ext>
                </a:extLst>
              </a:tr>
              <a:tr h="624729">
                <a:tc>
                  <a:txBody>
                    <a:bodyPr/>
                    <a:lstStyle/>
                    <a:p>
                      <a:pPr>
                        <a:lnSpc>
                          <a:spcPct val="115000"/>
                        </a:lnSpc>
                        <a:spcAft>
                          <a:spcPts val="1000"/>
                        </a:spcAft>
                      </a:pPr>
                      <a:r>
                        <a:rPr lang="en-GB" sz="16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l-GR" sz="1400" b="1">
                          <a:effectLst/>
                          <a:latin typeface="Calibri" panose="020F0502020204030204" pitchFamily="34" charset="0"/>
                          <a:ea typeface="Calibri" panose="020F0502020204030204" pitchFamily="34" charset="0"/>
                          <a:cs typeface="Arial" panose="020B0604020202020204" pitchFamily="34" charset="0"/>
                        </a:rPr>
                        <a:t>Γνωρίζω πώς να έχω πρόσβαση και να χρησιμοποιώ την λειτουργία ‘’Ζήτηση σε θέσεις εργασίας και δεξιότητες’’</a:t>
                      </a:r>
                      <a:r>
                        <a:rPr lang="de-AT" sz="1400" b="1">
                          <a:effectLst/>
                          <a:latin typeface="Calibri" panose="020F0502020204030204" pitchFamily="34" charset="0"/>
                          <a:ea typeface="Calibri" panose="020F0502020204030204" pitchFamily="34" charset="0"/>
                          <a:cs typeface="Arial" panose="020B0604020202020204" pitchFamily="34" charset="0"/>
                        </a:rPr>
                        <a:t> του Bot και </a:t>
                      </a:r>
                      <a:r>
                        <a:rPr lang="el-GR" sz="1400" b="1">
                          <a:effectLst/>
                          <a:latin typeface="Calibri" panose="020F0502020204030204" pitchFamily="34" charset="0"/>
                          <a:ea typeface="Calibri" panose="020F0502020204030204" pitchFamily="34" charset="0"/>
                          <a:cs typeface="Arial" panose="020B0604020202020204" pitchFamily="34" charset="0"/>
                        </a:rPr>
                        <a:t>πώς μπορεί να χρησιμοποιηθεί το </a:t>
                      </a:r>
                      <a:r>
                        <a:rPr lang="de-AT" sz="1400" b="1">
                          <a:effectLst/>
                          <a:latin typeface="Calibri" panose="020F0502020204030204" pitchFamily="34" charset="0"/>
                          <a:ea typeface="Calibri" panose="020F0502020204030204" pitchFamily="34" charset="0"/>
                          <a:cs typeface="Arial" panose="020B0604020202020204" pitchFamily="34" charset="0"/>
                        </a:rPr>
                        <a:t>bot </a:t>
                      </a:r>
                      <a:r>
                        <a:rPr lang="el-GR" sz="1400" b="1">
                          <a:effectLst/>
                          <a:latin typeface="Calibri" panose="020F0502020204030204" pitchFamily="34" charset="0"/>
                          <a:ea typeface="Calibri" panose="020F0502020204030204" pitchFamily="34" charset="0"/>
                          <a:cs typeface="Arial" panose="020B0604020202020204" pitchFamily="34" charset="0"/>
                        </a:rPr>
                        <a:t>κατά της διάρκειας της συνεδρίας καθοδήγησης. </a:t>
                      </a:r>
                      <a:endParaRPr lang="el-GR"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l-GR" sz="1100">
                          <a:effectLst/>
                          <a:latin typeface="Calibri" panose="020F0502020204030204" pitchFamily="34" charset="0"/>
                          <a:ea typeface="Calibri" panose="020F0502020204030204" pitchFamily="34" charset="0"/>
                          <a:cs typeface="Arial" panose="020B0604020202020204" pitchFamily="34" charset="0"/>
                        </a:rPr>
                        <a:t> </a:t>
                      </a:r>
                      <a:endParaRPr lang="el-G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485312631"/>
                  </a:ext>
                </a:extLst>
              </a:tr>
              <a:tr h="837123">
                <a:tc>
                  <a:txBody>
                    <a:bodyPr/>
                    <a:lstStyle/>
                    <a:p>
                      <a:pPr>
                        <a:lnSpc>
                          <a:spcPct val="115000"/>
                        </a:lnSpc>
                        <a:spcAft>
                          <a:spcPts val="1000"/>
                        </a:spcAft>
                      </a:pPr>
                      <a:r>
                        <a:rPr lang="en-GB" sz="1600">
                          <a:effectLst/>
                          <a:latin typeface="Calibri" panose="020F0502020204030204" pitchFamily="34" charset="0"/>
                          <a:ea typeface="Calibri" panose="020F0502020204030204" pitchFamily="34" charset="0"/>
                          <a:cs typeface="Arial" panose="020B0604020202020204" pitchFamily="34" charset="0"/>
                        </a:rPr>
                        <a:t>3.</a:t>
                      </a:r>
                      <a:endParaRPr lang="en-IE"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nSpc>
                          <a:spcPct val="115000"/>
                        </a:lnSpc>
                        <a:spcBef>
                          <a:spcPts val="0"/>
                        </a:spcBef>
                        <a:spcAft>
                          <a:spcPts val="0"/>
                        </a:spcAft>
                      </a:pPr>
                      <a:r>
                        <a:rPr lang="el-G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Γνωρίζω πώς να έχω πρόσβαση και να χρησιμοποιώ την λειτουργία ‘’</a:t>
                      </a:r>
                      <a:r>
                        <a:rPr lang="el-GR" sz="1400" b="1" dirty="0">
                          <a:solidFill>
                            <a:srgbClr val="000000"/>
                          </a:solidFill>
                          <a:effectLst/>
                          <a:latin typeface="Calibri" panose="020F0502020204030204" pitchFamily="34" charset="0"/>
                          <a:ea typeface="SimSun" panose="02010600030101010101" pitchFamily="2" charset="-122"/>
                          <a:cs typeface="Times New Roman" panose="02020603050405020304" pitchFamily="18" charset="0"/>
                        </a:rPr>
                        <a:t> Συνέντευξη</a:t>
                      </a:r>
                      <a:r>
                        <a:rPr lang="el-G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του </a:t>
                      </a: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Bot</a:t>
                      </a:r>
                      <a:r>
                        <a:rPr lang="el-G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και να εξετάζω τους τρόπους με τους οποίους το εργαλείο </a:t>
                      </a:r>
                      <a:r>
                        <a:rPr lang="de-AT" sz="14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CareerBot</a:t>
                      </a:r>
                      <a:r>
                        <a:rPr lang="de-AT"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l-GR"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μπορεί να βοηθήσει τους αναζητούντες εργασία μετά την συνεδρία καθοδήγησης. </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gn="ctr">
                        <a:lnSpc>
                          <a:spcPct val="115000"/>
                        </a:lnSpc>
                        <a:spcBef>
                          <a:spcPts val="0"/>
                        </a:spcBef>
                        <a:spcAft>
                          <a:spcPts val="0"/>
                        </a:spcAft>
                      </a:pPr>
                      <a:r>
                        <a:rPr lang="el-GR" sz="1100">
                          <a:effectLst/>
                          <a:latin typeface="Calibri" panose="020F0502020204030204" pitchFamily="34" charset="0"/>
                          <a:ea typeface="Calibri" panose="020F0502020204030204" pitchFamily="34" charset="0"/>
                          <a:cs typeface="Arial" panose="020B0604020202020204" pitchFamily="34" charset="0"/>
                        </a:rPr>
                        <a:t> </a:t>
                      </a:r>
                      <a:endParaRPr lang="el-GR"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3122533463"/>
                  </a:ext>
                </a:extLst>
              </a:tr>
              <a:tr h="765857">
                <a:tc>
                  <a:txBody>
                    <a:bodyPr/>
                    <a:lstStyle/>
                    <a:p>
                      <a:pPr>
                        <a:lnSpc>
                          <a:spcPct val="115000"/>
                        </a:lnSpc>
                        <a:spcAft>
                          <a:spcPts val="1000"/>
                        </a:spcAft>
                      </a:pPr>
                      <a:r>
                        <a:rPr lang="en-GB" sz="16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l-GR" sz="1400" b="1" dirty="0">
                          <a:effectLst/>
                          <a:latin typeface="Calibri" panose="020F0502020204030204" pitchFamily="34" charset="0"/>
                          <a:ea typeface="Calibri" panose="020F0502020204030204" pitchFamily="34" charset="0"/>
                          <a:cs typeface="Arial" panose="020B0604020202020204" pitchFamily="34" charset="0"/>
                        </a:rPr>
                        <a:t>Μπορώ να χρησιμοποιήσω την γνώση από αυτή την μαθησιακή ενότητα στην καθημερινή μου πρακτική με τους πελάτες. </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l-GR" sz="1100" dirty="0">
                          <a:effectLst/>
                          <a:latin typeface="Calibri" panose="020F0502020204030204" pitchFamily="34" charset="0"/>
                          <a:ea typeface="Calibri" panose="020F0502020204030204" pitchFamily="34" charset="0"/>
                          <a:cs typeface="Arial" panose="020B0604020202020204" pitchFamily="34" charset="0"/>
                        </a:rPr>
                        <a:t> </a:t>
                      </a:r>
                      <a:endParaRPr lang="el-GR"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273941640"/>
                  </a:ext>
                </a:extLst>
              </a:tr>
            </a:tbl>
          </a:graphicData>
        </a:graphic>
      </p:graphicFrame>
    </p:spTree>
    <p:extLst>
      <p:ext uri="{BB962C8B-B14F-4D97-AF65-F5344CB8AC3E}">
        <p14:creationId xmlns:p14="http://schemas.microsoft.com/office/powerpoint/2010/main" val="1468702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a:t>Resources for M1-LU4: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IE" sz="2800" dirty="0"/>
              <a:t>The following learning material is provided:</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792014"/>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184787"/>
            <a:ext cx="11211507" cy="600164"/>
            <a:chOff x="797939" y="6184787"/>
            <a:chExt cx="11211507" cy="600164"/>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184787"/>
              <a:ext cx="90413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8" name="TextBox 7">
            <a:extLst>
              <a:ext uri="{FF2B5EF4-FFF2-40B4-BE49-F238E27FC236}">
                <a16:creationId xmlns:a16="http://schemas.microsoft.com/office/drawing/2014/main" id="{42E2A2EF-AE71-2CA0-5285-E5FEAFA6D64A}"/>
              </a:ext>
            </a:extLst>
          </p:cNvPr>
          <p:cNvSpPr txBox="1"/>
          <p:nvPr/>
        </p:nvSpPr>
        <p:spPr>
          <a:xfrm>
            <a:off x="797939" y="1887785"/>
            <a:ext cx="8983146" cy="4283865"/>
          </a:xfrm>
          <a:prstGeom prst="rect">
            <a:avLst/>
          </a:prstGeom>
          <a:noFill/>
        </p:spPr>
        <p:txBody>
          <a:bodyPr wrap="square">
            <a:spAutoFit/>
          </a:bodyPr>
          <a:lstStyle/>
          <a:p>
            <a:pPr marL="342900" lvl="0" indent="-342900">
              <a:lnSpc>
                <a:spcPct val="115000"/>
              </a:lnSpc>
              <a:spcAft>
                <a:spcPts val="500"/>
              </a:spcAft>
              <a:buFont typeface="Wingdings" panose="05000000000000000000" pitchFamily="2" charset="2"/>
              <a:buChar char=""/>
              <a:tabLst>
                <a:tab pos="3562350" algn="l"/>
              </a:tabLst>
            </a:pPr>
            <a:r>
              <a:rPr lang="el-GR" sz="2800" dirty="0">
                <a:effectLst/>
                <a:latin typeface="Calibri" panose="020F0502020204030204" pitchFamily="34" charset="0"/>
                <a:ea typeface="Calibri" panose="020F0502020204030204" pitchFamily="34" charset="0"/>
                <a:cs typeface="Arial" panose="020B0604020202020204" pitchFamily="34" charset="0"/>
              </a:rPr>
              <a:t>Ε</a:t>
            </a:r>
            <a:r>
              <a:rPr lang="en-US" sz="2800" dirty="0">
                <a:effectLst/>
                <a:latin typeface="Calibri" panose="020F0502020204030204" pitchFamily="34" charset="0"/>
                <a:ea typeface="Calibri" panose="020F0502020204030204" pitchFamily="34" charset="0"/>
                <a:cs typeface="Arial" panose="020B0604020202020204" pitchFamily="34" charset="0"/>
              </a:rPr>
              <a:t>3-</a:t>
            </a:r>
            <a:r>
              <a:rPr lang="el-GR" sz="2800" dirty="0">
                <a:effectLst/>
                <a:latin typeface="Calibri" panose="020F0502020204030204" pitchFamily="34" charset="0"/>
                <a:ea typeface="Calibri" panose="020F0502020204030204" pitchFamily="34" charset="0"/>
                <a:cs typeface="Arial" panose="020B0604020202020204" pitchFamily="34" charset="0"/>
              </a:rPr>
              <a:t>ΜΕ</a:t>
            </a:r>
            <a:r>
              <a:rPr lang="en-US" sz="2800" dirty="0">
                <a:effectLst/>
                <a:latin typeface="Calibri" panose="020F0502020204030204" pitchFamily="34" charset="0"/>
                <a:ea typeface="Calibri" panose="020F0502020204030204" pitchFamily="34" charset="0"/>
                <a:cs typeface="Arial" panose="020B0604020202020204" pitchFamily="34" charset="0"/>
              </a:rPr>
              <a:t>4-01 - </a:t>
            </a:r>
            <a:r>
              <a:rPr lang="el-GR" sz="2800" dirty="0">
                <a:effectLst/>
                <a:latin typeface="Calibri" panose="020F0502020204030204" pitchFamily="34" charset="0"/>
                <a:ea typeface="Calibri" panose="020F0502020204030204" pitchFamily="34" charset="0"/>
                <a:cs typeface="Arial" panose="020B0604020202020204" pitchFamily="34" charset="0"/>
              </a:rPr>
              <a:t>Διαφάνειες και έγγραφο </a:t>
            </a:r>
            <a:r>
              <a:rPr lang="en-US" sz="2800" dirty="0">
                <a:effectLst/>
                <a:latin typeface="Calibri" panose="020F0502020204030204" pitchFamily="34" charset="0"/>
                <a:ea typeface="Calibri" panose="020F0502020204030204" pitchFamily="34" charset="0"/>
                <a:cs typeface="Arial" panose="020B0604020202020204" pitchFamily="34" charset="0"/>
              </a:rPr>
              <a:t>M3 Word </a:t>
            </a:r>
          </a:p>
          <a:p>
            <a:pPr marL="342900" lvl="0" indent="-342900">
              <a:lnSpc>
                <a:spcPct val="115000"/>
              </a:lnSpc>
              <a:spcAft>
                <a:spcPts val="500"/>
              </a:spcAft>
              <a:buFont typeface="Wingdings" panose="05000000000000000000" pitchFamily="2" charset="2"/>
              <a:buChar char=""/>
              <a:tabLst>
                <a:tab pos="3562350" algn="l"/>
              </a:tabLst>
            </a:pPr>
            <a:r>
              <a:rPr lang="el-GR" sz="2800" dirty="0">
                <a:latin typeface="Calibri" panose="020F0502020204030204" pitchFamily="34" charset="0"/>
                <a:ea typeface="Calibri" panose="020F0502020204030204" pitchFamily="34" charset="0"/>
                <a:cs typeface="Arial" panose="020B0604020202020204" pitchFamily="34" charset="0"/>
              </a:rPr>
              <a:t>Ε</a:t>
            </a:r>
            <a:r>
              <a:rPr lang="en-US" sz="2800" dirty="0">
                <a:effectLst/>
                <a:latin typeface="Calibri" panose="020F0502020204030204" pitchFamily="34" charset="0"/>
                <a:ea typeface="Calibri" panose="020F0502020204030204" pitchFamily="34" charset="0"/>
                <a:cs typeface="Arial" panose="020B0604020202020204" pitchFamily="34" charset="0"/>
              </a:rPr>
              <a:t>3-</a:t>
            </a:r>
            <a:r>
              <a:rPr lang="el-GR" sz="2800" dirty="0">
                <a:effectLst/>
                <a:latin typeface="Calibri" panose="020F0502020204030204" pitchFamily="34" charset="0"/>
                <a:ea typeface="Calibri" panose="020F0502020204030204" pitchFamily="34" charset="0"/>
                <a:cs typeface="Arial" panose="020B0604020202020204" pitchFamily="34" charset="0"/>
              </a:rPr>
              <a:t>ΜΕ</a:t>
            </a:r>
            <a:r>
              <a:rPr lang="en-US" sz="2800" dirty="0">
                <a:effectLst/>
                <a:latin typeface="Calibri" panose="020F0502020204030204" pitchFamily="34" charset="0"/>
                <a:ea typeface="Calibri" panose="020F0502020204030204" pitchFamily="34" charset="0"/>
                <a:cs typeface="Arial" panose="020B0604020202020204" pitchFamily="34" charset="0"/>
              </a:rPr>
              <a:t>4-02 - </a:t>
            </a:r>
            <a:r>
              <a:rPr lang="el-GR" sz="2800" dirty="0">
                <a:effectLst/>
                <a:latin typeface="Calibri" panose="020F0502020204030204" pitchFamily="34" charset="0"/>
                <a:ea typeface="Calibri" panose="020F0502020204030204" pitchFamily="34" charset="0"/>
                <a:cs typeface="Arial" panose="020B0604020202020204" pitchFamily="34" charset="0"/>
              </a:rPr>
              <a:t>Κάρτα </a:t>
            </a:r>
            <a:r>
              <a:rPr lang="el-GR" sz="2800" dirty="0" err="1">
                <a:effectLst/>
                <a:latin typeface="Calibri" panose="020F0502020204030204" pitchFamily="34" charset="0"/>
                <a:ea typeface="Calibri" panose="020F0502020204030204" pitchFamily="34" charset="0"/>
                <a:cs typeface="Arial" panose="020B0604020202020204" pitchFamily="34" charset="0"/>
              </a:rPr>
              <a:t>περσόνας</a:t>
            </a:r>
            <a:r>
              <a:rPr lang="el-GR" sz="2800" dirty="0">
                <a:effectLst/>
                <a:latin typeface="Calibri" panose="020F0502020204030204" pitchFamily="34" charset="0"/>
                <a:ea typeface="Calibri" panose="020F0502020204030204" pitchFamily="34" charset="0"/>
                <a:cs typeface="Arial" panose="020B0604020202020204" pitchFamily="34" charset="0"/>
              </a:rPr>
              <a:t> (</a:t>
            </a:r>
            <a:r>
              <a:rPr lang="el-GR" sz="2800" dirty="0" err="1">
                <a:effectLst/>
                <a:latin typeface="Calibri" panose="020F0502020204030204" pitchFamily="34" charset="0"/>
                <a:ea typeface="Calibri" panose="020F0502020204030204" pitchFamily="34" charset="0"/>
                <a:cs typeface="Arial" panose="020B0604020202020204" pitchFamily="34" charset="0"/>
              </a:rPr>
              <a:t>Φρέντα</a:t>
            </a:r>
            <a:r>
              <a:rPr lang="el-GR" sz="2800" dirty="0">
                <a:effectLst/>
                <a:latin typeface="Calibri" panose="020F0502020204030204" pitchFamily="34" charset="0"/>
                <a:ea typeface="Calibri" panose="020F0502020204030204" pitchFamily="34" charset="0"/>
                <a:cs typeface="Arial" panose="020B0604020202020204" pitchFamily="34" charset="0"/>
              </a:rPr>
              <a:t> και </a:t>
            </a:r>
            <a:r>
              <a:rPr lang="el-GR" sz="2800" dirty="0" err="1">
                <a:effectLst/>
                <a:latin typeface="Calibri" panose="020F0502020204030204" pitchFamily="34" charset="0"/>
                <a:ea typeface="Calibri" panose="020F0502020204030204" pitchFamily="34" charset="0"/>
                <a:cs typeface="Arial" panose="020B0604020202020204" pitchFamily="34" charset="0"/>
              </a:rPr>
              <a:t>Πέδρο</a:t>
            </a:r>
            <a:r>
              <a:rPr lang="el-GR" sz="28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15000"/>
              </a:lnSpc>
              <a:spcAft>
                <a:spcPts val="500"/>
              </a:spcAft>
              <a:buFont typeface="Wingdings" panose="05000000000000000000" pitchFamily="2" charset="2"/>
              <a:buChar char=""/>
              <a:tabLst>
                <a:tab pos="3562350" algn="l"/>
              </a:tabLst>
            </a:pPr>
            <a:r>
              <a:rPr lang="el-GR" sz="2800" dirty="0">
                <a:latin typeface="Calibri" panose="020F0502020204030204" pitchFamily="34" charset="0"/>
                <a:ea typeface="Calibri" panose="020F0502020204030204" pitchFamily="34" charset="0"/>
                <a:cs typeface="Arial" panose="020B0604020202020204" pitchFamily="34" charset="0"/>
              </a:rPr>
              <a:t>Ε</a:t>
            </a:r>
            <a:r>
              <a:rPr lang="en-US" sz="2800" dirty="0">
                <a:effectLst/>
                <a:latin typeface="Calibri" panose="020F0502020204030204" pitchFamily="34" charset="0"/>
                <a:ea typeface="Calibri" panose="020F0502020204030204" pitchFamily="34" charset="0"/>
                <a:cs typeface="Arial" panose="020B0604020202020204" pitchFamily="34" charset="0"/>
              </a:rPr>
              <a:t>3-</a:t>
            </a:r>
            <a:r>
              <a:rPr lang="el-GR" sz="2800" dirty="0">
                <a:effectLst/>
                <a:latin typeface="Calibri" panose="020F0502020204030204" pitchFamily="34" charset="0"/>
                <a:ea typeface="Calibri" panose="020F0502020204030204" pitchFamily="34" charset="0"/>
                <a:cs typeface="Arial" panose="020B0604020202020204" pitchFamily="34" charset="0"/>
              </a:rPr>
              <a:t>ΜΕ</a:t>
            </a:r>
            <a:r>
              <a:rPr lang="en-US" sz="2800" dirty="0">
                <a:effectLst/>
                <a:latin typeface="Calibri" panose="020F0502020204030204" pitchFamily="34" charset="0"/>
                <a:ea typeface="Calibri" panose="020F0502020204030204" pitchFamily="34" charset="0"/>
                <a:cs typeface="Arial" panose="020B0604020202020204" pitchFamily="34" charset="0"/>
              </a:rPr>
              <a:t>4-03 - </a:t>
            </a:r>
            <a:r>
              <a:rPr lang="el-GR" sz="2800" dirty="0">
                <a:effectLst/>
                <a:latin typeface="Calibri" panose="020F0502020204030204" pitchFamily="34" charset="0"/>
                <a:ea typeface="Calibri" panose="020F0502020204030204" pitchFamily="34" charset="0"/>
                <a:cs typeface="Arial" panose="020B0604020202020204" pitchFamily="34" charset="0"/>
              </a:rPr>
              <a:t>Εργαλείο </a:t>
            </a:r>
            <a:r>
              <a:rPr lang="en-US" sz="2800" dirty="0" err="1">
                <a:effectLst/>
                <a:latin typeface="Calibri" panose="020F0502020204030204" pitchFamily="34" charset="0"/>
                <a:ea typeface="Calibri" panose="020F0502020204030204" pitchFamily="34" charset="0"/>
                <a:cs typeface="Arial" panose="020B0604020202020204" pitchFamily="34" charset="0"/>
              </a:rPr>
              <a:t>CareerBot</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500"/>
              </a:spcAft>
              <a:buFont typeface="Wingdings" panose="05000000000000000000" pitchFamily="2" charset="2"/>
              <a:buChar char=""/>
              <a:tabLst>
                <a:tab pos="3562350" algn="l"/>
              </a:tabLst>
            </a:pPr>
            <a:r>
              <a:rPr lang="el-GR" sz="2800" dirty="0">
                <a:latin typeface="Calibri" panose="020F0502020204030204" pitchFamily="34" charset="0"/>
                <a:ea typeface="Calibri" panose="020F0502020204030204" pitchFamily="34" charset="0"/>
                <a:cs typeface="Arial" panose="020B0604020202020204" pitchFamily="34" charset="0"/>
              </a:rPr>
              <a:t>Ε</a:t>
            </a:r>
            <a:r>
              <a:rPr lang="en-US" sz="2800" dirty="0">
                <a:effectLst/>
                <a:latin typeface="Calibri" panose="020F0502020204030204" pitchFamily="34" charset="0"/>
                <a:ea typeface="Calibri" panose="020F0502020204030204" pitchFamily="34" charset="0"/>
                <a:cs typeface="Arial" panose="020B0604020202020204" pitchFamily="34" charset="0"/>
              </a:rPr>
              <a:t>3-</a:t>
            </a:r>
            <a:r>
              <a:rPr lang="el-GR" sz="2800" dirty="0">
                <a:effectLst/>
                <a:latin typeface="Calibri" panose="020F0502020204030204" pitchFamily="34" charset="0"/>
                <a:ea typeface="Calibri" panose="020F0502020204030204" pitchFamily="34" charset="0"/>
                <a:cs typeface="Arial" panose="020B0604020202020204" pitchFamily="34" charset="0"/>
              </a:rPr>
              <a:t>ΜΕ</a:t>
            </a:r>
            <a:r>
              <a:rPr lang="en-US" sz="2800" dirty="0">
                <a:effectLst/>
                <a:latin typeface="Calibri" panose="020F0502020204030204" pitchFamily="34" charset="0"/>
                <a:ea typeface="Calibri" panose="020F0502020204030204" pitchFamily="34" charset="0"/>
                <a:cs typeface="Arial" panose="020B0604020202020204" pitchFamily="34" charset="0"/>
              </a:rPr>
              <a:t>4-04 - </a:t>
            </a:r>
            <a:r>
              <a:rPr lang="en-US" sz="2800" dirty="0" err="1">
                <a:effectLst/>
                <a:latin typeface="Calibri" panose="020F0502020204030204" pitchFamily="34" charset="0"/>
                <a:ea typeface="Calibri" panose="020F0502020204030204" pitchFamily="34" charset="0"/>
                <a:cs typeface="Arial" panose="020B0604020202020204" pitchFamily="34" charset="0"/>
              </a:rPr>
              <a:t>Qualifax</a:t>
            </a: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el-GR" sz="2800" dirty="0">
                <a:effectLst/>
                <a:latin typeface="Calibri" panose="020F0502020204030204" pitchFamily="34" charset="0"/>
                <a:ea typeface="Calibri" panose="020F0502020204030204" pitchFamily="34" charset="0"/>
                <a:cs typeface="Arial" panose="020B0604020202020204" pitchFamily="34" charset="0"/>
              </a:rPr>
              <a:t>προτεινόμενο πρόσθετο εργαλείο)</a:t>
            </a:r>
            <a:r>
              <a:rPr lang="en-US" sz="2800" dirty="0">
                <a:effectLst/>
                <a:latin typeface="Calibri" panose="020F0502020204030204" pitchFamily="34" charset="0"/>
                <a:ea typeface="Calibri" panose="020F0502020204030204" pitchFamily="34" charset="0"/>
                <a:cs typeface="Arial" panose="020B0604020202020204" pitchFamily="34" charset="0"/>
              </a:rPr>
              <a:t> </a:t>
            </a:r>
            <a:r>
              <a:rPr lang="en-US" sz="2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https://www.qualifax.ie/</a:t>
            </a:r>
            <a:r>
              <a:rPr lang="en-US" sz="2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rPr>
              <a:t> </a:t>
            </a:r>
            <a:r>
              <a:rPr lang="el-GR" sz="2800" dirty="0"/>
              <a:t>και Πρότυπα βιογραφικού σημειώματος </a:t>
            </a:r>
            <a:r>
              <a:rPr lang="el-GR" sz="2800" dirty="0" err="1"/>
              <a:t>Europass</a:t>
            </a:r>
            <a:r>
              <a:rPr lang="el-GR" sz="2800" dirty="0"/>
              <a:t> </a:t>
            </a:r>
            <a:r>
              <a:rPr lang="en-IE" sz="2800" dirty="0">
                <a:hlinkClick r:id="rId6"/>
              </a:rPr>
              <a:t>https://europa.eu/europass/en/create-europass-cv</a:t>
            </a:r>
            <a:r>
              <a:rPr lang="en-IE" sz="2800" dirty="0"/>
              <a:t> </a:t>
            </a:r>
          </a:p>
          <a:p>
            <a:pPr marL="342900" lvl="0" indent="-342900">
              <a:lnSpc>
                <a:spcPct val="115000"/>
              </a:lnSpc>
              <a:spcAft>
                <a:spcPts val="500"/>
              </a:spcAft>
              <a:buFont typeface="Wingdings" panose="05000000000000000000" pitchFamily="2" charset="2"/>
              <a:buChar char=""/>
              <a:tabLst>
                <a:tab pos="3562350" algn="l"/>
              </a:tabLst>
            </a:pPr>
            <a:endParaRPr lang="en-IE"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628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el-GR" sz="4000" dirty="0"/>
              <a:t>Μαθησιακή Ενότητα 1</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028698" y="1183182"/>
            <a:ext cx="9218417" cy="2751493"/>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el-GR" sz="5400" b="1" dirty="0">
                <a:latin typeface="+mj-lt"/>
              </a:rPr>
              <a:t>Ας εξερευνήσουμε την ΜΕ 1:</a:t>
            </a:r>
          </a:p>
          <a:p>
            <a:r>
              <a:rPr lang="el-GR" sz="5400" dirty="0">
                <a:latin typeface="+mj-lt"/>
              </a:rPr>
              <a:t>Η πρακτική εφαρμογή των </a:t>
            </a:r>
            <a:r>
              <a:rPr lang="el-GR" sz="5400" dirty="0" err="1">
                <a:latin typeface="+mj-lt"/>
              </a:rPr>
              <a:t>Περσόνων</a:t>
            </a:r>
            <a:r>
              <a:rPr lang="el-GR" sz="5400" dirty="0">
                <a:latin typeface="+mj-lt"/>
              </a:rPr>
              <a:t> Χρηστών ως εκπαιδευτικό εργαλείο σε μια </a:t>
            </a:r>
            <a:r>
              <a:rPr lang="el-GR" sz="5400" dirty="0" err="1">
                <a:latin typeface="+mj-lt"/>
              </a:rPr>
              <a:t>CareerBot</a:t>
            </a:r>
            <a:r>
              <a:rPr lang="el-GR" sz="5400" dirty="0">
                <a:latin typeface="+mj-lt"/>
              </a:rPr>
              <a:t> Μεθοδολογία</a:t>
            </a:r>
            <a:endParaRPr lang="de-AT" sz="5400" dirty="0">
              <a:latin typeface="+mj-lt"/>
            </a:endParaRPr>
          </a:p>
        </p:txBody>
      </p:sp>
      <p:grpSp>
        <p:nvGrpSpPr>
          <p:cNvPr id="9" name="Gruppieren 8">
            <a:extLst>
              <a:ext uri="{FF2B5EF4-FFF2-40B4-BE49-F238E27FC236}">
                <a16:creationId xmlns:a16="http://schemas.microsoft.com/office/drawing/2014/main" id="{9506D4FF-F188-83D7-EF92-BDE2BD7218A8}"/>
              </a:ext>
            </a:extLst>
          </p:cNvPr>
          <p:cNvGrpSpPr/>
          <p:nvPr/>
        </p:nvGrpSpPr>
        <p:grpSpPr>
          <a:xfrm>
            <a:off x="797939" y="6254322"/>
            <a:ext cx="11211507" cy="445990"/>
            <a:chOff x="797939" y="6254322"/>
            <a:chExt cx="11211507" cy="445990"/>
          </a:xfrm>
        </p:grpSpPr>
        <p:pic>
          <p:nvPicPr>
            <p:cNvPr id="10" name="Grafik 1" descr="Ein Bild, das Schrift, Electric Blue (Farbe), Symbol, Blau enthält.&#10;&#10;Automatisch generierte Beschreibung">
              <a:extLst>
                <a:ext uri="{FF2B5EF4-FFF2-40B4-BE49-F238E27FC236}">
                  <a16:creationId xmlns:a16="http://schemas.microsoft.com/office/drawing/2014/main" id="{995EF181-2156-217A-19FC-FECDCED983D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06E857E-73EA-667B-145C-B0EBF5E87BDE}"/>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3" name="persona 1.jpg">
            <a:extLst>
              <a:ext uri="{FF2B5EF4-FFF2-40B4-BE49-F238E27FC236}">
                <a16:creationId xmlns:a16="http://schemas.microsoft.com/office/drawing/2014/main" id="{A9FC799C-3329-B27F-1AFC-8B2400CBE9C5}"/>
              </a:ext>
            </a:extLst>
          </p:cNvPr>
          <p:cNvPicPr>
            <a:picLocks noChangeAspect="1"/>
          </p:cNvPicPr>
          <p:nvPr/>
        </p:nvPicPr>
        <p:blipFill>
          <a:blip r:embed="rId7" cstate="print">
            <a:extLst>
              <a:ext uri="{BEBA8EAE-BF5A-486C-A8C5-ECC9F3942E4B}">
                <a14:imgProps xmlns:a14="http://schemas.microsoft.com/office/drawing/2010/main">
                  <a14:imgLayer r:embed="rId8">
                    <a14:imgEffect>
                      <a14:brightnessContrast bright="53000"/>
                    </a14:imgEffect>
                  </a14:imgLayer>
                </a14:imgProps>
              </a:ext>
              <a:ext uri="{28A0092B-C50C-407E-A947-70E740481C1C}">
                <a14:useLocalDpi xmlns:a14="http://schemas.microsoft.com/office/drawing/2010/main" val="0"/>
              </a:ext>
            </a:extLst>
          </a:blip>
          <a:stretch>
            <a:fillRect/>
          </a:stretch>
        </p:blipFill>
        <p:spPr>
          <a:xfrm>
            <a:off x="1287261" y="4244178"/>
            <a:ext cx="1838893" cy="1720329"/>
          </a:xfrm>
          <a:prstGeom prst="rect">
            <a:avLst/>
          </a:prstGeom>
          <a:ln w="12700">
            <a:miter lim="400000"/>
          </a:ln>
        </p:spPr>
      </p:pic>
      <p:pic>
        <p:nvPicPr>
          <p:cNvPr id="5" name="Imagen 49">
            <a:extLst>
              <a:ext uri="{FF2B5EF4-FFF2-40B4-BE49-F238E27FC236}">
                <a16:creationId xmlns:a16="http://schemas.microsoft.com/office/drawing/2014/main" id="{E64A587C-F520-4E56-6970-77CD63D70927}"/>
              </a:ext>
            </a:extLst>
          </p:cNvPr>
          <p:cNvPicPr>
            <a:picLocks noChangeAspect="1"/>
          </p:cNvPicPr>
          <p:nvPr/>
        </p:nvPicPr>
        <p:blipFill>
          <a:blip r:embed="rId9"/>
          <a:stretch>
            <a:fillRect/>
          </a:stretch>
        </p:blipFill>
        <p:spPr>
          <a:xfrm>
            <a:off x="5554019" y="4217171"/>
            <a:ext cx="1414340" cy="1801372"/>
          </a:xfrm>
          <a:prstGeom prst="rect">
            <a:avLst/>
          </a:prstGeom>
        </p:spPr>
      </p:pic>
      <p:pic>
        <p:nvPicPr>
          <p:cNvPr id="6" name="Picture 4" descr="See the source image">
            <a:extLst>
              <a:ext uri="{FF2B5EF4-FFF2-40B4-BE49-F238E27FC236}">
                <a16:creationId xmlns:a16="http://schemas.microsoft.com/office/drawing/2014/main" id="{48211B04-A8D8-8CB8-7A02-4EF9F99ADD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68238" y="4320933"/>
            <a:ext cx="2194519" cy="1643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476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el-GR" sz="4000" dirty="0"/>
              <a:t>Μαθησιακή ενότητα 5 </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1045964" y="1578742"/>
            <a:ext cx="9410702" cy="28054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el-GR" sz="4800" b="1" dirty="0">
                <a:latin typeface="+mj-lt"/>
              </a:rPr>
              <a:t>Ας εξερευνήσουμε την ΜΕ5</a:t>
            </a:r>
            <a:endParaRPr lang="de-AT" sz="4800" b="1" dirty="0">
              <a:latin typeface="+mj-lt"/>
            </a:endParaRPr>
          </a:p>
          <a:p>
            <a:r>
              <a:rPr lang="el-GR" sz="4000" dirty="0">
                <a:latin typeface="+mj-lt"/>
              </a:rPr>
              <a:t>Ασκήσεις παιχνιδιού ρόλων ως εκπαιδευτικά εργαλεία στην μεθοδολογία </a:t>
            </a:r>
            <a:r>
              <a:rPr lang="el-GR" sz="4000" dirty="0" err="1">
                <a:latin typeface="+mj-lt"/>
              </a:rPr>
              <a:t>CareerBot</a:t>
            </a:r>
            <a:r>
              <a:rPr lang="el-GR" sz="4000" dirty="0">
                <a:latin typeface="+mj-lt"/>
              </a:rPr>
              <a:t> </a:t>
            </a:r>
            <a:endParaRPr lang="de-AT" sz="40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1635099" y="3949761"/>
            <a:ext cx="8171168" cy="1630554"/>
          </a:xfrm>
        </p:spPr>
        <p:txBody>
          <a:bodyPr>
            <a:normAutofit/>
          </a:bodyPr>
          <a:lstStyle/>
          <a:p>
            <a:endParaRPr lang="el-GR" sz="2800" dirty="0"/>
          </a:p>
          <a:p>
            <a:r>
              <a:rPr lang="el-GR" sz="2800" dirty="0"/>
              <a:t>για να εφαρμόσετε πρακτικά τη μάθηση αυτής της ενότητας μέσω του παιχνιδιού ρόλων </a:t>
            </a:r>
          </a:p>
          <a:p>
            <a:endParaRPr lang="de-AT" sz="2800" dirty="0"/>
          </a:p>
        </p:txBody>
      </p:sp>
      <p:grpSp>
        <p:nvGrpSpPr>
          <p:cNvPr id="9" name="Gruppieren 8">
            <a:extLst>
              <a:ext uri="{FF2B5EF4-FFF2-40B4-BE49-F238E27FC236}">
                <a16:creationId xmlns:a16="http://schemas.microsoft.com/office/drawing/2014/main" id="{9506D4FF-F188-83D7-EF92-BDE2BD7218A8}"/>
              </a:ext>
            </a:extLst>
          </p:cNvPr>
          <p:cNvGrpSpPr/>
          <p:nvPr/>
        </p:nvGrpSpPr>
        <p:grpSpPr>
          <a:xfrm>
            <a:off x="797939" y="6254322"/>
            <a:ext cx="11211507" cy="445990"/>
            <a:chOff x="797939" y="6254322"/>
            <a:chExt cx="11211507" cy="445990"/>
          </a:xfrm>
        </p:grpSpPr>
        <p:pic>
          <p:nvPicPr>
            <p:cNvPr id="10" name="Grafik 1" descr="Ein Bild, das Schrift, Electric Blue (Farbe), Symbol, Blau enthält.&#10;&#10;Automatisch generierte Beschreibung">
              <a:extLst>
                <a:ext uri="{FF2B5EF4-FFF2-40B4-BE49-F238E27FC236}">
                  <a16:creationId xmlns:a16="http://schemas.microsoft.com/office/drawing/2014/main" id="{995EF181-2156-217A-19FC-FECDCED983DF}"/>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06E857E-73EA-667B-145C-B0EBF5E87BDE}"/>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170" name="Picture 2" descr="Depressed guy and girls holding positive masks on sticks Depressed guy and girls holding positive masks on sticks. Sad people covering unhappy faces. Vector illustration for emotion, personality, psychology, disguise concept Theatrical Performance stock vector">
            <a:extLst>
              <a:ext uri="{FF2B5EF4-FFF2-40B4-BE49-F238E27FC236}">
                <a16:creationId xmlns:a16="http://schemas.microsoft.com/office/drawing/2014/main" id="{5AB89D46-5F28-7F17-A3A8-FBD477E639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462627">
            <a:off x="669048" y="1135921"/>
            <a:ext cx="2314292" cy="132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010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b="1" dirty="0"/>
              <a:t>LU5: </a:t>
            </a:r>
            <a:r>
              <a:rPr lang="el-GR" sz="4000" b="1" dirty="0"/>
              <a:t>Μαθησιακά αποτελέσματα</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54720" y="892268"/>
            <a:ext cx="9233250" cy="1674486"/>
          </a:xfrm>
        </p:spPr>
        <p:txBody>
          <a:bodyPr>
            <a:normAutofit lnSpcReduction="10000"/>
          </a:bodyPr>
          <a:lstStyle/>
          <a:p>
            <a:pPr algn="l"/>
            <a:r>
              <a:rPr lang="el-GR" dirty="0">
                <a:effectLst/>
                <a:latin typeface="Calibri" panose="020F0502020204030204" pitchFamily="34" charset="0"/>
                <a:ea typeface="Calibri" panose="020F0502020204030204" pitchFamily="34" charset="0"/>
                <a:cs typeface="Calibri" panose="020F0502020204030204" pitchFamily="34" charset="0"/>
              </a:rPr>
              <a:t>Η μαθησιακή ενότητα 5 θα εξετάσει τις ασκήσεις παιχνιδιού ρόλων. Οι συμμετέχοντες θα ενθαρρυνθούν να εξετάσουν την χρήση του παιχνιδιού ρόλων ως άσκηση τόσο για την κατάρτιση των συμβούλων επαγγελματικού προσανατολισμού όσο και για όσους αναζητούν εργασία.</a:t>
            </a:r>
            <a:endParaRPr lang="en-GB" sz="2000" dirty="0">
              <a:effectLst/>
              <a:latin typeface="Calibri" panose="020F0502020204030204" pitchFamily="34" charset="0"/>
              <a:ea typeface="Calibri" panose="020F0502020204030204" pitchFamily="34" charset="0"/>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97111" y="755455"/>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2968133" y="2183806"/>
            <a:ext cx="8461868" cy="42148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800" dirty="0"/>
              <a:t>Ολοκληρώνοντας αυτή τη ΜΕ θα μάθετε:</a:t>
            </a:r>
          </a:p>
          <a:p>
            <a:pPr algn="l"/>
            <a:r>
              <a:rPr lang="el-GR" sz="2800" dirty="0"/>
              <a:t>Τι περιλαμβάνουν οι ασκήσεις ρόλων και ο σκοπός τους στα μαθησιακά σενάρια </a:t>
            </a:r>
          </a:p>
          <a:p>
            <a:pPr algn="l"/>
            <a:r>
              <a:rPr lang="el-GR" sz="2800" dirty="0"/>
              <a:t>Πώς να παρουσιάζετε το εργαλείο </a:t>
            </a:r>
            <a:r>
              <a:rPr lang="el-GR" sz="2800" dirty="0" err="1"/>
              <a:t>CareerBot</a:t>
            </a:r>
            <a:r>
              <a:rPr lang="el-GR" sz="2800" dirty="0"/>
              <a:t> σε άλλους και να προβληματίζεστε σχετικά με τη χρηστικότητά του </a:t>
            </a:r>
          </a:p>
          <a:p>
            <a:pPr algn="l"/>
            <a:r>
              <a:rPr lang="el-GR" sz="2800" dirty="0"/>
              <a:t>Νέες συμβουλές και κόλπα από συναδέλφους επαγγελματίες σχετικά με τρόπους καθοδήγησης άλλων μέσω του </a:t>
            </a:r>
            <a:r>
              <a:rPr lang="el-GR" sz="2800" dirty="0" err="1"/>
              <a:t>Bot</a:t>
            </a:r>
            <a:r>
              <a:rPr lang="el-GR" sz="2800" dirty="0"/>
              <a:t>. </a:t>
            </a:r>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icture 2" descr="MAN SITTING IN AN OFFICE">
            <a:extLst>
              <a:ext uri="{FF2B5EF4-FFF2-40B4-BE49-F238E27FC236}">
                <a16:creationId xmlns:a16="http://schemas.microsoft.com/office/drawing/2014/main" id="{1FFB8C4D-F3FF-8661-85CD-DA30F533E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720" y="2622114"/>
            <a:ext cx="2172501" cy="2172501"/>
          </a:xfrm>
          <a:prstGeom prst="round2DiagRect">
            <a:avLst>
              <a:gd name="adj1" fmla="val 16667"/>
              <a:gd name="adj2" fmla="val 23968"/>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464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952597" y="124244"/>
            <a:ext cx="8299618" cy="652832"/>
          </a:xfrm>
        </p:spPr>
        <p:txBody>
          <a:bodyPr>
            <a:normAutofit/>
          </a:bodyPr>
          <a:lstStyle/>
          <a:p>
            <a:pPr algn="l"/>
            <a:r>
              <a:rPr lang="el-GR" sz="2000" b="1" dirty="0"/>
              <a:t>ΜΕ5: Ασκήσεις παιχνιδιού ρόλων ως εκπαιδευτικά εργαλεία στην μεθοδολογία </a:t>
            </a:r>
            <a:r>
              <a:rPr lang="el-GR" sz="2000" b="1" dirty="0" err="1"/>
              <a:t>CareerBot</a:t>
            </a:r>
            <a:r>
              <a:rPr lang="el-GR" sz="2000" b="1" dirty="0"/>
              <a:t>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27876" y="816756"/>
            <a:ext cx="8924339" cy="546754"/>
          </a:xfrm>
        </p:spPr>
        <p:txBody>
          <a:bodyPr>
            <a:normAutofit/>
          </a:bodyPr>
          <a:lstStyle/>
          <a:p>
            <a:pPr algn="l"/>
            <a:r>
              <a:rPr lang="el-GR" sz="2800" b="1" dirty="0"/>
              <a:t>Τι είναι οι ασκήσεις ρόλων;</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27876" y="1660662"/>
            <a:ext cx="8206524" cy="331559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l-GR" dirty="0">
                <a:effectLst/>
                <a:latin typeface="Calibri" panose="020F0502020204030204" pitchFamily="34" charset="0"/>
                <a:ea typeface="Calibri" panose="020F0502020204030204" pitchFamily="34" charset="0"/>
              </a:rPr>
              <a:t>Οι ασκήσεις παιχνιδιού ρόλων μπορούν να κατανοηθούν και να οριστούν ως ‘’μια τεχνική μάθησης κατά την οποία οι συμμετέχοντες παίζουν σενάρια υπό την καθοδήγηση ενός εκπαιδευτή’’. (</a:t>
            </a:r>
            <a:r>
              <a:rPr lang="en-GB" dirty="0">
                <a:effectLst/>
                <a:latin typeface="Calibri" panose="020F0502020204030204" pitchFamily="34" charset="0"/>
                <a:ea typeface="Calibri" panose="020F0502020204030204" pitchFamily="34" charset="0"/>
              </a:rPr>
              <a:t>Indeed). </a:t>
            </a:r>
          </a:p>
          <a:p>
            <a:pPr marL="342900" indent="-342900" algn="l">
              <a:buFont typeface="Wingdings" panose="05000000000000000000" pitchFamily="2" charset="2"/>
              <a:buChar char="§"/>
            </a:pPr>
            <a:r>
              <a:rPr lang="el-GR" dirty="0"/>
              <a:t>Οι ευκαιρίες κατάρτισης και μάθησης που περιλαμβάνουν παιχνίδια ρόλων μπορούν να βοηθήσουν τους επαγγελματίες να αποκτήσουν μεγαλύτερη κατανόηση και ενσυναίσθηση για τους πελάτες τους.</a:t>
            </a:r>
          </a:p>
          <a:p>
            <a:pPr marL="342900" indent="-342900" algn="l">
              <a:buFont typeface="Wingdings" panose="05000000000000000000" pitchFamily="2" charset="2"/>
              <a:buChar char="§"/>
            </a:pPr>
            <a:r>
              <a:rPr lang="el-GR" dirty="0"/>
              <a:t>Οι ασκήσεις παιχνιδιού ρόλων τοποθετούν τον συμμετέχοντα στη μεταφορική θέση του άλλου και βλέπουν τα πράγματα από διαφορετική οπτική γωνία και οικοδομούν την ενσυναίσθηση.</a:t>
            </a:r>
            <a:endParaRPr lang="de-AT" dirty="0"/>
          </a:p>
          <a:p>
            <a:pPr algn="l"/>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8" name="Picture 2" descr="Depressed guy and girls holding positive masks on sticks Depressed guy and girls holding positive masks on sticks. Sad people covering unhappy faces. Vector illustration for emotion, personality, psychology, disguise concept Theatrical Performance stock vector">
            <a:extLst>
              <a:ext uri="{FF2B5EF4-FFF2-40B4-BE49-F238E27FC236}">
                <a16:creationId xmlns:a16="http://schemas.microsoft.com/office/drawing/2014/main" id="{935D00C1-280F-BFE7-6C95-387835426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35872">
            <a:off x="8779833" y="3308428"/>
            <a:ext cx="2314292" cy="1322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58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952597" y="124244"/>
            <a:ext cx="8299618" cy="652832"/>
          </a:xfrm>
        </p:spPr>
        <p:txBody>
          <a:bodyPr>
            <a:normAutofit/>
          </a:bodyPr>
          <a:lstStyle/>
          <a:p>
            <a:pPr algn="l"/>
            <a:r>
              <a:rPr lang="el-GR" sz="2000" b="1" dirty="0"/>
              <a:t>ΜΕ5: Ασκήσεις παιχνιδιού ρόλων ως εκπαιδευτικά εργαλεία στην μεθοδολογία </a:t>
            </a:r>
            <a:r>
              <a:rPr lang="el-GR" sz="2000" b="1" dirty="0" err="1"/>
              <a:t>CareerBot</a:t>
            </a:r>
            <a:r>
              <a:rPr lang="el-GR" sz="2000" b="1" dirty="0"/>
              <a:t> </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27876" y="816756"/>
            <a:ext cx="8924339" cy="546754"/>
          </a:xfrm>
        </p:spPr>
        <p:txBody>
          <a:bodyPr>
            <a:normAutofit/>
          </a:bodyPr>
          <a:lstStyle/>
          <a:p>
            <a:pPr algn="l"/>
            <a:r>
              <a:rPr lang="el-GR" sz="2800" b="1" dirty="0"/>
              <a:t>Παιχνίδι ρόλων και καθοδήγηση σταδιοδρομίας</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27876" y="1479417"/>
            <a:ext cx="9422418" cy="372476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l-GR" dirty="0">
                <a:effectLst/>
                <a:latin typeface="Calibri" panose="020F0502020204030204" pitchFamily="34" charset="0"/>
                <a:ea typeface="Calibri" panose="020F0502020204030204" pitchFamily="34" charset="0"/>
              </a:rPr>
              <a:t>Στο πλαίσιο του επαγγελματικού προσανατολισμού, οι ασκήσεις ρόλων περιλαμβάνουν την αναπαράσταση ενός σεναρίου ως υποψήφιος για εργασία ή επαγγελματίας, με σκοπό ‘’να επιτρέψει στον εαυτό του να κατανοήσει την θέση και τον ρόλο του στον κόσμο των επαγγελμάτων, καθώς και να συμβάλλει στην πρόληψη των κοινωνικό-ψυχολογικών εμποδίων και στην υπέρβαση των εξωτερικών και εσωτερικών εμποδίων για την επίτευξη των επαγγελματικών στόχων και των στόχων της ζωής’’. </a:t>
            </a:r>
            <a:r>
              <a:rPr lang="en-GB" dirty="0">
                <a:effectLst/>
                <a:latin typeface="Calibri" panose="020F0502020204030204" pitchFamily="34" charset="0"/>
                <a:ea typeface="Calibri" panose="020F0502020204030204" pitchFamily="34" charset="0"/>
              </a:rPr>
              <a:t>(</a:t>
            </a:r>
            <a:r>
              <a:rPr lang="en-GB" dirty="0" err="1">
                <a:effectLst/>
                <a:latin typeface="Calibri" panose="020F0502020204030204" pitchFamily="34" charset="0"/>
                <a:ea typeface="Calibri" panose="020F0502020204030204" pitchFamily="34" charset="0"/>
              </a:rPr>
              <a:t>Sibgatova</a:t>
            </a:r>
            <a:r>
              <a:rPr lang="en-GB" dirty="0">
                <a:latin typeface="Calibri" panose="020F0502020204030204" pitchFamily="34" charset="0"/>
                <a:ea typeface="Calibri" panose="020F0502020204030204" pitchFamily="34" charset="0"/>
              </a:rPr>
              <a:t>, et.al)</a:t>
            </a:r>
          </a:p>
          <a:p>
            <a:pPr algn="just"/>
            <a:endParaRPr lang="en-GB" dirty="0">
              <a:latin typeface="Calibri" panose="020F0502020204030204" pitchFamily="34" charset="0"/>
              <a:ea typeface="Calibri" panose="020F0502020204030204" pitchFamily="34" charset="0"/>
            </a:endParaRPr>
          </a:p>
          <a:p>
            <a:pPr algn="just"/>
            <a:r>
              <a:rPr lang="el-GR" dirty="0">
                <a:latin typeface="Calibri" panose="020F0502020204030204" pitchFamily="34" charset="0"/>
                <a:ea typeface="Calibri" panose="020F0502020204030204" pitchFamily="34" charset="0"/>
              </a:rPr>
              <a:t>Οι ασκήσεις ρόλων μπορούν να βοηθήσουν τόσο τους επαγγελματίες όσο και τους επωφελούμενους να προετοιμαστούν για υποθετικές καταστάσεις κάποιες εξηγήσεις μπορεί να περιλαμβάνουν την προετοιμασία για συνεντεύξεις ή για το χώρο εργασίας ή την εργασία με τις ειδικές ανάγκες των </a:t>
            </a:r>
            <a:r>
              <a:rPr lang="el-GR" dirty="0" err="1">
                <a:latin typeface="Calibri" panose="020F0502020204030204" pitchFamily="34" charset="0"/>
                <a:ea typeface="Calibri" panose="020F0502020204030204" pitchFamily="34" charset="0"/>
              </a:rPr>
              <a:t>επωφελλούμενων</a:t>
            </a:r>
            <a:r>
              <a:rPr lang="el-GR" dirty="0">
                <a:latin typeface="Calibri" panose="020F0502020204030204" pitchFamily="34" charset="0"/>
                <a:ea typeface="Calibri" panose="020F0502020204030204" pitchFamily="34" charset="0"/>
              </a:rPr>
              <a:t>. </a:t>
            </a: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Tree>
    <p:extLst>
      <p:ext uri="{BB962C8B-B14F-4D97-AF65-F5344CB8AC3E}">
        <p14:creationId xmlns:p14="http://schemas.microsoft.com/office/powerpoint/2010/main" val="4696685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402960"/>
            <a:ext cx="9392152" cy="908590"/>
          </a:xfrm>
        </p:spPr>
        <p:txBody>
          <a:bodyPr>
            <a:noAutofit/>
          </a:bodyPr>
          <a:lstStyle/>
          <a:p>
            <a:pPr algn="l"/>
            <a:r>
              <a:rPr lang="el-GR" sz="2000" b="1" dirty="0"/>
              <a:t>ΜΕ5: Ασκήσεις παιχνιδιού ρόλων ως εκπαιδευτικά εργαλεία στην μεθοδολογία </a:t>
            </a:r>
            <a:r>
              <a:rPr lang="el-GR" sz="2000" b="1" dirty="0" err="1"/>
              <a:t>CareerBot</a:t>
            </a:r>
            <a:r>
              <a:rPr lang="el-GR" sz="2000" b="1" dirty="0"/>
              <a:t> </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l-GR" sz="2800" b="1" dirty="0"/>
              <a:t>Άσκηση: Παιχνίδι ρόλου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5000"/>
              </a:lnSpc>
              <a:spcAft>
                <a:spcPts val="1000"/>
              </a:spcAft>
            </a:pPr>
            <a:r>
              <a:rPr lang="el-GR" sz="2600" dirty="0">
                <a:effectLst/>
                <a:latin typeface="Calibri" panose="020F0502020204030204" pitchFamily="34" charset="0"/>
                <a:ea typeface="Calibri" panose="020F0502020204030204" pitchFamily="34" charset="0"/>
                <a:cs typeface="Calibri" panose="020F0502020204030204" pitchFamily="34" charset="0"/>
              </a:rPr>
              <a:t>Αυτή η άσκηση θα περιλαμβάνει την συμμετοχή των συμμετεχόντων σε ένα σενάριο παιχνιδιού ρόλων με την χρήση του </a:t>
            </a:r>
            <a:r>
              <a:rPr lang="el-GR" sz="2600" dirty="0" err="1">
                <a:effectLst/>
                <a:latin typeface="Calibri" panose="020F0502020204030204" pitchFamily="34" charset="0"/>
                <a:ea typeface="Calibri" panose="020F0502020204030204" pitchFamily="34" charset="0"/>
                <a:cs typeface="Calibri" panose="020F0502020204030204" pitchFamily="34" charset="0"/>
              </a:rPr>
              <a:t>CareerBot</a:t>
            </a:r>
            <a:r>
              <a:rPr lang="el-GR" sz="2600" dirty="0">
                <a:effectLst/>
                <a:latin typeface="Calibri" panose="020F0502020204030204" pitchFamily="34" charset="0"/>
                <a:ea typeface="Calibri" panose="020F0502020204030204" pitchFamily="34" charset="0"/>
                <a:cs typeface="Calibri" panose="020F0502020204030204" pitchFamily="34" charset="0"/>
              </a:rPr>
              <a:t>. Οι στόχοι αυτής της άσκησης είναι η προώθηση της εμπλοκής με το  </a:t>
            </a:r>
            <a:r>
              <a:rPr lang="el-GR" sz="2600" dirty="0" err="1">
                <a:effectLst/>
                <a:latin typeface="Calibri" panose="020F0502020204030204" pitchFamily="34" charset="0"/>
                <a:ea typeface="Calibri" panose="020F0502020204030204" pitchFamily="34" charset="0"/>
                <a:cs typeface="Calibri" panose="020F0502020204030204" pitchFamily="34" charset="0"/>
              </a:rPr>
              <a:t>Careerbot</a:t>
            </a:r>
            <a:r>
              <a:rPr lang="el-GR" sz="2600" dirty="0">
                <a:effectLst/>
                <a:latin typeface="Calibri" panose="020F0502020204030204" pitchFamily="34" charset="0"/>
                <a:ea typeface="Calibri" panose="020F0502020204030204" pitchFamily="34" charset="0"/>
                <a:cs typeface="Calibri" panose="020F0502020204030204" pitchFamily="34" charset="0"/>
              </a:rPr>
              <a:t>, η εξάσκηση στην χρήση με πελάτες και η επίδειξη του </a:t>
            </a:r>
            <a:r>
              <a:rPr lang="el-GR" sz="2600" dirty="0" err="1">
                <a:effectLst/>
                <a:latin typeface="Calibri" panose="020F0502020204030204" pitchFamily="34" charset="0"/>
                <a:ea typeface="Calibri" panose="020F0502020204030204" pitchFamily="34" charset="0"/>
                <a:cs typeface="Calibri" panose="020F0502020204030204" pitchFamily="34" charset="0"/>
              </a:rPr>
              <a:t>CareerBot</a:t>
            </a:r>
            <a:r>
              <a:rPr lang="el-GR" sz="2600" dirty="0">
                <a:effectLst/>
                <a:latin typeface="Calibri" panose="020F0502020204030204" pitchFamily="34" charset="0"/>
                <a:ea typeface="Calibri" panose="020F0502020204030204" pitchFamily="34" charset="0"/>
                <a:cs typeface="Calibri" panose="020F0502020204030204" pitchFamily="34" charset="0"/>
              </a:rPr>
              <a:t> σε πελάτες, καθώς και η καλύτερη εξοικείωση με την πλατφόρμα </a:t>
            </a:r>
            <a:r>
              <a:rPr lang="el-GR" sz="2600" dirty="0" err="1">
                <a:effectLst/>
                <a:latin typeface="Calibri" panose="020F0502020204030204" pitchFamily="34" charset="0"/>
                <a:ea typeface="Calibri" panose="020F0502020204030204" pitchFamily="34" charset="0"/>
                <a:cs typeface="Calibri" panose="020F0502020204030204" pitchFamily="34" charset="0"/>
              </a:rPr>
              <a:t>CareerBot</a:t>
            </a:r>
            <a:r>
              <a:rPr lang="el-GR" sz="26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15000"/>
              </a:lnSpc>
              <a:spcAft>
                <a:spcPts val="1000"/>
              </a:spcAft>
            </a:pPr>
            <a:r>
              <a:rPr lang="el-GR" dirty="0">
                <a:effectLst/>
                <a:latin typeface="Calibri" panose="020F0502020204030204" pitchFamily="34" charset="0"/>
                <a:ea typeface="Calibri" panose="020F0502020204030204" pitchFamily="34" charset="0"/>
              </a:rPr>
              <a:t>Η δραστηριότητα παιχνιδιού ρόλων απαιτεί ομάδες 3-4 ατόμων, με τουλάχιστον έναν συμμετέχοντα να ενεργεί ως σύμβουλος, έναν να ενεργεί ως επωφελούμενος και τους υπόλοιπους να εκπληρώνουν το ρόλο του παρατηρητή. Θα διαρκέσει μεταξύ 45-60 λεπτών. </a:t>
            </a:r>
            <a:endParaRPr lang="en-IE" sz="3200" b="1"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8" name="Picture 7">
            <a:extLst>
              <a:ext uri="{FF2B5EF4-FFF2-40B4-BE49-F238E27FC236}">
                <a16:creationId xmlns:a16="http://schemas.microsoft.com/office/drawing/2014/main" id="{C824CEB8-71C9-5227-7352-DF07DFF76F06}"/>
              </a:ext>
            </a:extLst>
          </p:cNvPr>
          <p:cNvPicPr>
            <a:picLocks noChangeAspect="1"/>
          </p:cNvPicPr>
          <p:nvPr/>
        </p:nvPicPr>
        <p:blipFill>
          <a:blip r:embed="rId5"/>
          <a:stretch>
            <a:fillRect/>
          </a:stretch>
        </p:blipFill>
        <p:spPr>
          <a:xfrm rot="666347">
            <a:off x="10164572" y="2466772"/>
            <a:ext cx="1640894" cy="16408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0942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797939" y="-20031"/>
            <a:ext cx="8924337" cy="613068"/>
          </a:xfrm>
        </p:spPr>
        <p:txBody>
          <a:bodyPr>
            <a:normAutofit fontScale="90000"/>
          </a:bodyPr>
          <a:lstStyle/>
          <a:p>
            <a:pPr algn="l"/>
            <a:r>
              <a:rPr lang="el-GR" sz="2000" b="1" dirty="0"/>
              <a:t>ΜΕ5: Ασκήσεις παιχνιδιού ρόλων ως εκπαιδευτικά εργαλεία στην μεθοδολογία </a:t>
            </a:r>
            <a:r>
              <a:rPr lang="el-GR" sz="2000" b="1" dirty="0" err="1"/>
              <a:t>CareerBot</a:t>
            </a:r>
            <a:r>
              <a:rPr lang="el-GR" sz="2000" b="1" dirty="0"/>
              <a:t> </a:t>
            </a:r>
            <a:endParaRPr lang="de-AT" sz="2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797939" y="772072"/>
            <a:ext cx="8924339" cy="546754"/>
          </a:xfrm>
        </p:spPr>
        <p:txBody>
          <a:bodyPr>
            <a:normAutofit/>
          </a:bodyPr>
          <a:lstStyle/>
          <a:p>
            <a:pPr algn="l"/>
            <a:r>
              <a:rPr lang="el-GR" sz="2800" b="1" dirty="0"/>
              <a:t>Άσκηση: Παιχνίδι ρόλου </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1600200"/>
            <a:ext cx="8924339"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endParaRPr lang="de-AT" dirty="0"/>
          </a:p>
          <a:p>
            <a:pPr marL="342900" indent="-342900" algn="l">
              <a:buFont typeface="Wingdings" panose="05000000000000000000" pitchFamily="2" charset="2"/>
              <a:buChar char="§"/>
            </a:pPr>
            <a:endParaRPr lang="de-AT"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
        <p:nvSpPr>
          <p:cNvPr id="8" name="Untertitel 2">
            <a:extLst>
              <a:ext uri="{FF2B5EF4-FFF2-40B4-BE49-F238E27FC236}">
                <a16:creationId xmlns:a16="http://schemas.microsoft.com/office/drawing/2014/main" id="{A3C1FE87-5DE2-8400-3420-79EC1F364ED1}"/>
              </a:ext>
            </a:extLst>
          </p:cNvPr>
          <p:cNvSpPr txBox="1">
            <a:spLocks/>
          </p:cNvSpPr>
          <p:nvPr/>
        </p:nvSpPr>
        <p:spPr>
          <a:xfrm>
            <a:off x="747236" y="1369165"/>
            <a:ext cx="8924339" cy="21979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l-GR" sz="2000" dirty="0"/>
              <a:t>Ο διαμεσολαβητής σας θα σας δώσει οδηγίες και ένα πακέτο για παιχνίδι ρόλων για αυτή την άσκηση. Παρακαλείστε να δώσετε προσοχή στις οδηγίες που παρέχονται και να απολαύσετε αυτή τη διαδραστική δραστηριότητα!</a:t>
            </a:r>
          </a:p>
        </p:txBody>
      </p:sp>
      <p:sp>
        <p:nvSpPr>
          <p:cNvPr id="9" name="TextBox 8">
            <a:extLst>
              <a:ext uri="{FF2B5EF4-FFF2-40B4-BE49-F238E27FC236}">
                <a16:creationId xmlns:a16="http://schemas.microsoft.com/office/drawing/2014/main" id="{334E8C18-5301-1655-1CEF-B3A423F6F0D9}"/>
              </a:ext>
            </a:extLst>
          </p:cNvPr>
          <p:cNvSpPr txBox="1"/>
          <p:nvPr/>
        </p:nvSpPr>
        <p:spPr>
          <a:xfrm>
            <a:off x="747236" y="2495763"/>
            <a:ext cx="9300870" cy="3477875"/>
          </a:xfrm>
          <a:prstGeom prst="rect">
            <a:avLst/>
          </a:prstGeom>
          <a:noFill/>
        </p:spPr>
        <p:txBody>
          <a:bodyPr wrap="square">
            <a:spAutoFit/>
          </a:bodyPr>
          <a:lstStyle/>
          <a:p>
            <a:pPr algn="just"/>
            <a:r>
              <a:rPr lang="el-GR" sz="2000" b="1" dirty="0"/>
              <a:t>Βασικοί προβληματισμοί:</a:t>
            </a:r>
          </a:p>
          <a:p>
            <a:pPr marL="457200" indent="-457200" algn="just">
              <a:buFont typeface="+mj-lt"/>
              <a:buAutoNum type="arabicPeriod"/>
            </a:pPr>
            <a:r>
              <a:rPr lang="el-GR" sz="2000" b="1" dirty="0"/>
              <a:t>Για τους συμβούλους: </a:t>
            </a:r>
            <a:r>
              <a:rPr lang="el-GR" sz="2000" dirty="0"/>
              <a:t>Έπρεπε να προσαρμόσετε την προσέγγισή σας εδώ στον συγκεκριμένο επωφελούμενου και πώς; Πιστεύετε ότι το παιχνίδι ρόλων μπορεί να βοηθήσει στη δοκιμή νέων προσεγγίσεων για την παροχή επαγγελματικού προσανατολισμού; Θα χρησιμοποιούσατε ασκήσεις παιχνιδιού ρόλων με επωφελούμενους, για παράδειγμα για την προετοιμασία για συνεντεύξεις εργασίας;</a:t>
            </a:r>
          </a:p>
          <a:p>
            <a:pPr marL="457200" indent="-457200" algn="just">
              <a:buFont typeface="+mj-lt"/>
              <a:buAutoNum type="arabicPeriod"/>
            </a:pPr>
            <a:r>
              <a:rPr lang="el-GR" sz="2000" b="1" dirty="0"/>
              <a:t>Για τους επωφελούμενους: </a:t>
            </a:r>
            <a:r>
              <a:rPr lang="el-GR" sz="2000" dirty="0"/>
              <a:t>Σας έδωσε το παιχνίδι ρόλων κάποια πρόσθετη εικόνα για την οπτική γωνία του ανθρώπου που αναζητά εργασία; Σας δίδαξε το παιχνίδι ρόλων κάτι διαφορετικό σχετικά με τον τρόπο παροχής επαγγελματικού προσανατολισμού; </a:t>
            </a:r>
          </a:p>
        </p:txBody>
      </p:sp>
    </p:spTree>
    <p:extLst>
      <p:ext uri="{BB962C8B-B14F-4D97-AF65-F5344CB8AC3E}">
        <p14:creationId xmlns:p14="http://schemas.microsoft.com/office/powerpoint/2010/main" val="33714442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51390" y="226011"/>
            <a:ext cx="9146678" cy="623902"/>
          </a:xfrm>
        </p:spPr>
        <p:txBody>
          <a:bodyPr>
            <a:noAutofit/>
          </a:bodyPr>
          <a:lstStyle/>
          <a:p>
            <a:pPr algn="l">
              <a:lnSpc>
                <a:spcPct val="90000"/>
              </a:lnSpc>
              <a:spcBef>
                <a:spcPct val="0"/>
              </a:spcBef>
            </a:pPr>
            <a:r>
              <a:rPr lang="el-GR" sz="2400" b="1" dirty="0">
                <a:latin typeface="+mj-lt"/>
                <a:ea typeface="+mj-ea"/>
                <a:cs typeface="+mj-cs"/>
              </a:rPr>
              <a:t>ΜΕ5: Ασκήσεις παιχνιδιού ρόλων ως εκπαιδευτικά εργαλεία στην μεθοδολογία </a:t>
            </a:r>
            <a:r>
              <a:rPr lang="el-GR" sz="2400" b="1" dirty="0" err="1">
                <a:latin typeface="+mj-lt"/>
                <a:ea typeface="+mj-ea"/>
                <a:cs typeface="+mj-cs"/>
              </a:rPr>
              <a:t>CareerBot</a:t>
            </a:r>
            <a:r>
              <a:rPr lang="el-GR" sz="2400" b="1" dirty="0">
                <a:latin typeface="+mj-lt"/>
                <a:ea typeface="+mj-ea"/>
                <a:cs typeface="+mj-cs"/>
              </a:rPr>
              <a:t> </a:t>
            </a:r>
            <a:endParaRPr lang="en-IE" sz="2400" dirty="0">
              <a:latin typeface="+mj-lt"/>
              <a:ea typeface="+mj-ea"/>
              <a:cs typeface="+mj-cs"/>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7592" y="777506"/>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651461" y="101996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graphicFrame>
        <p:nvGraphicFramePr>
          <p:cNvPr id="7" name="Table 6">
            <a:extLst>
              <a:ext uri="{FF2B5EF4-FFF2-40B4-BE49-F238E27FC236}">
                <a16:creationId xmlns:a16="http://schemas.microsoft.com/office/drawing/2014/main" id="{C72EC7C0-3F23-980F-A43C-2978FB6F7679}"/>
              </a:ext>
            </a:extLst>
          </p:cNvPr>
          <p:cNvGraphicFramePr>
            <a:graphicFrameLocks noGrp="1"/>
          </p:cNvGraphicFramePr>
          <p:nvPr>
            <p:extLst>
              <p:ext uri="{D42A27DB-BD31-4B8C-83A1-F6EECF244321}">
                <p14:modId xmlns:p14="http://schemas.microsoft.com/office/powerpoint/2010/main" val="1233339075"/>
              </p:ext>
            </p:extLst>
          </p:nvPr>
        </p:nvGraphicFramePr>
        <p:xfrm>
          <a:off x="1249094" y="1321714"/>
          <a:ext cx="7551270" cy="4295560"/>
        </p:xfrm>
        <a:graphic>
          <a:graphicData uri="http://schemas.openxmlformats.org/drawingml/2006/table">
            <a:tbl>
              <a:tblPr firstRow="1" firstCol="1" bandRow="1"/>
              <a:tblGrid>
                <a:gridCol w="628527">
                  <a:extLst>
                    <a:ext uri="{9D8B030D-6E8A-4147-A177-3AD203B41FA5}">
                      <a16:colId xmlns:a16="http://schemas.microsoft.com/office/drawing/2014/main" val="2360307645"/>
                    </a:ext>
                  </a:extLst>
                </a:gridCol>
                <a:gridCol w="5077424">
                  <a:extLst>
                    <a:ext uri="{9D8B030D-6E8A-4147-A177-3AD203B41FA5}">
                      <a16:colId xmlns:a16="http://schemas.microsoft.com/office/drawing/2014/main" val="3317363983"/>
                    </a:ext>
                  </a:extLst>
                </a:gridCol>
                <a:gridCol w="1845319">
                  <a:extLst>
                    <a:ext uri="{9D8B030D-6E8A-4147-A177-3AD203B41FA5}">
                      <a16:colId xmlns:a16="http://schemas.microsoft.com/office/drawing/2014/main" val="2193152480"/>
                    </a:ext>
                  </a:extLst>
                </a:gridCol>
              </a:tblGrid>
              <a:tr h="951142">
                <a:tc gridSpan="3">
                  <a:txBody>
                    <a:bodyPr/>
                    <a:lstStyle/>
                    <a:p>
                      <a:pPr algn="ctr">
                        <a:lnSpc>
                          <a:spcPct val="115000"/>
                        </a:lnSpc>
                        <a:spcAft>
                          <a:spcPts val="1000"/>
                        </a:spcAft>
                      </a:pPr>
                      <a:r>
                        <a:rPr lang="el-G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Τι γνωρίζω σχετικά με το θέμα ‘’Ασκήσεις παιχνιδιού ρόλων στην μεθοδολογία  </a:t>
                      </a:r>
                      <a:r>
                        <a:rPr lang="el-GR" sz="1800" b="1"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CareerBot</a:t>
                      </a:r>
                      <a:r>
                        <a:rPr lang="el-GR" sz="18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lang="en-GB" sz="1800" b="1" dirty="0">
                          <a:effectLst/>
                          <a:latin typeface="Calibri" panose="020F0502020204030204" pitchFamily="34" charset="0"/>
                          <a:ea typeface="Calibri" panose="020F0502020204030204" pitchFamily="34" charset="0"/>
                          <a:cs typeface="Arial" panose="020B0604020202020204" pitchFamily="34" charset="0"/>
                        </a:rPr>
                        <a:t> </a:t>
                      </a:r>
                      <a:endParaRPr lang="en-IE"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a:noFill/>
                    </a:lnR>
                    <a:lnT>
                      <a:noFill/>
                    </a:lnT>
                    <a:lnB w="19050" cap="flat" cmpd="sng" algn="ctr">
                      <a:solidFill>
                        <a:srgbClr val="C2D69B"/>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649046074"/>
                  </a:ext>
                </a:extLst>
              </a:tr>
              <a:tr h="243010">
                <a:tc>
                  <a:txBody>
                    <a:bodyPr/>
                    <a:lstStyle/>
                    <a:p>
                      <a:pPr>
                        <a:lnSpc>
                          <a:spcPct val="115000"/>
                        </a:lnSpc>
                        <a:spcAft>
                          <a:spcPts val="1000"/>
                        </a:spcAft>
                      </a:pPr>
                      <a:r>
                        <a:rPr lang="en-GB" sz="1400" b="1">
                          <a:solidFill>
                            <a:srgbClr val="FFFFFF"/>
                          </a:solidFill>
                          <a:effectLst/>
                          <a:latin typeface="Calibri" panose="020F0502020204030204" pitchFamily="34" charset="0"/>
                          <a:ea typeface="Calibri" panose="020F0502020204030204" pitchFamily="34" charset="0"/>
                          <a:cs typeface="Arial" panose="020B0604020202020204" pitchFamily="34" charset="0"/>
                        </a:rPr>
                        <a:t>#</a:t>
                      </a:r>
                      <a:endParaRPr lang="en-I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l-GR" sz="1600" b="1">
                          <a:solidFill>
                            <a:srgbClr val="FFFFFF"/>
                          </a:solidFill>
                          <a:effectLst/>
                          <a:latin typeface="Calibri" panose="020F0502020204030204" pitchFamily="34" charset="0"/>
                          <a:ea typeface="Calibri" panose="020F0502020204030204" pitchFamily="34" charset="0"/>
                          <a:cs typeface="Arial" panose="020B0604020202020204" pitchFamily="34" charset="0"/>
                        </a:rPr>
                        <a:t>Θέμα/Ερώτηση</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tc>
                  <a:txBody>
                    <a:bodyPr/>
                    <a:lstStyle/>
                    <a:p>
                      <a:pPr marL="0" marR="0">
                        <a:lnSpc>
                          <a:spcPct val="115000"/>
                        </a:lnSpc>
                        <a:spcBef>
                          <a:spcPts val="0"/>
                        </a:spcBef>
                        <a:spcAft>
                          <a:spcPts val="0"/>
                        </a:spcAft>
                      </a:pPr>
                      <a:r>
                        <a:rPr lang="en-GB" sz="1600" b="1">
                          <a:solidFill>
                            <a:srgbClr val="FFFFFF"/>
                          </a:solidFill>
                          <a:effectLst/>
                          <a:latin typeface="Calibri" panose="020F0502020204030204" pitchFamily="34" charset="0"/>
                          <a:ea typeface="Calibri" panose="020F0502020204030204" pitchFamily="34" charset="0"/>
                          <a:cs typeface="Arial" panose="020B0604020202020204" pitchFamily="34" charset="0"/>
                        </a:rPr>
                        <a:t>    </a:t>
                      </a:r>
                      <a:r>
                        <a:rPr lang="el-GR" sz="1600" b="1">
                          <a:solidFill>
                            <a:srgbClr val="FFFFFF"/>
                          </a:solidFill>
                          <a:effectLst/>
                          <a:latin typeface="Calibri" panose="020F0502020204030204" pitchFamily="34" charset="0"/>
                          <a:ea typeface="Calibri" panose="020F0502020204030204" pitchFamily="34" charset="0"/>
                          <a:cs typeface="Arial" panose="020B0604020202020204" pitchFamily="34" charset="0"/>
                        </a:rPr>
                        <a:t>ΝΑΙ/ΟΧΙ</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a:noFill/>
                    </a:lnR>
                    <a:lnT w="1905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7F7F7F"/>
                    </a:solidFill>
                  </a:tcPr>
                </a:tc>
                <a:extLst>
                  <a:ext uri="{0D108BD9-81ED-4DB2-BD59-A6C34878D82A}">
                    <a16:rowId xmlns:a16="http://schemas.microsoft.com/office/drawing/2014/main" val="533528888"/>
                  </a:ext>
                </a:extLst>
              </a:tr>
              <a:tr h="477434">
                <a:tc>
                  <a:txBody>
                    <a:bodyPr/>
                    <a:lstStyle/>
                    <a:p>
                      <a:pPr>
                        <a:lnSpc>
                          <a:spcPct val="115000"/>
                        </a:lnSpc>
                        <a:spcAft>
                          <a:spcPts val="1000"/>
                        </a:spcAft>
                      </a:pPr>
                      <a:r>
                        <a:rPr lang="en-GB" sz="1400">
                          <a:effectLst/>
                          <a:latin typeface="Calibri" panose="020F0502020204030204" pitchFamily="34" charset="0"/>
                          <a:ea typeface="Calibri" panose="020F0502020204030204" pitchFamily="34" charset="0"/>
                          <a:cs typeface="Arial" panose="020B0604020202020204" pitchFamily="34" charset="0"/>
                        </a:rPr>
                        <a:t>1</a:t>
                      </a:r>
                      <a:endParaRPr lang="en-I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nSpc>
                          <a:spcPct val="115000"/>
                        </a:lnSpc>
                        <a:spcBef>
                          <a:spcPts val="0"/>
                        </a:spcBef>
                        <a:spcAft>
                          <a:spcPts val="0"/>
                        </a:spcAft>
                      </a:pPr>
                      <a:r>
                        <a:rPr lang="el-GR"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Γνωρίζω τι περιλαμβάνουν οι ασκήσεις ρόλων και τον σκοπό που εξυπηρετούν.</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gn="ctr">
                        <a:lnSpc>
                          <a:spcPct val="115000"/>
                        </a:lnSpc>
                        <a:spcBef>
                          <a:spcPts val="0"/>
                        </a:spcBef>
                        <a:spcAft>
                          <a:spcPts val="0"/>
                        </a:spcAft>
                      </a:pPr>
                      <a:r>
                        <a:rPr lang="el-GR" sz="1600" dirty="0">
                          <a:effectLst/>
                          <a:latin typeface="Calibri" panose="020F0502020204030204" pitchFamily="34" charset="0"/>
                          <a:ea typeface="Calibri" panose="020F0502020204030204" pitchFamily="34" charset="0"/>
                          <a:cs typeface="Arial" panose="020B0604020202020204" pitchFamily="34" charset="0"/>
                        </a:rPr>
                        <a:t>ΝΑΙ</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2337850069"/>
                  </a:ext>
                </a:extLst>
              </a:tr>
              <a:tr h="477434">
                <a:tc>
                  <a:txBody>
                    <a:bodyPr/>
                    <a:lstStyle/>
                    <a:p>
                      <a:pPr>
                        <a:lnSpc>
                          <a:spcPct val="115000"/>
                        </a:lnSpc>
                        <a:spcAft>
                          <a:spcPts val="1000"/>
                        </a:spcAft>
                      </a:pPr>
                      <a:r>
                        <a:rPr lang="en-GB" sz="1400">
                          <a:solidFill>
                            <a:srgbClr val="000000"/>
                          </a:solidFill>
                          <a:effectLst/>
                          <a:latin typeface="Calibri" panose="020F0502020204030204" pitchFamily="34" charset="0"/>
                          <a:ea typeface="Calibri" panose="020F0502020204030204" pitchFamily="34" charset="0"/>
                          <a:cs typeface="Arial" panose="020B0604020202020204" pitchFamily="34" charset="0"/>
                        </a:rPr>
                        <a:t>2</a:t>
                      </a:r>
                      <a:endParaRPr lang="en-I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l-GR" sz="1800" b="1">
                          <a:effectLst/>
                          <a:latin typeface="Calibri" panose="020F0502020204030204" pitchFamily="34" charset="0"/>
                          <a:ea typeface="Calibri" panose="020F0502020204030204" pitchFamily="34" charset="0"/>
                          <a:cs typeface="Arial" panose="020B0604020202020204" pitchFamily="34" charset="0"/>
                        </a:rPr>
                        <a:t>Γνωρίζω τι είναι ένα εργαλείο Chatbot και την γενική δομή του εργαλείου </a:t>
                      </a:r>
                      <a:r>
                        <a:rPr lang="de-AT" sz="1800" b="1">
                          <a:effectLst/>
                          <a:latin typeface="Calibri" panose="020F0502020204030204" pitchFamily="34" charset="0"/>
                          <a:ea typeface="Calibri" panose="020F0502020204030204" pitchFamily="34" charset="0"/>
                          <a:cs typeface="Arial" panose="020B0604020202020204" pitchFamily="34" charset="0"/>
                        </a:rPr>
                        <a:t>CareerBot.</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l-GR" sz="1600">
                          <a:effectLst/>
                          <a:latin typeface="Calibri" panose="020F0502020204030204" pitchFamily="34" charset="0"/>
                          <a:ea typeface="Calibri" panose="020F0502020204030204" pitchFamily="34" charset="0"/>
                          <a:cs typeface="Arial" panose="020B0604020202020204" pitchFamily="34" charset="0"/>
                        </a:rPr>
                        <a:t> </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2643070615"/>
                  </a:ext>
                </a:extLst>
              </a:tr>
              <a:tr h="723361">
                <a:tc>
                  <a:txBody>
                    <a:bodyPr/>
                    <a:lstStyle/>
                    <a:p>
                      <a:pPr>
                        <a:lnSpc>
                          <a:spcPct val="115000"/>
                        </a:lnSpc>
                        <a:spcAft>
                          <a:spcPts val="1000"/>
                        </a:spcAft>
                      </a:pPr>
                      <a:r>
                        <a:rPr lang="en-GB" sz="1400">
                          <a:effectLst/>
                          <a:latin typeface="Calibri" panose="020F0502020204030204" pitchFamily="34" charset="0"/>
                          <a:ea typeface="Calibri" panose="020F0502020204030204" pitchFamily="34" charset="0"/>
                          <a:cs typeface="Arial" panose="020B0604020202020204" pitchFamily="34" charset="0"/>
                        </a:rPr>
                        <a:t>3.</a:t>
                      </a:r>
                      <a:endParaRPr lang="en-I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nSpc>
                          <a:spcPct val="115000"/>
                        </a:lnSpc>
                        <a:spcBef>
                          <a:spcPts val="0"/>
                        </a:spcBef>
                        <a:spcAft>
                          <a:spcPts val="0"/>
                        </a:spcAft>
                      </a:pPr>
                      <a:r>
                        <a:rPr lang="el-GR" sz="1800" b="1">
                          <a:solidFill>
                            <a:srgbClr val="000000"/>
                          </a:solidFill>
                          <a:effectLst/>
                          <a:latin typeface="Calibri" panose="020F0502020204030204" pitchFamily="34" charset="0"/>
                          <a:ea typeface="Calibri" panose="020F0502020204030204" pitchFamily="34" charset="0"/>
                          <a:cs typeface="Arial" panose="020B0604020202020204" pitchFamily="34" charset="0"/>
                        </a:rPr>
                        <a:t>Γνωρίζω πώς οι ασκήσεις παιχνιδιού ρόλων μπορούν να εφαρμοστούν πρακτικά σε σενάρια μάθησης και με πελάτες. </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tc>
                  <a:txBody>
                    <a:bodyPr/>
                    <a:lstStyle/>
                    <a:p>
                      <a:pPr marL="0" marR="0" algn="ctr">
                        <a:lnSpc>
                          <a:spcPct val="115000"/>
                        </a:lnSpc>
                        <a:spcBef>
                          <a:spcPts val="0"/>
                        </a:spcBef>
                        <a:spcAft>
                          <a:spcPts val="0"/>
                        </a:spcAft>
                      </a:pPr>
                      <a:r>
                        <a:rPr lang="el-GR" sz="1600">
                          <a:effectLst/>
                          <a:latin typeface="Calibri" panose="020F0502020204030204" pitchFamily="34" charset="0"/>
                          <a:ea typeface="Calibri" panose="020F0502020204030204" pitchFamily="34" charset="0"/>
                          <a:cs typeface="Arial" panose="020B0604020202020204" pitchFamily="34" charset="0"/>
                        </a:rPr>
                        <a:t> </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tcPr>
                </a:tc>
                <a:extLst>
                  <a:ext uri="{0D108BD9-81ED-4DB2-BD59-A6C34878D82A}">
                    <a16:rowId xmlns:a16="http://schemas.microsoft.com/office/drawing/2014/main" val="596291093"/>
                  </a:ext>
                </a:extLst>
              </a:tr>
              <a:tr h="0">
                <a:tc>
                  <a:txBody>
                    <a:bodyPr/>
                    <a:lstStyle/>
                    <a:p>
                      <a:pPr>
                        <a:lnSpc>
                          <a:spcPct val="115000"/>
                        </a:lnSpc>
                        <a:spcAft>
                          <a:spcPts val="1000"/>
                        </a:spcAft>
                      </a:pPr>
                      <a:r>
                        <a:rPr lang="en-GB" sz="1400">
                          <a:solidFill>
                            <a:srgbClr val="000000"/>
                          </a:solidFill>
                          <a:effectLst/>
                          <a:latin typeface="Calibri" panose="020F0502020204030204" pitchFamily="34" charset="0"/>
                          <a:ea typeface="Calibri" panose="020F0502020204030204" pitchFamily="34" charset="0"/>
                          <a:cs typeface="Arial" panose="020B0604020202020204" pitchFamily="34" charset="0"/>
                        </a:rPr>
                        <a:t>4.</a:t>
                      </a:r>
                      <a:endParaRPr lang="en-I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a:noFill/>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nSpc>
                          <a:spcPct val="115000"/>
                        </a:lnSpc>
                        <a:spcBef>
                          <a:spcPts val="0"/>
                        </a:spcBef>
                        <a:spcAft>
                          <a:spcPts val="0"/>
                        </a:spcAft>
                      </a:pPr>
                      <a:r>
                        <a:rPr lang="el-GR" sz="1800" b="1">
                          <a:effectLst/>
                          <a:latin typeface="Calibri" panose="020F0502020204030204" pitchFamily="34" charset="0"/>
                          <a:ea typeface="Calibri" panose="020F0502020204030204" pitchFamily="34" charset="0"/>
                          <a:cs typeface="Arial" panose="020B0604020202020204" pitchFamily="34" charset="0"/>
                        </a:rPr>
                        <a:t>Έχω μάθει νέες συμβουλές και κόλπα από τους συναδέλφους μου κατά την διάρκεια της άσκησης ρόλων. </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C2D69B"/>
                      </a:solidFill>
                      <a:prstDash val="solid"/>
                      <a:round/>
                      <a:headEnd type="none" w="med" len="med"/>
                      <a:tailEnd type="none" w="med" len="med"/>
                    </a:lnL>
                    <a:lnR w="12700" cap="flat" cmpd="sng" algn="ctr">
                      <a:solidFill>
                        <a:srgbClr val="C2D69B"/>
                      </a:solidFill>
                      <a:prstDash val="solid"/>
                      <a:round/>
                      <a:headEnd type="none" w="med" len="med"/>
                      <a:tailEnd type="none" w="med" len="med"/>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tc>
                  <a:txBody>
                    <a:bodyPr/>
                    <a:lstStyle/>
                    <a:p>
                      <a:pPr marL="0" marR="0" algn="ctr">
                        <a:lnSpc>
                          <a:spcPct val="115000"/>
                        </a:lnSpc>
                        <a:spcBef>
                          <a:spcPts val="0"/>
                        </a:spcBef>
                        <a:spcAft>
                          <a:spcPts val="0"/>
                        </a:spcAft>
                      </a:pPr>
                      <a:r>
                        <a:rPr lang="el-GR" sz="1600" dirty="0">
                          <a:effectLst/>
                          <a:latin typeface="Calibri" panose="020F0502020204030204" pitchFamily="34" charset="0"/>
                          <a:ea typeface="Calibri" panose="020F0502020204030204" pitchFamily="34" charset="0"/>
                          <a:cs typeface="Arial" panose="020B0604020202020204" pitchFamily="34" charset="0"/>
                        </a:rPr>
                        <a:t> </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C2D69B"/>
                      </a:solidFill>
                      <a:prstDash val="solid"/>
                      <a:round/>
                      <a:headEnd type="none" w="med" len="med"/>
                      <a:tailEnd type="none" w="med" len="med"/>
                    </a:lnL>
                    <a:lnR>
                      <a:noFill/>
                    </a:lnR>
                    <a:lnT w="12700" cap="flat" cmpd="sng" algn="ctr">
                      <a:solidFill>
                        <a:srgbClr val="C2D69B"/>
                      </a:solidFill>
                      <a:prstDash val="solid"/>
                      <a:round/>
                      <a:headEnd type="none" w="med" len="med"/>
                      <a:tailEnd type="none" w="med" len="med"/>
                    </a:lnT>
                    <a:lnB w="12700" cap="flat" cmpd="sng" algn="ctr">
                      <a:solidFill>
                        <a:srgbClr val="C2D69B"/>
                      </a:solidFill>
                      <a:prstDash val="solid"/>
                      <a:round/>
                      <a:headEnd type="none" w="med" len="med"/>
                      <a:tailEnd type="none" w="med" len="med"/>
                    </a:lnB>
                    <a:solidFill>
                      <a:srgbClr val="EAF1DD"/>
                    </a:solidFill>
                  </a:tcPr>
                </a:tc>
                <a:extLst>
                  <a:ext uri="{0D108BD9-81ED-4DB2-BD59-A6C34878D82A}">
                    <a16:rowId xmlns:a16="http://schemas.microsoft.com/office/drawing/2014/main" val="3276790464"/>
                  </a:ext>
                </a:extLst>
              </a:tr>
            </a:tbl>
          </a:graphicData>
        </a:graphic>
      </p:graphicFrame>
    </p:spTree>
    <p:extLst>
      <p:ext uri="{BB962C8B-B14F-4D97-AF65-F5344CB8AC3E}">
        <p14:creationId xmlns:p14="http://schemas.microsoft.com/office/powerpoint/2010/main" val="833045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l-GR" sz="4000" dirty="0"/>
              <a:t>Πηγές για την Ε3 – ΜΕ5 </a:t>
            </a:r>
            <a:endParaRPr lang="en-IE"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546754"/>
          </a:xfrm>
        </p:spPr>
        <p:txBody>
          <a:bodyPr>
            <a:normAutofit/>
          </a:bodyPr>
          <a:lstStyle/>
          <a:p>
            <a:pPr algn="l"/>
            <a:r>
              <a:rPr lang="en-IE" sz="2800" dirty="0"/>
              <a:t>The following learning material is provided:</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6934" y="202615"/>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7" y="2163726"/>
            <a:ext cx="8924339"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endParaRPr lang="en-IE" dirty="0"/>
          </a:p>
          <a:p>
            <a:pPr algn="l"/>
            <a:endParaRPr lang="en-IE"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TextBox 7">
            <a:extLst>
              <a:ext uri="{FF2B5EF4-FFF2-40B4-BE49-F238E27FC236}">
                <a16:creationId xmlns:a16="http://schemas.microsoft.com/office/drawing/2014/main" id="{421522A2-74B6-8A9B-DBB0-613393945E4F}"/>
              </a:ext>
            </a:extLst>
          </p:cNvPr>
          <p:cNvSpPr txBox="1"/>
          <p:nvPr/>
        </p:nvSpPr>
        <p:spPr>
          <a:xfrm>
            <a:off x="756302" y="1429957"/>
            <a:ext cx="10795118" cy="5323189"/>
          </a:xfrm>
          <a:prstGeom prst="rect">
            <a:avLst/>
          </a:prstGeom>
          <a:noFill/>
        </p:spPr>
        <p:txBody>
          <a:bodyPr wrap="square">
            <a:spAutoFit/>
          </a:bodyPr>
          <a:lstStyle/>
          <a:p>
            <a:pPr marL="342900" lvl="0" indent="-342900">
              <a:lnSpc>
                <a:spcPct val="115000"/>
              </a:lnSpc>
              <a:spcAft>
                <a:spcPts val="500"/>
              </a:spcAft>
              <a:buFont typeface="Wingdings" panose="05000000000000000000" pitchFamily="2" charset="2"/>
              <a:buChar char=""/>
              <a:tabLst>
                <a:tab pos="3562350" algn="l"/>
              </a:tabLst>
            </a:pPr>
            <a:r>
              <a:rPr lang="el-GR" sz="2000" dirty="0">
                <a:effectLst/>
                <a:latin typeface="Calibri" panose="020F0502020204030204" pitchFamily="34" charset="0"/>
                <a:ea typeface="Calibri" panose="020F0502020204030204" pitchFamily="34" charset="0"/>
                <a:cs typeface="Arial" panose="020B0604020202020204" pitchFamily="34" charset="0"/>
              </a:rPr>
              <a:t>Το παρακάτω εκπαιδευτικό υλικό παρέχεται: </a:t>
            </a:r>
          </a:p>
          <a:p>
            <a:pPr marL="342900" lvl="0" indent="-342900">
              <a:lnSpc>
                <a:spcPct val="115000"/>
              </a:lnSpc>
              <a:spcAft>
                <a:spcPts val="500"/>
              </a:spcAft>
              <a:buFont typeface="Wingdings" panose="05000000000000000000" pitchFamily="2" charset="2"/>
              <a:buChar char=""/>
              <a:tabLst>
                <a:tab pos="3562350" algn="l"/>
              </a:tabLst>
            </a:pPr>
            <a:r>
              <a:rPr lang="el-GR" sz="2000" dirty="0">
                <a:effectLst/>
                <a:latin typeface="Calibri" panose="020F0502020204030204" pitchFamily="34" charset="0"/>
                <a:ea typeface="Calibri" panose="020F0502020204030204" pitchFamily="34" charset="0"/>
                <a:cs typeface="Arial" panose="020B0604020202020204" pitchFamily="34" charset="0"/>
              </a:rPr>
              <a:t>Ε3 – ΜΕ5 -01 – Παρουσίαση </a:t>
            </a:r>
          </a:p>
          <a:p>
            <a:pPr marL="342900" lvl="0" indent="-342900">
              <a:lnSpc>
                <a:spcPct val="115000"/>
              </a:lnSpc>
              <a:spcAft>
                <a:spcPts val="500"/>
              </a:spcAft>
              <a:buFont typeface="Wingdings" panose="05000000000000000000" pitchFamily="2" charset="2"/>
              <a:buChar char=""/>
              <a:tabLst>
                <a:tab pos="3562350" algn="l"/>
              </a:tabLst>
            </a:pPr>
            <a:r>
              <a:rPr lang="el-GR" sz="2000" dirty="0">
                <a:effectLst/>
                <a:latin typeface="Calibri" panose="020F0502020204030204" pitchFamily="34" charset="0"/>
                <a:ea typeface="Calibri" panose="020F0502020204030204" pitchFamily="34" charset="0"/>
                <a:cs typeface="Arial" panose="020B0604020202020204" pitchFamily="34" charset="0"/>
              </a:rPr>
              <a:t>Ε3 – ΜΕ5 -02 – Κάρτα </a:t>
            </a:r>
            <a:r>
              <a:rPr lang="el-GR" sz="2000" dirty="0" err="1">
                <a:effectLst/>
                <a:latin typeface="Calibri" panose="020F0502020204030204" pitchFamily="34" charset="0"/>
                <a:ea typeface="Calibri" panose="020F0502020204030204" pitchFamily="34" charset="0"/>
                <a:cs typeface="Arial" panose="020B0604020202020204" pitchFamily="34" charset="0"/>
              </a:rPr>
              <a:t>περσόνων</a:t>
            </a:r>
            <a:r>
              <a:rPr lang="el-GR" sz="2000" dirty="0">
                <a:effectLst/>
                <a:latin typeface="Calibri" panose="020F0502020204030204" pitchFamily="34" charset="0"/>
                <a:ea typeface="Calibri" panose="020F0502020204030204" pitchFamily="34" charset="0"/>
                <a:cs typeface="Arial" panose="020B0604020202020204" pitchFamily="34" charset="0"/>
              </a:rPr>
              <a:t> (</a:t>
            </a:r>
            <a:r>
              <a:rPr lang="el-GR" sz="2000" dirty="0" err="1">
                <a:effectLst/>
                <a:latin typeface="Calibri" panose="020F0502020204030204" pitchFamily="34" charset="0"/>
                <a:ea typeface="Calibri" panose="020F0502020204030204" pitchFamily="34" charset="0"/>
                <a:cs typeface="Arial" panose="020B0604020202020204" pitchFamily="34" charset="0"/>
              </a:rPr>
              <a:t>Πέδρο</a:t>
            </a:r>
            <a:r>
              <a:rPr lang="el-GR" sz="2000" dirty="0">
                <a:effectLst/>
                <a:latin typeface="Calibri" panose="020F0502020204030204" pitchFamily="34" charset="0"/>
                <a:ea typeface="Calibri" panose="020F0502020204030204" pitchFamily="34" charset="0"/>
                <a:cs typeface="Arial" panose="020B0604020202020204" pitchFamily="34" charset="0"/>
              </a:rPr>
              <a:t>)</a:t>
            </a:r>
          </a:p>
          <a:p>
            <a:pPr marL="342900" lvl="0" indent="-342900">
              <a:lnSpc>
                <a:spcPct val="115000"/>
              </a:lnSpc>
              <a:spcAft>
                <a:spcPts val="500"/>
              </a:spcAft>
              <a:buFont typeface="Wingdings" panose="05000000000000000000" pitchFamily="2" charset="2"/>
              <a:buChar char=""/>
              <a:tabLst>
                <a:tab pos="3562350" algn="l"/>
              </a:tabLst>
            </a:pPr>
            <a:r>
              <a:rPr lang="el-GR" sz="2000" dirty="0">
                <a:effectLst/>
                <a:latin typeface="Calibri" panose="020F0502020204030204" pitchFamily="34" charset="0"/>
                <a:ea typeface="Calibri" panose="020F0502020204030204" pitchFamily="34" charset="0"/>
                <a:cs typeface="Arial" panose="020B0604020202020204" pitchFamily="34" charset="0"/>
              </a:rPr>
              <a:t>Ε3 – ΜΕ5 -03 – Εργαλείο </a:t>
            </a:r>
            <a:r>
              <a:rPr lang="el-GR" sz="2000" dirty="0" err="1">
                <a:effectLst/>
                <a:latin typeface="Calibri" panose="020F0502020204030204" pitchFamily="34" charset="0"/>
                <a:ea typeface="Calibri" panose="020F0502020204030204" pitchFamily="34" charset="0"/>
                <a:cs typeface="Arial" panose="020B0604020202020204" pitchFamily="34" charset="0"/>
              </a:rPr>
              <a:t>CareerBot</a:t>
            </a:r>
            <a:r>
              <a:rPr lang="el-GR" sz="20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nSpc>
                <a:spcPct val="115000"/>
              </a:lnSpc>
              <a:spcAft>
                <a:spcPts val="500"/>
              </a:spcAft>
              <a:buFont typeface="Wingdings" panose="05000000000000000000" pitchFamily="2" charset="2"/>
              <a:buChar char=""/>
              <a:tabLst>
                <a:tab pos="3562350" algn="l"/>
              </a:tabLst>
            </a:pPr>
            <a:r>
              <a:rPr lang="el-GR" sz="2000" dirty="0">
                <a:effectLst/>
                <a:latin typeface="Calibri" panose="020F0502020204030204" pitchFamily="34" charset="0"/>
                <a:ea typeface="Calibri" panose="020F0502020204030204" pitchFamily="34" charset="0"/>
                <a:cs typeface="Arial" panose="020B0604020202020204" pitchFamily="34" charset="0"/>
              </a:rPr>
              <a:t>Ε3 – ΜΕ5 -04 – Πακέτο παιχνιδιών ρόλων </a:t>
            </a:r>
          </a:p>
          <a:p>
            <a:pPr marL="342900" indent="-342900">
              <a:lnSpc>
                <a:spcPct val="115000"/>
              </a:lnSpc>
              <a:spcAft>
                <a:spcPts val="500"/>
              </a:spcAft>
              <a:buFont typeface="Wingdings" panose="05000000000000000000" pitchFamily="2" charset="2"/>
              <a:buChar char=""/>
              <a:tabLst>
                <a:tab pos="3562350" algn="l"/>
              </a:tabLst>
            </a:pPr>
            <a:r>
              <a:rPr lang="de-AT" sz="20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Indeed</a:t>
            </a:r>
            <a:r>
              <a:rPr lang="de-AT"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Editorial Team. (2023) ‘</a:t>
            </a:r>
            <a:r>
              <a:rPr lang="de-AT" sz="20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How to Conduct Role-Play Training in 5 Steps’</a:t>
            </a:r>
            <a:r>
              <a:rPr lang="de-AT"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[Accessed 21 September 2023]</a:t>
            </a:r>
          </a:p>
          <a:p>
            <a:pPr marL="342900" indent="-342900">
              <a:lnSpc>
                <a:spcPct val="115000"/>
              </a:lnSpc>
              <a:spcAft>
                <a:spcPts val="500"/>
              </a:spcAft>
              <a:buFont typeface="Wingdings" panose="05000000000000000000" pitchFamily="2" charset="2"/>
              <a:buChar char=""/>
              <a:tabLst>
                <a:tab pos="3562350" algn="l"/>
              </a:tabLst>
            </a:pPr>
            <a:r>
              <a:rPr lang="de-AT"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Sibgatova, K., Ilchinskaya, E., Bastrikova, E., Kuramshina, L., Makarov, A., Chernova, N., Khairullina, E. and Murugova, V. (2016) ‘The Traditional and Innovative Technologies of Vocational Guidance Work with Pupils and Students’. </a:t>
            </a:r>
            <a:r>
              <a:rPr lang="de-AT" sz="2000" i="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International Review of Marketing and Managing</a:t>
            </a:r>
            <a:r>
              <a:rPr lang="de-AT" sz="20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de-AT"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6(S2) [Accessed 27 June 2023]</a:t>
            </a:r>
            <a:endParaRPr lang="en-IE" sz="20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lnSpc>
                <a:spcPct val="115000"/>
              </a:lnSpc>
              <a:spcAft>
                <a:spcPts val="500"/>
              </a:spcAft>
              <a:buFont typeface="Wingdings" panose="05000000000000000000" pitchFamily="2" charset="2"/>
              <a:buChar char=""/>
              <a:tabLst>
                <a:tab pos="3562350" algn="l"/>
              </a:tabLst>
            </a:pPr>
            <a:endParaRPr lang="de-AT" sz="2400" dirty="0"/>
          </a:p>
          <a:p>
            <a:pPr marL="342900" lvl="0" indent="-342900">
              <a:lnSpc>
                <a:spcPct val="115000"/>
              </a:lnSpc>
              <a:spcAft>
                <a:spcPts val="500"/>
              </a:spcAft>
              <a:buFont typeface="Wingdings" panose="05000000000000000000" pitchFamily="2" charset="2"/>
              <a:buChar char=""/>
              <a:tabLst>
                <a:tab pos="3562350" algn="l"/>
              </a:tabLst>
            </a:pPr>
            <a:endParaRPr lang="en-IE"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23023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9EC9C88-2DD2-3621-F029-CB2FD5A352CF}"/>
              </a:ext>
            </a:extLst>
          </p:cNvPr>
          <p:cNvSpPr/>
          <p:nvPr/>
        </p:nvSpPr>
        <p:spPr>
          <a:xfrm>
            <a:off x="0" y="0"/>
            <a:ext cx="3867150"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217766" y="317829"/>
            <a:ext cx="5604372" cy="613068"/>
          </a:xfrm>
        </p:spPr>
        <p:txBody>
          <a:bodyPr>
            <a:noAutofit/>
          </a:bodyPr>
          <a:lstStyle/>
          <a:p>
            <a:pPr algn="l"/>
            <a:r>
              <a:rPr lang="el-GR" sz="4000" dirty="0"/>
              <a:t>Ας μείνουμε σε επαφή!</a:t>
            </a:r>
            <a:endParaRPr lang="en-IE"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297753" y="2547268"/>
            <a:ext cx="7524510" cy="2163910"/>
          </a:xfrm>
        </p:spPr>
        <p:txBody>
          <a:bodyPr>
            <a:normAutofit/>
          </a:bodyPr>
          <a:lstStyle/>
          <a:p>
            <a:pPr algn="l">
              <a:spcAft>
                <a:spcPts val="1000"/>
              </a:spcAft>
            </a:pPr>
            <a:r>
              <a:rPr lang="el-GR" sz="2000" dirty="0">
                <a:latin typeface="+mj-lt"/>
              </a:rPr>
              <a:t>Ιστοσελίδα</a:t>
            </a:r>
            <a:r>
              <a:rPr lang="de-AT" sz="2000" dirty="0">
                <a:latin typeface="+mj-lt"/>
              </a:rPr>
              <a:t>:          	</a:t>
            </a:r>
            <a:r>
              <a:rPr lang="de-AT" sz="2000" dirty="0">
                <a:latin typeface="+mj-lt"/>
                <a:hlinkClick r:id="rId2">
                  <a:extLst>
                    <a:ext uri="{A12FA001-AC4F-418D-AE19-62706E023703}">
                      <ahyp:hlinkClr xmlns:ahyp="http://schemas.microsoft.com/office/drawing/2018/hyperlinkcolor" val="tx"/>
                    </a:ext>
                  </a:extLst>
                </a:hlinkClick>
              </a:rPr>
              <a:t>https://careerbot.eu</a:t>
            </a:r>
            <a:r>
              <a:rPr lang="de-AT" sz="2000" dirty="0">
                <a:latin typeface="+mj-lt"/>
              </a:rPr>
              <a:t>   </a:t>
            </a:r>
          </a:p>
          <a:p>
            <a:pPr algn="l">
              <a:spcAft>
                <a:spcPts val="1000"/>
              </a:spcAft>
            </a:pPr>
            <a:r>
              <a:rPr lang="el-GR" sz="2000" dirty="0">
                <a:latin typeface="+mj-lt"/>
              </a:rPr>
              <a:t>Βίντεο</a:t>
            </a:r>
            <a:r>
              <a:rPr lang="de-AT" sz="2000" dirty="0">
                <a:latin typeface="+mj-lt"/>
              </a:rPr>
              <a:t>: 	   	</a:t>
            </a:r>
            <a:r>
              <a:rPr lang="de-AT" sz="2000" dirty="0">
                <a:latin typeface="+mj-lt"/>
                <a:hlinkClick r:id="rId3">
                  <a:extLst>
                    <a:ext uri="{A12FA001-AC4F-418D-AE19-62706E023703}">
                      <ahyp:hlinkClr xmlns:ahyp="http://schemas.microsoft.com/office/drawing/2018/hyperlinkcolor" val="tx"/>
                    </a:ext>
                  </a:extLst>
                </a:hlinkClick>
              </a:rPr>
              <a:t>https://www.youtube.com/@career-bot</a:t>
            </a:r>
            <a:r>
              <a:rPr lang="de-AT" sz="2000" dirty="0">
                <a:latin typeface="+mj-lt"/>
              </a:rPr>
              <a:t> </a:t>
            </a:r>
          </a:p>
          <a:p>
            <a:pPr algn="l">
              <a:spcAft>
                <a:spcPts val="1000"/>
              </a:spcAft>
            </a:pPr>
            <a:r>
              <a:rPr lang="de-AT" sz="2000" dirty="0">
                <a:latin typeface="+mj-lt"/>
              </a:rPr>
              <a:t>LinkedIn:   	</a:t>
            </a:r>
            <a:r>
              <a:rPr lang="de-AT" sz="2000" b="0" i="0" strike="noStrike" dirty="0">
                <a:effectLst/>
                <a:latin typeface="+mj-lt"/>
                <a:hlinkClick r:id="rId4">
                  <a:extLst>
                    <a:ext uri="{A12FA001-AC4F-418D-AE19-62706E023703}">
                      <ahyp:hlinkClr xmlns:ahyp="http://schemas.microsoft.com/office/drawing/2018/hyperlinkcolor" val="tx"/>
                    </a:ext>
                  </a:extLst>
                </a:hlinkClick>
              </a:rPr>
              <a:t>www.linkedin.com/company/eucareerbot</a:t>
            </a:r>
            <a:endParaRPr lang="de-AT" sz="2000" b="0" i="0" strike="noStrike" dirty="0">
              <a:effectLst/>
              <a:latin typeface="+mj-lt"/>
            </a:endParaRPr>
          </a:p>
          <a:p>
            <a:pPr algn="l">
              <a:spcAft>
                <a:spcPts val="1000"/>
              </a:spcAft>
            </a:pPr>
            <a:r>
              <a:rPr lang="el-GR" sz="2000" dirty="0">
                <a:latin typeface="+mj-lt"/>
              </a:rPr>
              <a:t>Εκπαίδευση στο διαδίκτυο</a:t>
            </a:r>
            <a:r>
              <a:rPr lang="de-AT" sz="2000" dirty="0">
                <a:latin typeface="+mj-lt"/>
              </a:rPr>
              <a:t>:	</a:t>
            </a:r>
            <a:r>
              <a:rPr lang="en-IE" sz="2000" u="sng" dirty="0">
                <a:latin typeface="+mj-lt"/>
              </a:rPr>
              <a:t>https://careerbot.eu/training</a:t>
            </a:r>
          </a:p>
          <a:p>
            <a:pPr algn="l"/>
            <a:endParaRPr lang="en-IE" sz="2000" u="sng" dirty="0">
              <a:latin typeface="+mj-lt"/>
            </a:endParaRPr>
          </a:p>
          <a:p>
            <a:pPr algn="l"/>
            <a:endParaRPr lang="en-IE" sz="2000" u="sng" dirty="0">
              <a:latin typeface="+mj-lt"/>
            </a:endParaRPr>
          </a:p>
          <a:p>
            <a:pPr algn="l"/>
            <a:endParaRPr lang="en-IE" sz="2000" u="sng"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200" b="1" i="0" u="none" strike="noStrike" cap="none" normalizeH="0" baseline="0" dirty="0">
              <a:ln>
                <a:noFill/>
              </a:ln>
              <a:solidFill>
                <a:srgbClr val="464646"/>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a:endParaRPr lang="de-AT" sz="2000" dirty="0">
              <a:latin typeface="+mj-lt"/>
            </a:endParaRPr>
          </a:p>
          <a:p>
            <a:pPr algn="l"/>
            <a:endParaRPr lang="de-AT" sz="2000" dirty="0">
              <a:latin typeface="+mj-lt"/>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0" y="986285"/>
            <a:ext cx="9756412" cy="64257"/>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307015" y="5950657"/>
            <a:ext cx="2030665"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6418046" y="5950657"/>
            <a:ext cx="546788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lang="en-US" altLang="de-DE" sz="1000" i="1" dirty="0">
                <a:solidFill>
                  <a:srgbClr val="404040"/>
                </a:solidFill>
                <a:latin typeface="Calibri" panose="020F0502020204030204" pitchFamily="34" charset="0"/>
                <a:ea typeface="Calibri" panose="020F0502020204030204" pitchFamily="34" charset="0"/>
                <a:cs typeface="Arial" panose="020B0604020202020204" pitchFamily="34" charset="0"/>
              </a:rPr>
              <a:t> </a:t>
            </a:r>
            <a:r>
              <a:rPr lang="en-US" altLang="de-DE" sz="10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000" i="1" dirty="0">
                <a:solidFill>
                  <a:srgbClr val="404040"/>
                </a:solidFill>
                <a:latin typeface="Calibri" panose="020F0502020204030204" pitchFamily="34" charset="0"/>
                <a:ea typeface="Calibri" panose="020F0502020204030204" pitchFamily="34" charset="0"/>
                <a:cs typeface="Arial" panose="020B0604020202020204" pitchFamily="34" charset="0"/>
              </a:rPr>
              <a:t>-GmbH</a:t>
            </a:r>
            <a:r>
              <a:rPr kumimoji="0" lang="en-US"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 Neither the European Union nor </a:t>
            </a:r>
            <a:r>
              <a:rPr lang="en-US" altLang="de-DE" sz="1000" i="1" dirty="0">
                <a:solidFill>
                  <a:srgbClr val="404040"/>
                </a:solidFill>
                <a:latin typeface="Calibri" panose="020F0502020204030204" pitchFamily="34" charset="0"/>
                <a:ea typeface="Calibri" panose="020F0502020204030204" pitchFamily="34" charset="0"/>
                <a:cs typeface="Arial" panose="020B0604020202020204" pitchFamily="34" charset="0"/>
              </a:rPr>
              <a:t>the granting authority can be held responsible for them. </a:t>
            </a:r>
            <a:endParaRPr kumimoji="0" lang="en-US" altLang="de-DE" sz="1000" b="0" i="0" u="none" strike="noStrike" cap="none" normalizeH="0" baseline="0" dirty="0">
              <a:ln>
                <a:noFill/>
              </a:ln>
              <a:solidFill>
                <a:schemeClr val="tx1"/>
              </a:solidFill>
              <a:effectLst/>
              <a:latin typeface="Arial" panose="020B0604020202020204" pitchFamily="34" charset="0"/>
            </a:endParaRPr>
          </a:p>
        </p:txBody>
      </p:sp>
      <p:sp>
        <p:nvSpPr>
          <p:cNvPr id="7" name="Text Placeholder 3">
            <a:extLst>
              <a:ext uri="{FF2B5EF4-FFF2-40B4-BE49-F238E27FC236}">
                <a16:creationId xmlns:a16="http://schemas.microsoft.com/office/drawing/2014/main" id="{F418FB35-8B7D-934E-AD36-8451E6D5482B}"/>
              </a:ext>
            </a:extLst>
          </p:cNvPr>
          <p:cNvSpPr txBox="1">
            <a:spLocks/>
          </p:cNvSpPr>
          <p:nvPr/>
        </p:nvSpPr>
        <p:spPr>
          <a:xfrm>
            <a:off x="361921" y="-118133"/>
            <a:ext cx="3740150" cy="6644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Font typeface="Arial" panose="020B0604020202020204" pitchFamily="34" charset="0"/>
              <a:buNone/>
            </a:pPr>
            <a:endParaRPr lang="en-GB" sz="2000" b="1" dirty="0"/>
          </a:p>
          <a:p>
            <a:pPr marL="0" indent="0">
              <a:lnSpc>
                <a:spcPct val="120000"/>
              </a:lnSpc>
              <a:spcBef>
                <a:spcPts val="300"/>
              </a:spcBef>
              <a:buFont typeface="Arial" panose="020B0604020202020204" pitchFamily="34" charset="0"/>
              <a:buNone/>
            </a:pPr>
            <a:r>
              <a:rPr lang="el-GR" sz="2000" b="1" dirty="0" err="1"/>
              <a:t>CareerBot</a:t>
            </a:r>
            <a:endParaRPr lang="el-GR" sz="2000" b="1" dirty="0"/>
          </a:p>
          <a:p>
            <a:pPr marL="0" indent="0">
              <a:lnSpc>
                <a:spcPct val="120000"/>
              </a:lnSpc>
              <a:spcBef>
                <a:spcPts val="300"/>
              </a:spcBef>
              <a:buFont typeface="Arial" panose="020B0604020202020204" pitchFamily="34" charset="0"/>
              <a:buNone/>
            </a:pPr>
            <a:r>
              <a:rPr lang="el-GR" sz="1100" b="1" dirty="0"/>
              <a:t>Καθοδήγηση καριέρας με βάση το </a:t>
            </a:r>
            <a:r>
              <a:rPr lang="el-GR" sz="1100" b="1" dirty="0" err="1"/>
              <a:t>Chatbot</a:t>
            </a:r>
            <a:endParaRPr lang="el-GR" sz="1100" b="1" dirty="0"/>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l-GR" sz="1100" cap="all" dirty="0"/>
              <a:t>Επικεφαλής και συντονιστής του έργου</a:t>
            </a:r>
          </a:p>
          <a:p>
            <a:pPr marL="0" indent="0">
              <a:lnSpc>
                <a:spcPct val="100000"/>
              </a:lnSpc>
              <a:spcBef>
                <a:spcPts val="300"/>
              </a:spcBef>
              <a:buFont typeface="Arial" panose="020B0604020202020204" pitchFamily="34" charset="0"/>
              <a:buNone/>
            </a:pPr>
            <a:r>
              <a:rPr lang="en-GB" sz="1100" dirty="0" err="1"/>
              <a:t>Hafelekar</a:t>
            </a:r>
            <a:endParaRPr lang="en-GB" sz="1100" dirty="0"/>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l-GR" sz="1100" cap="all" dirty="0"/>
              <a:t>Διάρκεια του έργου</a:t>
            </a:r>
          </a:p>
          <a:p>
            <a:pPr marL="0" indent="0">
              <a:lnSpc>
                <a:spcPct val="100000"/>
              </a:lnSpc>
              <a:spcBef>
                <a:spcPts val="300"/>
              </a:spcBef>
              <a:buFont typeface="Arial" panose="020B0604020202020204" pitchFamily="34" charset="0"/>
              <a:buNone/>
            </a:pPr>
            <a:r>
              <a:rPr lang="el-GR" sz="1100" cap="all" dirty="0"/>
              <a:t>Νοέμβριος 2021 έως Αύγουστος 2024</a:t>
            </a:r>
          </a:p>
          <a:p>
            <a:pPr marL="0" indent="0">
              <a:lnSpc>
                <a:spcPct val="12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r>
              <a:rPr lang="el-GR" sz="1100" cap="all" dirty="0"/>
              <a:t>ΠΡΟΓΡΑΜΜΑ</a:t>
            </a:r>
            <a:endParaRPr lang="en-GB" sz="1100" cap="all" dirty="0"/>
          </a:p>
          <a:p>
            <a:pPr marL="0" indent="0">
              <a:lnSpc>
                <a:spcPct val="100000"/>
              </a:lnSpc>
              <a:spcBef>
                <a:spcPts val="300"/>
              </a:spcBef>
              <a:buFont typeface="Arial" panose="020B0604020202020204" pitchFamily="34" charset="0"/>
              <a:buNone/>
            </a:pPr>
            <a:r>
              <a:rPr lang="en-GB" sz="1100" dirty="0"/>
              <a:t>Erasmus+ Strategic Partnership</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l-GR" sz="1100" dirty="0"/>
              <a:t>ΙΣΤΟΣΕΛΙΔΑ</a:t>
            </a:r>
            <a:endParaRPr lang="en-GB" sz="1100" dirty="0"/>
          </a:p>
          <a:p>
            <a:pPr marL="0" indent="0">
              <a:lnSpc>
                <a:spcPct val="100000"/>
              </a:lnSpc>
              <a:spcBef>
                <a:spcPts val="300"/>
              </a:spcBef>
              <a:buFont typeface="Arial" panose="020B0604020202020204" pitchFamily="34" charset="0"/>
              <a:buNone/>
            </a:pPr>
            <a:r>
              <a:rPr lang="en-GB" sz="1100" dirty="0"/>
              <a:t>https://careerbot.eu</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l-GR" sz="1100" cap="all" dirty="0"/>
              <a:t>ΕΠΙΚΟΙΝΩΝΙΑ</a:t>
            </a:r>
            <a:endParaRPr lang="en-GB" sz="1100" cap="all" dirty="0"/>
          </a:p>
          <a:p>
            <a:pPr marL="0" indent="0">
              <a:lnSpc>
                <a:spcPct val="100000"/>
              </a:lnSpc>
              <a:spcBef>
                <a:spcPts val="300"/>
              </a:spcBef>
              <a:buFont typeface="Arial" panose="020B0604020202020204" pitchFamily="34" charset="0"/>
              <a:buNone/>
            </a:pPr>
            <a:r>
              <a:rPr lang="en-US" sz="1100" dirty="0"/>
              <a:t>info@hafelekar.at</a:t>
            </a:r>
          </a:p>
          <a:p>
            <a:pPr marL="0" indent="0">
              <a:lnSpc>
                <a:spcPct val="120000"/>
              </a:lnSpc>
              <a:spcBef>
                <a:spcPts val="300"/>
              </a:spcBef>
              <a:buFont typeface="Arial" panose="020B0604020202020204" pitchFamily="34" charset="0"/>
              <a:buNone/>
            </a:pPr>
            <a:endParaRPr lang="en-US" sz="1100" dirty="0"/>
          </a:p>
          <a:p>
            <a:pPr marL="0" indent="0">
              <a:lnSpc>
                <a:spcPct val="120000"/>
              </a:lnSpc>
              <a:spcBef>
                <a:spcPts val="300"/>
              </a:spcBef>
              <a:buFont typeface="Arial" panose="020B0604020202020204" pitchFamily="34" charset="0"/>
              <a:buNone/>
            </a:pPr>
            <a:r>
              <a:rPr lang="el-GR" sz="1100" dirty="0"/>
              <a:t>ΕΤΑΙΡΟΙ</a:t>
            </a:r>
            <a:endParaRPr lang="en-US" sz="1100" dirty="0"/>
          </a:p>
          <a:p>
            <a:pPr marL="0" indent="0" algn="l">
              <a:buNone/>
            </a:pPr>
            <a:r>
              <a:rPr lang="de-AT" sz="1100" b="0" i="0" u="sng" strike="noStrike" dirty="0">
                <a:effectLst/>
                <a:hlinkClick r:id="rId8">
                  <a:extLst>
                    <a:ext uri="{A12FA001-AC4F-418D-AE19-62706E023703}">
                      <ahyp:hlinkClr xmlns:ahyp="http://schemas.microsoft.com/office/drawing/2018/hyperlinkcolor" val="tx"/>
                    </a:ext>
                  </a:extLst>
                </a:hlinkClick>
              </a:rPr>
              <a:t>Hafelekar Unternehmensberatung, AT</a:t>
            </a:r>
            <a:endParaRPr lang="de-AT" sz="1100" b="0" i="0" u="sng" dirty="0">
              <a:effectLst/>
            </a:endParaRPr>
          </a:p>
          <a:p>
            <a:pPr marL="0" indent="0" algn="l">
              <a:buNone/>
            </a:pPr>
            <a:r>
              <a:rPr lang="de-AT" sz="1100" b="0" i="0" u="sng" strike="noStrike" dirty="0">
                <a:effectLst/>
                <a:hlinkClick r:id="rId9">
                  <a:extLst>
                    <a:ext uri="{A12FA001-AC4F-418D-AE19-62706E023703}">
                      <ahyp:hlinkClr xmlns:ahyp="http://schemas.microsoft.com/office/drawing/2018/hyperlinkcolor" val="tx"/>
                    </a:ext>
                  </a:extLst>
                </a:hlinkClick>
              </a:rPr>
              <a:t>Tiroler Soziale Dienste GmbH, AT</a:t>
            </a:r>
            <a:endParaRPr lang="de-AT" sz="1100" b="0" i="0" u="sng" dirty="0">
              <a:effectLst/>
            </a:endParaRPr>
          </a:p>
          <a:p>
            <a:pPr marL="0" indent="0" algn="l">
              <a:buNone/>
            </a:pPr>
            <a:r>
              <a:rPr lang="el-GR" sz="1100" b="0" i="0" u="sng" strike="noStrike" dirty="0">
                <a:effectLst/>
                <a:hlinkClick r:id="rId10">
                  <a:extLst>
                    <a:ext uri="{A12FA001-AC4F-418D-AE19-62706E023703}">
                      <ahyp:hlinkClr xmlns:ahyp="http://schemas.microsoft.com/office/drawing/2018/hyperlinkcolor" val="tx"/>
                    </a:ext>
                  </a:extLst>
                </a:hlinkClick>
              </a:rPr>
              <a:t>Συνεργασία Ενεργών Πολιτών</a:t>
            </a:r>
            <a:r>
              <a:rPr lang="de-AT" sz="1100" b="0" i="0" u="sng" strike="noStrike" dirty="0">
                <a:effectLst/>
                <a:hlinkClick r:id="rId10">
                  <a:extLst>
                    <a:ext uri="{A12FA001-AC4F-418D-AE19-62706E023703}">
                      <ahyp:hlinkClr xmlns:ahyp="http://schemas.microsoft.com/office/drawing/2018/hyperlinkcolor" val="tx"/>
                    </a:ext>
                  </a:extLst>
                </a:hlinkClick>
              </a:rPr>
              <a:t>, GR</a:t>
            </a:r>
            <a:endParaRPr lang="de-AT" sz="1100" b="0" i="0" u="sng" dirty="0">
              <a:effectLst/>
            </a:endParaRPr>
          </a:p>
          <a:p>
            <a:pPr marL="0" indent="0" algn="l">
              <a:buNone/>
            </a:pPr>
            <a:r>
              <a:rPr lang="de-AT" sz="1100" b="0" i="0" u="sng" strike="noStrike" dirty="0" err="1">
                <a:effectLst/>
                <a:hlinkClick r:id="rId11">
                  <a:extLst>
                    <a:ext uri="{A12FA001-AC4F-418D-AE19-62706E023703}">
                      <ahyp:hlinkClr xmlns:ahyp="http://schemas.microsoft.com/office/drawing/2018/hyperlinkcolor" val="tx"/>
                    </a:ext>
                  </a:extLst>
                </a:hlinkClick>
              </a:rPr>
              <a:t>Pontydysgu</a:t>
            </a:r>
            <a:r>
              <a:rPr lang="de-AT" sz="1100" b="0" i="0" u="sng" strike="noStrike" dirty="0">
                <a:effectLst/>
                <a:hlinkClick r:id="rId11">
                  <a:extLst>
                    <a:ext uri="{A12FA001-AC4F-418D-AE19-62706E023703}">
                      <ahyp:hlinkClr xmlns:ahyp="http://schemas.microsoft.com/office/drawing/2018/hyperlinkcolor" val="tx"/>
                    </a:ext>
                  </a:extLst>
                </a:hlinkClick>
              </a:rPr>
              <a:t> SL, ES</a:t>
            </a:r>
            <a:endParaRPr lang="de-AT" sz="1100" b="0" i="0" u="sng" dirty="0">
              <a:effectLst/>
            </a:endParaRPr>
          </a:p>
          <a:p>
            <a:pPr marL="0" indent="0" algn="l">
              <a:buNone/>
            </a:pPr>
            <a:r>
              <a:rPr lang="de-AT" sz="1100" b="0" i="0" u="sng" strike="noStrike" dirty="0" err="1">
                <a:effectLst/>
                <a:hlinkClick r:id="rId12">
                  <a:extLst>
                    <a:ext uri="{A12FA001-AC4F-418D-AE19-62706E023703}">
                      <ahyp:hlinkClr xmlns:ahyp="http://schemas.microsoft.com/office/drawing/2018/hyperlinkcolor" val="tx"/>
                    </a:ext>
                  </a:extLst>
                </a:hlinkClick>
              </a:rPr>
              <a:t>Consultoría</a:t>
            </a:r>
            <a:r>
              <a:rPr lang="de-AT" sz="1100" b="0" i="0" u="sng" strike="noStrike" dirty="0">
                <a:effectLst/>
                <a:hlinkClick r:id="rId12">
                  <a:extLst>
                    <a:ext uri="{A12FA001-AC4F-418D-AE19-62706E023703}">
                      <ahyp:hlinkClr xmlns:ahyp="http://schemas.microsoft.com/office/drawing/2018/hyperlinkcolor" val="tx"/>
                    </a:ext>
                  </a:extLst>
                </a:hlinkClick>
              </a:rPr>
              <a:t> de </a:t>
            </a:r>
            <a:r>
              <a:rPr lang="de-AT" sz="1100" b="0" i="0" u="sng" strike="noStrike" dirty="0" err="1">
                <a:effectLst/>
                <a:hlinkClick r:id="rId12">
                  <a:extLst>
                    <a:ext uri="{A12FA001-AC4F-418D-AE19-62706E023703}">
                      <ahyp:hlinkClr xmlns:ahyp="http://schemas.microsoft.com/office/drawing/2018/hyperlinkcolor" val="tx"/>
                    </a:ext>
                  </a:extLst>
                </a:hlinkClick>
              </a:rPr>
              <a:t>Innovación</a:t>
            </a:r>
            <a:r>
              <a:rPr lang="de-AT" sz="1100" b="0" i="0" u="sng" strike="noStrike" dirty="0">
                <a:effectLst/>
                <a:hlinkClick r:id="rId12">
                  <a:extLst>
                    <a:ext uri="{A12FA001-AC4F-418D-AE19-62706E023703}">
                      <ahyp:hlinkClr xmlns:ahyp="http://schemas.microsoft.com/office/drawing/2018/hyperlinkcolor" val="tx"/>
                    </a:ext>
                  </a:extLst>
                </a:hlinkClick>
              </a:rPr>
              <a:t> </a:t>
            </a:r>
            <a:r>
              <a:rPr lang="de-AT" sz="1100" b="0" i="0" u="sng" strike="noStrike" dirty="0" err="1">
                <a:effectLst/>
                <a:hlinkClick r:id="rId12">
                  <a:extLst>
                    <a:ext uri="{A12FA001-AC4F-418D-AE19-62706E023703}">
                      <ahyp:hlinkClr xmlns:ahyp="http://schemas.microsoft.com/office/drawing/2018/hyperlinkcolor" val="tx"/>
                    </a:ext>
                  </a:extLst>
                </a:hlinkClick>
              </a:rPr>
              <a:t>Social</a:t>
            </a:r>
            <a:r>
              <a:rPr lang="de-AT" sz="1100" b="0" i="0" u="sng" strike="noStrike" dirty="0">
                <a:effectLst/>
                <a:hlinkClick r:id="rId12">
                  <a:extLst>
                    <a:ext uri="{A12FA001-AC4F-418D-AE19-62706E023703}">
                      <ahyp:hlinkClr xmlns:ahyp="http://schemas.microsoft.com/office/drawing/2018/hyperlinkcolor" val="tx"/>
                    </a:ext>
                  </a:extLst>
                </a:hlinkClick>
              </a:rPr>
              <a:t>, ES</a:t>
            </a:r>
            <a:endParaRPr lang="de-AT" sz="1100" b="0" i="0" u="sng" dirty="0">
              <a:effectLst/>
            </a:endParaRPr>
          </a:p>
          <a:p>
            <a:pPr marL="0" indent="0" algn="l">
              <a:buNone/>
            </a:pPr>
            <a:r>
              <a:rPr lang="de-AT" sz="1100" b="0" i="0" u="sng" strike="noStrike" dirty="0" err="1">
                <a:effectLst/>
                <a:hlinkClick r:id="rId13">
                  <a:extLst>
                    <a:ext uri="{A12FA001-AC4F-418D-AE19-62706E023703}">
                      <ahyp:hlinkClr xmlns:ahyp="http://schemas.microsoft.com/office/drawing/2018/hyperlinkcolor" val="tx"/>
                    </a:ext>
                  </a:extLst>
                </a:hlinkClick>
              </a:rPr>
              <a:t>Ballymun</a:t>
            </a:r>
            <a:r>
              <a:rPr lang="de-AT" sz="1100" b="0" i="0" u="sng" strike="noStrike" dirty="0">
                <a:effectLst/>
                <a:hlinkClick r:id="rId13">
                  <a:extLst>
                    <a:ext uri="{A12FA001-AC4F-418D-AE19-62706E023703}">
                      <ahyp:hlinkClr xmlns:ahyp="http://schemas.microsoft.com/office/drawing/2018/hyperlinkcolor" val="tx"/>
                    </a:ext>
                  </a:extLst>
                </a:hlinkClick>
              </a:rPr>
              <a:t> Job </a:t>
            </a:r>
            <a:r>
              <a:rPr lang="de-AT" sz="1100" b="0" i="0" u="sng" strike="noStrike" dirty="0" err="1">
                <a:effectLst/>
                <a:hlinkClick r:id="rId13">
                  <a:extLst>
                    <a:ext uri="{A12FA001-AC4F-418D-AE19-62706E023703}">
                      <ahyp:hlinkClr xmlns:ahyp="http://schemas.microsoft.com/office/drawing/2018/hyperlinkcolor" val="tx"/>
                    </a:ext>
                  </a:extLst>
                </a:hlinkClick>
              </a:rPr>
              <a:t>Centre</a:t>
            </a:r>
            <a:r>
              <a:rPr lang="de-AT" sz="1100" b="0" i="0" u="sng" strike="noStrike" dirty="0">
                <a:effectLst/>
                <a:hlinkClick r:id="rId13">
                  <a:extLst>
                    <a:ext uri="{A12FA001-AC4F-418D-AE19-62706E023703}">
                      <ahyp:hlinkClr xmlns:ahyp="http://schemas.microsoft.com/office/drawing/2018/hyperlinkcolor" val="tx"/>
                    </a:ext>
                  </a:extLst>
                </a:hlinkClick>
              </a:rPr>
              <a:t> Co-operative Society Limited, IE</a:t>
            </a:r>
            <a:endParaRPr lang="de-AT" sz="1100" b="0" i="0" u="sng" dirty="0">
              <a:effectLst/>
            </a:endParaRPr>
          </a:p>
          <a:p>
            <a:pPr marL="0" indent="0">
              <a:lnSpc>
                <a:spcPct val="120000"/>
              </a:lnSpc>
              <a:spcBef>
                <a:spcPts val="300"/>
              </a:spcBef>
              <a:buFont typeface="Arial" panose="020B0604020202020204" pitchFamily="34" charset="0"/>
              <a:buNone/>
            </a:pPr>
            <a:endParaRPr lang="hu-HU" sz="1100" dirty="0"/>
          </a:p>
          <a:p>
            <a:pPr marL="0" indent="0">
              <a:spcBef>
                <a:spcPts val="300"/>
              </a:spcBef>
              <a:buFont typeface="Arial" panose="020B0604020202020204" pitchFamily="34" charset="0"/>
              <a:buNone/>
            </a:pPr>
            <a:endParaRPr lang="en-GB" sz="1100" dirty="0"/>
          </a:p>
        </p:txBody>
      </p:sp>
      <p:sp>
        <p:nvSpPr>
          <p:cNvPr id="11" name="Rectangle 2">
            <a:extLst>
              <a:ext uri="{FF2B5EF4-FFF2-40B4-BE49-F238E27FC236}">
                <a16:creationId xmlns:a16="http://schemas.microsoft.com/office/drawing/2014/main" id="{815CE525-E393-F39D-BB4E-02AA30D58DC3}"/>
              </a:ext>
            </a:extLst>
          </p:cNvPr>
          <p:cNvSpPr>
            <a:spLocks noChangeArrowheads="1"/>
          </p:cNvSpPr>
          <p:nvPr/>
        </p:nvSpPr>
        <p:spPr bwMode="auto">
          <a:xfrm>
            <a:off x="164970" y="849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4" name="Untertitel 2">
            <a:extLst>
              <a:ext uri="{FF2B5EF4-FFF2-40B4-BE49-F238E27FC236}">
                <a16:creationId xmlns:a16="http://schemas.microsoft.com/office/drawing/2014/main" id="{FB5845E2-D6CE-CB09-548C-DAA368A82283}"/>
              </a:ext>
            </a:extLst>
          </p:cNvPr>
          <p:cNvSpPr txBox="1">
            <a:spLocks/>
          </p:cNvSpPr>
          <p:nvPr/>
        </p:nvSpPr>
        <p:spPr>
          <a:xfrm>
            <a:off x="4297753" y="4732709"/>
            <a:ext cx="7524510" cy="13283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sz="2000" u="sng" dirty="0">
              <a:latin typeface="+mj-lt"/>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r>
              <a:rPr lang="de-AT" altLang="de-DE" sz="1200" b="1" dirty="0">
                <a:solidFill>
                  <a:srgbClr val="464646"/>
                </a:solidFill>
                <a:ea typeface="Times New Roman" panose="02020603050405020304" pitchFamily="18" charset="0"/>
                <a:cs typeface="Times New Roman" panose="02020603050405020304" pitchFamily="18" charset="0"/>
              </a:rPr>
              <a:t>CC BY-NC-ND</a:t>
            </a:r>
            <a:endParaRPr lang="de-AT" altLang="de-DE" sz="1200" dirty="0"/>
          </a:p>
          <a:p>
            <a:pPr algn="l" eaLnBrk="0" fontAlgn="base" hangingPunct="0">
              <a:lnSpc>
                <a:spcPct val="100000"/>
              </a:lnSpc>
              <a:spcBef>
                <a:spcPct val="0"/>
              </a:spcBef>
              <a:spcAft>
                <a:spcPct val="0"/>
              </a:spcAft>
              <a:buFontTx/>
              <a:buNone/>
            </a:pPr>
            <a:r>
              <a:rPr lang="en-IE" altLang="de-DE" sz="1200" dirty="0">
                <a:solidFill>
                  <a:srgbClr val="464646"/>
                </a:solidFill>
                <a:ea typeface="Times New Roman" panose="02020603050405020304" pitchFamily="18" charset="0"/>
                <a:cs typeface="Times New Roman" panose="02020603050405020304" pitchFamily="18" charset="0"/>
              </a:rPr>
              <a:t>This document is licensed under CC BY-NC-ND. </a:t>
            </a:r>
            <a:r>
              <a:rPr lang="de-AT" altLang="de-DE" sz="1200" dirty="0">
                <a:solidFill>
                  <a:srgbClr val="464646"/>
                </a:solidFill>
                <a:ea typeface="Times New Roman" panose="02020603050405020304" pitchFamily="18" charset="0"/>
                <a:cs typeface="Times New Roman" panose="02020603050405020304" pitchFamily="18" charset="0"/>
              </a:rPr>
              <a:t>See: </a:t>
            </a:r>
            <a:r>
              <a:rPr lang="de-AT" altLang="de-DE" sz="1200" dirty="0">
                <a:solidFill>
                  <a:srgbClr val="000000"/>
                </a:solidFill>
                <a:ea typeface="Times New Roman" panose="02020603050405020304" pitchFamily="18" charset="0"/>
                <a:cs typeface="Times New Roman" panose="02020603050405020304" pitchFamily="18" charset="0"/>
                <a:hlinkClick r:id="rId14"/>
              </a:rPr>
              <a:t>https://creativecommons.org/licenses/by-nc-nd/4.0/</a:t>
            </a:r>
            <a:r>
              <a:rPr lang="de-AT" altLang="de-DE" sz="1200" dirty="0">
                <a:solidFill>
                  <a:srgbClr val="464646"/>
                </a:solidFill>
                <a:ea typeface="Times New Roman" panose="02020603050405020304" pitchFamily="18" charset="0"/>
                <a:cs typeface="Times New Roman" panose="02020603050405020304" pitchFamily="18" charset="0"/>
              </a:rPr>
              <a:t> </a:t>
            </a:r>
            <a:endParaRPr lang="de-AT" altLang="de-DE" sz="1200" dirty="0"/>
          </a:p>
          <a:p>
            <a:pPr algn="l"/>
            <a:endParaRPr lang="de-AT" sz="2000" u="sng" dirty="0">
              <a:latin typeface="+mj-lt"/>
            </a:endParaRPr>
          </a:p>
          <a:p>
            <a:pPr algn="l"/>
            <a:endParaRPr lang="de-AT" sz="2000" dirty="0">
              <a:latin typeface="+mj-lt"/>
            </a:endParaRPr>
          </a:p>
          <a:p>
            <a:pPr algn="l"/>
            <a:endParaRPr lang="de-AT" sz="2000" dirty="0">
              <a:latin typeface="+mj-lt"/>
            </a:endParaRPr>
          </a:p>
        </p:txBody>
      </p:sp>
      <p:pic>
        <p:nvPicPr>
          <p:cNvPr id="9" name="Grafik 1">
            <a:extLst>
              <a:ext uri="{FF2B5EF4-FFF2-40B4-BE49-F238E27FC236}">
                <a16:creationId xmlns:a16="http://schemas.microsoft.com/office/drawing/2014/main" id="{086CA3D9-3F07-1A19-C8B8-5F5BF61712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69820" y="5044820"/>
            <a:ext cx="838200" cy="29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60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el-GR" sz="4000" b="1" dirty="0"/>
              <a:t>ΜΕ</a:t>
            </a:r>
            <a:r>
              <a:rPr lang="de-AT" sz="4000" b="1" dirty="0"/>
              <a:t>1: </a:t>
            </a:r>
            <a:r>
              <a:rPr lang="el-GR" sz="4000" b="1" dirty="0"/>
              <a:t>Μαθησιακά αποτελέσματα</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3684483" y="2508648"/>
            <a:ext cx="7923317" cy="546754"/>
          </a:xfrm>
        </p:spPr>
        <p:txBody>
          <a:bodyPr>
            <a:normAutofit/>
          </a:bodyPr>
          <a:lstStyle/>
          <a:p>
            <a:pPr algn="just"/>
            <a:r>
              <a:rPr lang="el-GR" sz="2800" dirty="0"/>
              <a:t>Συμπληρώνοντας αυτή την ΜΕ θα μάθετε:</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346846" y="3345190"/>
            <a:ext cx="8475417" cy="228201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dirty="0"/>
              <a:t>Πώς να ορίσετε τι είναι μια </a:t>
            </a:r>
            <a:r>
              <a:rPr lang="el-GR" dirty="0" err="1"/>
              <a:t>περσόνα</a:t>
            </a:r>
            <a:r>
              <a:rPr lang="el-GR" dirty="0"/>
              <a:t> χρήστης, πώς εμπλουτίζουν την ανάπτυξη της τεχνολογίας / υπηρεσιών και τις βασικές πληροφορίες που χρειάζεστε για να αντικατοπτρίσετε ένα τυπικό πρόσωπο χρήστη των χρηστών της υπηρεσίας σας.</a:t>
            </a:r>
            <a:endParaRPr lang="de-AT" dirty="0"/>
          </a:p>
          <a:p>
            <a:pPr marL="342900" indent="-342900" algn="just">
              <a:buFont typeface="Wingdings" panose="05000000000000000000" pitchFamily="2" charset="2"/>
              <a:buChar char="§"/>
            </a:pPr>
            <a:r>
              <a:rPr lang="el-GR" dirty="0"/>
              <a:t>Πώς οι </a:t>
            </a:r>
            <a:r>
              <a:rPr lang="el-GR" dirty="0" err="1"/>
              <a:t>Περσόνες</a:t>
            </a:r>
            <a:r>
              <a:rPr lang="el-GR" dirty="0"/>
              <a:t> Χρηστών μπορούν να εφαρμοστούν πρακτικά ως εργαλεία μάθησης για να βοηθήσουν στην κατάρτιση και τις μαθησιακές εμπειρίες για τους σύμβουλους επαγγελματικού προσανατολισμού.</a:t>
            </a:r>
            <a:endParaRPr lang="de-AT" dirty="0"/>
          </a:p>
          <a:p>
            <a:pPr algn="l"/>
            <a:endParaRPr lang="de-AT"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8" name="TextBox 7">
            <a:extLst>
              <a:ext uri="{FF2B5EF4-FFF2-40B4-BE49-F238E27FC236}">
                <a16:creationId xmlns:a16="http://schemas.microsoft.com/office/drawing/2014/main" id="{F9ECEA0B-47F6-62DD-7627-00BE4BE1D8D3}"/>
              </a:ext>
            </a:extLst>
          </p:cNvPr>
          <p:cNvSpPr txBox="1"/>
          <p:nvPr/>
        </p:nvSpPr>
        <p:spPr>
          <a:xfrm>
            <a:off x="864251" y="928258"/>
            <a:ext cx="8287256" cy="1631216"/>
          </a:xfrm>
          <a:prstGeom prst="rect">
            <a:avLst/>
          </a:prstGeom>
          <a:noFill/>
        </p:spPr>
        <p:txBody>
          <a:bodyPr wrap="square">
            <a:spAutoFit/>
          </a:bodyPr>
          <a:lstStyle/>
          <a:p>
            <a:r>
              <a:rPr lang="el-GR" sz="2000" dirty="0">
                <a:latin typeface="Calibri" panose="020F0502020204030204" pitchFamily="34" charset="0"/>
                <a:ea typeface="Calibri" panose="020F0502020204030204" pitchFamily="34" charset="0"/>
              </a:rPr>
              <a:t>Τρία παραδείγματα </a:t>
            </a:r>
            <a:r>
              <a:rPr lang="el-GR" sz="2000" dirty="0" err="1">
                <a:latin typeface="Calibri" panose="020F0502020204030204" pitchFamily="34" charset="0"/>
                <a:ea typeface="Calibri" panose="020F0502020204030204" pitchFamily="34" charset="0"/>
              </a:rPr>
              <a:t>περσόναs</a:t>
            </a:r>
            <a:r>
              <a:rPr lang="el-GR" sz="2000" dirty="0">
                <a:latin typeface="Calibri" panose="020F0502020204030204" pitchFamily="34" charset="0"/>
                <a:ea typeface="Calibri" panose="020F0502020204030204" pitchFamily="34" charset="0"/>
              </a:rPr>
              <a:t> (</a:t>
            </a:r>
            <a:r>
              <a:rPr lang="el-GR" sz="2000" dirty="0" err="1">
                <a:latin typeface="Calibri" panose="020F0502020204030204" pitchFamily="34" charset="0"/>
                <a:ea typeface="Calibri" panose="020F0502020204030204" pitchFamily="34" charset="0"/>
              </a:rPr>
              <a:t>Σαμίρα</a:t>
            </a:r>
            <a:r>
              <a:rPr lang="el-GR" sz="2000" dirty="0">
                <a:latin typeface="Calibri" panose="020F0502020204030204" pitchFamily="34" charset="0"/>
                <a:ea typeface="Calibri" panose="020F0502020204030204" pitchFamily="34" charset="0"/>
              </a:rPr>
              <a:t>, </a:t>
            </a:r>
            <a:r>
              <a:rPr lang="el-GR" sz="2000" dirty="0" err="1">
                <a:latin typeface="Calibri" panose="020F0502020204030204" pitchFamily="34" charset="0"/>
                <a:ea typeface="Calibri" panose="020F0502020204030204" pitchFamily="34" charset="0"/>
              </a:rPr>
              <a:t>Φρέντα</a:t>
            </a:r>
            <a:r>
              <a:rPr lang="el-GR" sz="2000" dirty="0">
                <a:latin typeface="Calibri" panose="020F0502020204030204" pitchFamily="34" charset="0"/>
                <a:ea typeface="Calibri" panose="020F0502020204030204" pitchFamily="34" charset="0"/>
              </a:rPr>
              <a:t>, </a:t>
            </a:r>
            <a:r>
              <a:rPr lang="el-GR" sz="2000" dirty="0" err="1">
                <a:latin typeface="Calibri" panose="020F0502020204030204" pitchFamily="34" charset="0"/>
                <a:ea typeface="Calibri" panose="020F0502020204030204" pitchFamily="34" charset="0"/>
              </a:rPr>
              <a:t>Πέδρο</a:t>
            </a:r>
            <a:r>
              <a:rPr lang="el-GR" sz="2000" dirty="0">
                <a:latin typeface="Calibri" panose="020F0502020204030204" pitchFamily="34" charset="0"/>
                <a:ea typeface="Calibri" panose="020F0502020204030204" pitchFamily="34" charset="0"/>
              </a:rPr>
              <a:t>) αποτελούν τη βάση αυτής της Εκπαιδευτικής Ενότητας.  Αναλογιστείτε διάφορες πτυχές του προφίλ του επωφελούμενου, συμπεριλαμβανομένων των στόχων των επωφελούμενων, των εναυσμάτων, των πραγμάτων για τα οποία θέλουν να μάθουν περισσότερα και γιατί έχουν κίνητρο να αναζητήσουν εργασία.</a:t>
            </a:r>
            <a:endParaRPr lang="en-GB" dirty="0">
              <a:latin typeface="Calibri" panose="020F0502020204030204" pitchFamily="34" charset="0"/>
              <a:ea typeface="Calibri" panose="020F0502020204030204" pitchFamily="34" charset="0"/>
            </a:endParaRPr>
          </a:p>
        </p:txBody>
      </p:sp>
      <p:pic>
        <p:nvPicPr>
          <p:cNvPr id="1026" name="Picture 2" descr="MAN SITTING IN AN OFFICE">
            <a:extLst>
              <a:ext uri="{FF2B5EF4-FFF2-40B4-BE49-F238E27FC236}">
                <a16:creationId xmlns:a16="http://schemas.microsoft.com/office/drawing/2014/main" id="{E7AD9816-5703-C53E-2902-4704A27411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820" y="3243054"/>
            <a:ext cx="2172501" cy="21725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6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797939" y="344300"/>
            <a:ext cx="8924337" cy="613068"/>
          </a:xfrm>
        </p:spPr>
        <p:txBody>
          <a:bodyPr>
            <a:noAutofit/>
          </a:bodyPr>
          <a:lstStyle/>
          <a:p>
            <a:pPr algn="l"/>
            <a:r>
              <a:rPr lang="el-GR" sz="2000" b="1" dirty="0"/>
              <a:t>Μ</a:t>
            </a:r>
            <a:r>
              <a:rPr lang="en-US" sz="2000" b="1" dirty="0"/>
              <a:t>E</a:t>
            </a:r>
            <a:r>
              <a:rPr lang="el-GR" sz="2000" b="1" dirty="0"/>
              <a:t>1 – Η πρακτική εφαρμογή των </a:t>
            </a:r>
            <a:r>
              <a:rPr lang="el-GR" sz="2000" b="1" dirty="0" err="1"/>
              <a:t>Περσόνων</a:t>
            </a:r>
            <a:r>
              <a:rPr lang="el-GR" sz="2000" b="1" dirty="0"/>
              <a:t> Χρηστών ως εκπαιδευτικό εργαλείο σε μια </a:t>
            </a:r>
            <a:r>
              <a:rPr lang="el-GR" sz="2000" b="1" dirty="0" err="1"/>
              <a:t>CareerBot</a:t>
            </a:r>
            <a:r>
              <a:rPr lang="el-GR" sz="2000" b="1" dirty="0"/>
              <a:t> Μεθοδολογία</a:t>
            </a:r>
            <a:endParaRPr lang="de-AT" sz="2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3254" y="120125"/>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856746" y="1039486"/>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79636" y="1911566"/>
            <a:ext cx="8527484" cy="3862110"/>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b="1" dirty="0" err="1"/>
              <a:t>Περσόνα</a:t>
            </a:r>
            <a:r>
              <a:rPr lang="el-GR" b="1" dirty="0"/>
              <a:t> 1: </a:t>
            </a:r>
            <a:r>
              <a:rPr lang="el-GR" dirty="0"/>
              <a:t>‘Η </a:t>
            </a:r>
            <a:r>
              <a:rPr lang="el-GR" dirty="0" err="1"/>
              <a:t>Σαμίρα</a:t>
            </a:r>
            <a:r>
              <a:rPr lang="el-GR" dirty="0"/>
              <a:t>, θέλει να δουλέψει και να βοηθήσει την οικογένεια της’, Η </a:t>
            </a:r>
            <a:r>
              <a:rPr lang="el-GR" dirty="0" err="1"/>
              <a:t>Σαμίρα</a:t>
            </a:r>
            <a:r>
              <a:rPr lang="el-GR" dirty="0"/>
              <a:t> επιλέχθηκε ως ένα παράδειγμα </a:t>
            </a:r>
            <a:r>
              <a:rPr lang="el-GR" dirty="0" err="1"/>
              <a:t>περσόνας</a:t>
            </a:r>
            <a:r>
              <a:rPr lang="el-GR" dirty="0"/>
              <a:t>, καθώς αντιπροσωπεύει μια ωφελούμενη με μεταναστευτικό υπόβαθρο, η οποία είναι νέα στην Αυστρία και θέλει να βρει μια θέση ως κομμώτρια σε μια νέα χώρα.</a:t>
            </a:r>
            <a:endParaRPr lang="en-US" dirty="0"/>
          </a:p>
          <a:p>
            <a:pPr algn="just"/>
            <a:endParaRPr lang="en-US" dirty="0"/>
          </a:p>
          <a:p>
            <a:pPr marL="342900" indent="-342900" algn="just">
              <a:buFont typeface="Wingdings" panose="05000000000000000000" pitchFamily="2" charset="2"/>
              <a:buChar char="§"/>
            </a:pPr>
            <a:r>
              <a:rPr lang="el-GR" b="1" dirty="0" err="1"/>
              <a:t>Περσόνα</a:t>
            </a:r>
            <a:r>
              <a:rPr lang="el-GR" b="1" dirty="0"/>
              <a:t> 2: </a:t>
            </a:r>
            <a:r>
              <a:rPr lang="el-GR" dirty="0"/>
              <a:t>‘Αφιερωμένη στην καριέρα της αλλά με αίσθηση γήρατος, </a:t>
            </a:r>
            <a:r>
              <a:rPr lang="el-GR" dirty="0" err="1"/>
              <a:t>Φρέντα</a:t>
            </a:r>
            <a:r>
              <a:rPr lang="el-GR" dirty="0"/>
              <a:t>’, Η </a:t>
            </a:r>
            <a:r>
              <a:rPr lang="el-GR" dirty="0" err="1"/>
              <a:t>Φρέντα</a:t>
            </a:r>
            <a:r>
              <a:rPr lang="el-GR" dirty="0"/>
              <a:t> επιλέχθηκε ως παράδειγμα </a:t>
            </a:r>
            <a:r>
              <a:rPr lang="el-GR" dirty="0" err="1"/>
              <a:t>περσόνας</a:t>
            </a:r>
            <a:r>
              <a:rPr lang="el-GR" dirty="0"/>
              <a:t>, καθώς αντιπροσωπεύει μια ωφελούμενη που χρειάζεται περισσότερες πληροφορίες σχετικά με τις τρέχουσες θέσεις εργασίας και τις δεξιότητες που ζητούνται στην τρέχουσα αγορά εργασίας. Χρειάζεται υποστήριξη για να προετοιμαστεί για να υποβάλει αίτηση για εργασία. Η </a:t>
            </a:r>
            <a:r>
              <a:rPr lang="el-GR" dirty="0" err="1"/>
              <a:t>Φρέντα</a:t>
            </a:r>
            <a:r>
              <a:rPr lang="el-GR" dirty="0"/>
              <a:t> επιστρέφει στο εργατικό δυναμικό της Ιρλανδίας μετά από ένα διάλειμμα στην απασχόληση. </a:t>
            </a:r>
          </a:p>
          <a:p>
            <a:pPr algn="just"/>
            <a:endParaRPr lang="en-US" dirty="0"/>
          </a:p>
          <a:p>
            <a:pPr marL="342900" indent="-342900" algn="just">
              <a:buFont typeface="Wingdings" panose="05000000000000000000" pitchFamily="2" charset="2"/>
              <a:buChar char="§"/>
            </a:pPr>
            <a:r>
              <a:rPr lang="el-GR" b="1" dirty="0" err="1"/>
              <a:t>Περσόνα</a:t>
            </a:r>
            <a:r>
              <a:rPr lang="el-GR" b="1" dirty="0"/>
              <a:t> 3: ‘</a:t>
            </a:r>
            <a:r>
              <a:rPr lang="el-GR" dirty="0" err="1"/>
              <a:t>Πέδρο</a:t>
            </a:r>
            <a:r>
              <a:rPr lang="el-GR" dirty="0"/>
              <a:t>, σταθερή αυτοεκτίμηση’, ο </a:t>
            </a:r>
            <a:r>
              <a:rPr lang="el-GR" dirty="0" err="1"/>
              <a:t>Πέδρο</a:t>
            </a:r>
            <a:r>
              <a:rPr lang="el-GR" dirty="0"/>
              <a:t> επιλέχθηκε ως παράδειγμα, καθώς αντιπροσωπεύει έναν νεαρό αναζητούντα εργασία στην Ισπανία, ο οποίος δεν βρίσκεται σε απασχόληση, εκπαίδευση ή κατάρτιση, και θέλει να βελτιώσει τις δεξιότητες του στις συνεντεύξεις για να επιτύχει τον στόχο του να εισέλθει στην απασχόληση και να μετακομίσει από το σπίτι της οικογένειας του. </a:t>
            </a:r>
            <a:endParaRPr lang="de-AT" dirty="0"/>
          </a:p>
          <a:p>
            <a:pPr algn="l"/>
            <a:endParaRPr lang="de-AT" dirty="0"/>
          </a:p>
        </p:txBody>
      </p:sp>
      <p:grpSp>
        <p:nvGrpSpPr>
          <p:cNvPr id="4" name="Gruppieren 3">
            <a:extLst>
              <a:ext uri="{FF2B5EF4-FFF2-40B4-BE49-F238E27FC236}">
                <a16:creationId xmlns:a16="http://schemas.microsoft.com/office/drawing/2014/main" id="{D22B7B58-79FC-FD00-46AB-8A22B9EC768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F4E93AB4-D557-C65C-4D92-4DF561A0221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2970EFD8-BFF2-0040-3441-59459BBEBD7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7" name="persona 1.jpg">
            <a:extLst>
              <a:ext uri="{FF2B5EF4-FFF2-40B4-BE49-F238E27FC236}">
                <a16:creationId xmlns:a16="http://schemas.microsoft.com/office/drawing/2014/main" id="{4890CC04-9FA2-8004-F380-09917C251C52}"/>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53000"/>
                    </a14:imgEffect>
                  </a14:imgLayer>
                </a14:imgProps>
              </a:ext>
              <a:ext uri="{28A0092B-C50C-407E-A947-70E740481C1C}">
                <a14:useLocalDpi xmlns:a14="http://schemas.microsoft.com/office/drawing/2010/main" val="0"/>
              </a:ext>
            </a:extLst>
          </a:blip>
          <a:stretch>
            <a:fillRect/>
          </a:stretch>
        </p:blipFill>
        <p:spPr>
          <a:xfrm>
            <a:off x="9060516" y="1930087"/>
            <a:ext cx="1141944" cy="1097280"/>
          </a:xfrm>
          <a:prstGeom prst="rect">
            <a:avLst/>
          </a:prstGeom>
          <a:ln w="12700">
            <a:miter lim="400000"/>
          </a:ln>
        </p:spPr>
      </p:pic>
      <p:pic>
        <p:nvPicPr>
          <p:cNvPr id="9" name="Picture 4" descr="See the source image">
            <a:extLst>
              <a:ext uri="{FF2B5EF4-FFF2-40B4-BE49-F238E27FC236}">
                <a16:creationId xmlns:a16="http://schemas.microsoft.com/office/drawing/2014/main" id="{AD4BFDBD-8C2C-CA0E-B8B2-5FE840AFE5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8074" y="3293981"/>
            <a:ext cx="1348404" cy="1097281"/>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49">
            <a:extLst>
              <a:ext uri="{FF2B5EF4-FFF2-40B4-BE49-F238E27FC236}">
                <a16:creationId xmlns:a16="http://schemas.microsoft.com/office/drawing/2014/main" id="{2C6EEC31-BFEF-5ADE-F8CA-897E7FEB0F24}"/>
              </a:ext>
            </a:extLst>
          </p:cNvPr>
          <p:cNvPicPr>
            <a:picLocks noChangeAspect="1"/>
          </p:cNvPicPr>
          <p:nvPr/>
        </p:nvPicPr>
        <p:blipFill>
          <a:blip r:embed="rId8"/>
          <a:stretch>
            <a:fillRect/>
          </a:stretch>
        </p:blipFill>
        <p:spPr>
          <a:xfrm>
            <a:off x="9060516" y="4677678"/>
            <a:ext cx="1072738" cy="1366291"/>
          </a:xfrm>
          <a:prstGeom prst="rect">
            <a:avLst/>
          </a:prstGeom>
        </p:spPr>
      </p:pic>
    </p:spTree>
    <p:extLst>
      <p:ext uri="{BB962C8B-B14F-4D97-AF65-F5344CB8AC3E}">
        <p14:creationId xmlns:p14="http://schemas.microsoft.com/office/powerpoint/2010/main" val="294680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1071712" y="405346"/>
            <a:ext cx="9948360" cy="613068"/>
          </a:xfrm>
        </p:spPr>
        <p:txBody>
          <a:bodyPr>
            <a:noAutofit/>
          </a:bodyPr>
          <a:lstStyle/>
          <a:p>
            <a:pPr algn="l"/>
            <a:r>
              <a:rPr lang="el-GR" sz="3200" b="1" dirty="0"/>
              <a:t>ΜΕ 1 – Η πρακτική εφαρμογή των </a:t>
            </a:r>
            <a:r>
              <a:rPr lang="el-GR" sz="3200" b="1" dirty="0" err="1"/>
              <a:t>Περσόνες</a:t>
            </a:r>
            <a:r>
              <a:rPr lang="el-GR" sz="3200" b="1" dirty="0"/>
              <a:t> Χρηστών ως εκπαιδευτικό εργαλείο σε μια </a:t>
            </a:r>
            <a:r>
              <a:rPr lang="el-GR" sz="3200" b="1" dirty="0" err="1"/>
              <a:t>CareerBot</a:t>
            </a:r>
            <a:r>
              <a:rPr lang="el-GR" sz="3200" b="1" dirty="0"/>
              <a:t> Μεθοδολογία</a:t>
            </a:r>
            <a:endParaRPr lang="de-AT" sz="32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042594" y="1214422"/>
            <a:ext cx="8924339" cy="546754"/>
          </a:xfrm>
        </p:spPr>
        <p:txBody>
          <a:bodyPr>
            <a:normAutofit/>
          </a:bodyPr>
          <a:lstStyle/>
          <a:p>
            <a:pPr algn="l"/>
            <a:r>
              <a:rPr lang="el-GR" sz="2800" b="1" dirty="0"/>
              <a:t>Τι είναι οι </a:t>
            </a:r>
            <a:r>
              <a:rPr lang="el-GR" sz="2800" b="1" dirty="0" err="1"/>
              <a:t>περσόνες</a:t>
            </a:r>
            <a:r>
              <a:rPr lang="el-GR" sz="2800" b="1" dirty="0"/>
              <a:t> χρηστών;</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1071712" y="1039486"/>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797939" y="1541937"/>
            <a:ext cx="9258483" cy="482686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endParaRPr lang="de-AT" sz="1600" dirty="0"/>
          </a:p>
          <a:p>
            <a:pPr algn="just">
              <a:lnSpc>
                <a:spcPct val="100000"/>
              </a:lnSpc>
            </a:pPr>
            <a:r>
              <a:rPr lang="el-GR" dirty="0"/>
              <a:t>Οι </a:t>
            </a:r>
            <a:r>
              <a:rPr lang="el-GR" dirty="0" err="1"/>
              <a:t>Περσόνες</a:t>
            </a:r>
            <a:r>
              <a:rPr lang="el-GR" dirty="0"/>
              <a:t> χρηστών είναι φανταστικοί χαρακτήρες που δημιουργούνται για να αντιπροσωπεύουν τους διαφορετικούς τύπους χρηστών ενός </a:t>
            </a:r>
            <a:r>
              <a:rPr lang="el-GR" dirty="0" err="1"/>
              <a:t>στοχευμένου</a:t>
            </a:r>
            <a:r>
              <a:rPr lang="el-GR" dirty="0"/>
              <a:t> δημογραφικού, </a:t>
            </a:r>
            <a:r>
              <a:rPr lang="el-GR" dirty="0" err="1"/>
              <a:t>συμπεριφορικού</a:t>
            </a:r>
            <a:r>
              <a:rPr lang="el-GR" dirty="0"/>
              <a:t> ή/και </a:t>
            </a:r>
            <a:r>
              <a:rPr lang="el-GR" dirty="0" err="1"/>
              <a:t>συμπεριφορικού</a:t>
            </a:r>
            <a:r>
              <a:rPr lang="el-GR" dirty="0"/>
              <a:t> συνόλου που μπορεί να χρησιμοποιούν έναν ιστότοπο, μια μάρκα ή ένα προϊόν με παρόμοιο τρόπο.</a:t>
            </a:r>
          </a:p>
          <a:p>
            <a:pPr marL="457200" indent="-457200" algn="just">
              <a:lnSpc>
                <a:spcPct val="100000"/>
              </a:lnSpc>
              <a:buFont typeface="Wingdings" panose="05000000000000000000" pitchFamily="2" charset="2"/>
              <a:buChar char="§"/>
            </a:pPr>
            <a:r>
              <a:rPr lang="el-GR" dirty="0"/>
              <a:t>Οι </a:t>
            </a:r>
            <a:r>
              <a:rPr lang="el-GR" dirty="0" err="1"/>
              <a:t>περσόνες</a:t>
            </a:r>
            <a:r>
              <a:rPr lang="el-GR" dirty="0"/>
              <a:t> χρηστών επινοήθηκαν τη δεκαετία του 1980 από έναν σχεδιαστή λογισμικού, τον </a:t>
            </a:r>
            <a:r>
              <a:rPr lang="el-GR" dirty="0" err="1"/>
              <a:t>Alan</a:t>
            </a:r>
            <a:r>
              <a:rPr lang="el-GR" dirty="0"/>
              <a:t> </a:t>
            </a:r>
            <a:r>
              <a:rPr lang="el-GR" dirty="0" err="1"/>
              <a:t>Cooper</a:t>
            </a:r>
            <a:r>
              <a:rPr lang="el-GR" dirty="0"/>
              <a:t>. Αρχικά σχεδιάστηκαν για να μοιάζουν με τον αναμενόμενο μέσο χρήστη μιας συγκεκριμένης τεχνολογίας.</a:t>
            </a:r>
          </a:p>
          <a:p>
            <a:pPr marL="457200" indent="-457200" algn="just">
              <a:lnSpc>
                <a:spcPct val="100000"/>
              </a:lnSpc>
              <a:buFont typeface="Wingdings" panose="05000000000000000000" pitchFamily="2" charset="2"/>
              <a:buChar char="§"/>
            </a:pPr>
            <a:r>
              <a:rPr lang="el-GR" dirty="0"/>
              <a:t>Οι </a:t>
            </a:r>
            <a:r>
              <a:rPr lang="el-GR" dirty="0" err="1"/>
              <a:t>περσόνες</a:t>
            </a:r>
            <a:r>
              <a:rPr lang="el-GR" dirty="0"/>
              <a:t> μπορούν να χρησιμοποιηθούν ως εργαλείο ή μέθοδος σχεδιασμού με βάση την αφήγηση ιστοριών.</a:t>
            </a:r>
          </a:p>
          <a:p>
            <a:pPr marL="457200" indent="-457200" algn="just">
              <a:lnSpc>
                <a:spcPct val="100000"/>
              </a:lnSpc>
              <a:buFont typeface="Wingdings" panose="05000000000000000000" pitchFamily="2" charset="2"/>
              <a:buChar char="§"/>
            </a:pPr>
            <a:r>
              <a:rPr lang="el-GR" dirty="0"/>
              <a:t>Ο σκοπός της "</a:t>
            </a:r>
            <a:r>
              <a:rPr lang="el-GR" dirty="0" err="1"/>
              <a:t>περσόνας</a:t>
            </a:r>
            <a:r>
              <a:rPr lang="el-GR" dirty="0"/>
              <a:t> χρήστη" είναι να εμπλέξει τους χρήστες στη διαδικασία σχεδιασμού των τεχνολογιών, να δημιουργήσει ένα ψηφιακό περιβάλλον που να είναι τόσο φιλόξενο όσο και ελκυστικό για το δημογραφικό κοινό στο οποίο απευθύνεται και χρησιμοποιείται συνήθως στο μάρκετινγκ.</a:t>
            </a:r>
            <a:endParaRPr lang="en-US" sz="1600"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8" name="Picture 7">
            <a:extLst>
              <a:ext uri="{FF2B5EF4-FFF2-40B4-BE49-F238E27FC236}">
                <a16:creationId xmlns:a16="http://schemas.microsoft.com/office/drawing/2014/main" id="{90B3EE70-1A98-A6A9-D082-73CE1549BC23}"/>
              </a:ext>
            </a:extLst>
          </p:cNvPr>
          <p:cNvPicPr>
            <a:picLocks noChangeAspect="1"/>
          </p:cNvPicPr>
          <p:nvPr/>
        </p:nvPicPr>
        <p:blipFill>
          <a:blip r:embed="rId5"/>
          <a:stretch>
            <a:fillRect/>
          </a:stretch>
        </p:blipFill>
        <p:spPr>
          <a:xfrm rot="666347">
            <a:off x="10303382" y="4075392"/>
            <a:ext cx="1789647" cy="178964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04371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1208314" y="1207345"/>
            <a:ext cx="8811873" cy="546754"/>
          </a:xfrm>
        </p:spPr>
        <p:txBody>
          <a:bodyPr>
            <a:normAutofit fontScale="70000" lnSpcReduction="20000"/>
          </a:bodyPr>
          <a:lstStyle/>
          <a:p>
            <a:pPr algn="l"/>
            <a:r>
              <a:rPr lang="el-GR" sz="2800" b="1" dirty="0"/>
              <a:t>Πώς μπορούν οι </a:t>
            </a:r>
            <a:r>
              <a:rPr lang="el-GR" sz="2800" b="1" dirty="0" err="1"/>
              <a:t>Περσόνες</a:t>
            </a:r>
            <a:r>
              <a:rPr lang="el-GR" sz="2800" b="1" dirty="0"/>
              <a:t> Χρηστών να λειτουργήσουν ως εργαλεία εκμάθησης;</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0186" y="15407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02820" y="1005709"/>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517666" y="2106907"/>
            <a:ext cx="7942246" cy="470532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r>
              <a:rPr lang="el-GR" sz="2000" dirty="0"/>
              <a:t>Οι </a:t>
            </a:r>
            <a:r>
              <a:rPr lang="el-GR" sz="2000" dirty="0" err="1"/>
              <a:t>Περσόνες</a:t>
            </a:r>
            <a:r>
              <a:rPr lang="el-GR" sz="2000" dirty="0"/>
              <a:t> Χρηστών μπορούν να χρησιμοποιηθούν ως εργαλεία μάθησης και κατάρτισης για την αναπαράσταση τυπικών χρηστών υπηρεσιών σε ένα πλαίσιο καθοδήγησης.</a:t>
            </a:r>
          </a:p>
          <a:p>
            <a:pPr marL="342900" indent="-342900" algn="just">
              <a:buFont typeface="Wingdings" panose="05000000000000000000" pitchFamily="2" charset="2"/>
              <a:buChar char="§"/>
            </a:pPr>
            <a:r>
              <a:rPr lang="el-GR" sz="2000" dirty="0"/>
              <a:t>Με την εκπροσώπηση των αναμενόμενων Χρηστών Υπηρεσιών και τις αφηγήσεις που μιμούνται τις ιστορίες των ατόμων αυτών, οι επαγγελματίες μπορούν να αναπτύξουν περαιτέρω τις δεξιότητές τους, συσχετίζοντας τα παραδείγματα που δίνονται με την καθημερινή τους εργασιακή ζωή.</a:t>
            </a:r>
          </a:p>
          <a:p>
            <a:pPr marL="342900" indent="-342900" algn="just">
              <a:buFont typeface="Wingdings" panose="05000000000000000000" pitchFamily="2" charset="2"/>
              <a:buChar char="§"/>
            </a:pPr>
            <a:r>
              <a:rPr lang="el-GR" sz="2000" dirty="0"/>
              <a:t>Η παραστατική αφήγηση μπορεί να είναι ένα ισχυρό εργαλείο, καθώς συνδέει τους ανθρώπους με τις ιστορίες των άλλων, σε αντίθεση με τις εμπειρίες του εαυτού τους - εδώ, οι </a:t>
            </a:r>
            <a:r>
              <a:rPr lang="el-GR" sz="2000" dirty="0" err="1"/>
              <a:t>περσόνες</a:t>
            </a:r>
            <a:r>
              <a:rPr lang="el-GR" sz="2000" dirty="0"/>
              <a:t> μπορούν να χρησιμοποιηθούν ως μέσο για να μεταδώσουν μια αφήγηση σε έναν μαθητή.</a:t>
            </a:r>
            <a:endParaRPr lang="de-AT" sz="2000"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sp>
        <p:nvSpPr>
          <p:cNvPr id="10" name="TextBox 9">
            <a:extLst>
              <a:ext uri="{FF2B5EF4-FFF2-40B4-BE49-F238E27FC236}">
                <a16:creationId xmlns:a16="http://schemas.microsoft.com/office/drawing/2014/main" id="{5117D6A4-31B8-8422-64DE-552CC65C3EFE}"/>
              </a:ext>
            </a:extLst>
          </p:cNvPr>
          <p:cNvSpPr txBox="1"/>
          <p:nvPr/>
        </p:nvSpPr>
        <p:spPr>
          <a:xfrm>
            <a:off x="797939" y="12593"/>
            <a:ext cx="8643773" cy="646331"/>
          </a:xfrm>
          <a:prstGeom prst="rect">
            <a:avLst/>
          </a:prstGeom>
          <a:noFill/>
        </p:spPr>
        <p:txBody>
          <a:bodyPr wrap="square">
            <a:spAutoFit/>
          </a:bodyPr>
          <a:lstStyle/>
          <a:p>
            <a:pPr>
              <a:lnSpc>
                <a:spcPct val="90000"/>
              </a:lnSpc>
              <a:spcBef>
                <a:spcPct val="0"/>
              </a:spcBef>
            </a:pPr>
            <a:r>
              <a:rPr lang="el-GR" sz="2000" b="1" dirty="0">
                <a:latin typeface="+mj-lt"/>
                <a:ea typeface="+mj-ea"/>
                <a:cs typeface="+mj-cs"/>
              </a:rPr>
              <a:t>ΜΕ 1 – Η πρακτική εφαρμογή των </a:t>
            </a:r>
            <a:r>
              <a:rPr lang="el-GR" sz="2000" b="1" dirty="0" err="1">
                <a:latin typeface="+mj-lt"/>
                <a:ea typeface="+mj-ea"/>
                <a:cs typeface="+mj-cs"/>
              </a:rPr>
              <a:t>Περσόνων</a:t>
            </a:r>
            <a:r>
              <a:rPr lang="el-GR" sz="2000" b="1" dirty="0">
                <a:latin typeface="+mj-lt"/>
                <a:ea typeface="+mj-ea"/>
                <a:cs typeface="+mj-cs"/>
              </a:rPr>
              <a:t> Χρηστών ως εκπαιδευτικό εργαλείο σε μια </a:t>
            </a:r>
            <a:r>
              <a:rPr lang="el-GR" sz="2000" b="1" dirty="0" err="1">
                <a:latin typeface="+mj-lt"/>
                <a:ea typeface="+mj-ea"/>
                <a:cs typeface="+mj-cs"/>
              </a:rPr>
              <a:t>CareerBot</a:t>
            </a:r>
            <a:r>
              <a:rPr lang="el-GR" sz="2000" b="1" dirty="0">
                <a:latin typeface="+mj-lt"/>
                <a:ea typeface="+mj-ea"/>
                <a:cs typeface="+mj-cs"/>
              </a:rPr>
              <a:t> Μεθοδολογία</a:t>
            </a:r>
            <a:endParaRPr lang="en-IE" sz="2000" dirty="0">
              <a:latin typeface="+mj-lt"/>
              <a:ea typeface="+mj-ea"/>
              <a:cs typeface="+mj-cs"/>
            </a:endParaRPr>
          </a:p>
        </p:txBody>
      </p:sp>
      <p:pic>
        <p:nvPicPr>
          <p:cNvPr id="2052" name="Picture 4" descr="Education Concept Vibrant vector illustration is showing a teacher and adult students in the middle of the process of facilitating learning. On the bottom part of the illustration there are students and teacher; above them there are different speech bubbles randomly filled with different elements/icons related with education, learning and teaching. Those elements are: light bulb for new knowledge and ideas; gears and wheels for thinking and processing; question mark for questioning; magnifying glass for looking the right solution or to look closer to the problem; brain for thinking and intelligence; speech bubbles for communication ect. Illustration is nicely layered. Skill stock vector">
            <a:extLst>
              <a:ext uri="{FF2B5EF4-FFF2-40B4-BE49-F238E27FC236}">
                <a16:creationId xmlns:a16="http://schemas.microsoft.com/office/drawing/2014/main" id="{49799D1F-131E-DE8A-EDB7-521F53AF9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504" y="2513570"/>
            <a:ext cx="2924079" cy="2193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82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79922" y="401587"/>
            <a:ext cx="9667855" cy="623902"/>
          </a:xfrm>
        </p:spPr>
        <p:txBody>
          <a:bodyPr>
            <a:noAutofit/>
          </a:bodyPr>
          <a:lstStyle/>
          <a:p>
            <a:pPr algn="l">
              <a:lnSpc>
                <a:spcPct val="90000"/>
              </a:lnSpc>
              <a:spcBef>
                <a:spcPct val="0"/>
              </a:spcBef>
            </a:pPr>
            <a:r>
              <a:rPr lang="el-GR" sz="3200" b="1" dirty="0">
                <a:latin typeface="+mj-lt"/>
                <a:ea typeface="+mj-ea"/>
                <a:cs typeface="+mj-cs"/>
              </a:rPr>
              <a:t>ΜΕ 1 – Η πρακτική εφαρμογή των </a:t>
            </a:r>
            <a:r>
              <a:rPr lang="el-GR" sz="3200" b="1" dirty="0" err="1">
                <a:latin typeface="+mj-lt"/>
                <a:ea typeface="+mj-ea"/>
                <a:cs typeface="+mj-cs"/>
              </a:rPr>
              <a:t>Περσόνες</a:t>
            </a:r>
            <a:r>
              <a:rPr lang="el-GR" sz="3200" b="1" dirty="0">
                <a:latin typeface="+mj-lt"/>
                <a:ea typeface="+mj-ea"/>
                <a:cs typeface="+mj-cs"/>
              </a:rPr>
              <a:t> Χρηστών ως εκπαιδευτικό εργαλείο σε μια </a:t>
            </a:r>
            <a:r>
              <a:rPr lang="el-GR" sz="3200" b="1" dirty="0" err="1">
                <a:latin typeface="+mj-lt"/>
                <a:ea typeface="+mj-ea"/>
                <a:cs typeface="+mj-cs"/>
              </a:rPr>
              <a:t>CareerBot</a:t>
            </a:r>
            <a:r>
              <a:rPr lang="el-GR" sz="3200" b="1" dirty="0">
                <a:latin typeface="+mj-lt"/>
                <a:ea typeface="+mj-ea"/>
                <a:cs typeface="+mj-cs"/>
              </a:rPr>
              <a:t> Μεθοδολογία</a:t>
            </a:r>
            <a:endParaRPr lang="en-IE" sz="3200" dirty="0">
              <a:latin typeface="+mj-lt"/>
              <a:ea typeface="+mj-ea"/>
              <a:cs typeface="+mj-cs"/>
            </a:endParaRP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986591" y="1169571"/>
            <a:ext cx="8924339" cy="546754"/>
          </a:xfrm>
        </p:spPr>
        <p:txBody>
          <a:bodyPr>
            <a:normAutofit/>
          </a:bodyPr>
          <a:lstStyle/>
          <a:p>
            <a:pPr algn="l"/>
            <a:r>
              <a:rPr lang="el-GR" sz="2800" b="1" dirty="0"/>
              <a:t>Άσκηση δράσης: </a:t>
            </a:r>
            <a:r>
              <a:rPr lang="el-GR" sz="2800" b="1" dirty="0" err="1"/>
              <a:t>Περσόνες</a:t>
            </a:r>
            <a:r>
              <a:rPr lang="el-GR" sz="2800" b="1" dirty="0"/>
              <a:t> χρηστών στην πράξη</a:t>
            </a:r>
            <a:endParaRPr lang="de-AT" sz="2800" b="1"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0930" y="217764"/>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797939" y="98491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376446" y="1892250"/>
            <a:ext cx="8439148" cy="45471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l-GR" b="1" dirty="0"/>
              <a:t>Βήμα</a:t>
            </a:r>
            <a:r>
              <a:rPr lang="de-AT" b="1" dirty="0"/>
              <a:t> 1: </a:t>
            </a:r>
            <a:r>
              <a:rPr lang="el-GR" dirty="0"/>
              <a:t>Χωριστείτε σε μικρές ομάδες και επιλέξτε μια κάρτα </a:t>
            </a:r>
            <a:r>
              <a:rPr lang="el-GR" dirty="0" err="1"/>
              <a:t>περσόνας</a:t>
            </a:r>
            <a:r>
              <a:rPr lang="el-GR" dirty="0"/>
              <a:t> ( </a:t>
            </a:r>
            <a:r>
              <a:rPr lang="el-GR" dirty="0" err="1"/>
              <a:t>Σαμίρα</a:t>
            </a:r>
            <a:r>
              <a:rPr lang="el-GR" dirty="0"/>
              <a:t>, </a:t>
            </a:r>
            <a:r>
              <a:rPr lang="el-GR" dirty="0" err="1"/>
              <a:t>Φρίντα</a:t>
            </a:r>
            <a:r>
              <a:rPr lang="el-GR" dirty="0"/>
              <a:t>, </a:t>
            </a:r>
            <a:r>
              <a:rPr lang="el-GR" dirty="0" err="1"/>
              <a:t>Πέδρο</a:t>
            </a:r>
            <a:r>
              <a:rPr lang="el-GR" dirty="0"/>
              <a:t>).  Επανεξετάστε την κάρτα </a:t>
            </a:r>
            <a:r>
              <a:rPr lang="el-GR" dirty="0" err="1"/>
              <a:t>περσόνας</a:t>
            </a:r>
            <a:r>
              <a:rPr lang="el-GR" dirty="0"/>
              <a:t> και εξοικειωθείτε με τη διάταξη και τον σκοπό της κάρτας </a:t>
            </a:r>
            <a:r>
              <a:rPr lang="el-GR" dirty="0" err="1"/>
              <a:t>περσόνας</a:t>
            </a:r>
            <a:r>
              <a:rPr lang="el-GR" dirty="0"/>
              <a:t>.</a:t>
            </a:r>
            <a:endParaRPr lang="en-GB" dirty="0"/>
          </a:p>
          <a:p>
            <a:pPr algn="just"/>
            <a:r>
              <a:rPr lang="el-GR" dirty="0"/>
              <a:t>Αφού εξοικειωθείτε, σημειώστε τις βασικές πληροφορίες της κάρτας:</a:t>
            </a:r>
          </a:p>
          <a:p>
            <a:pPr algn="just"/>
            <a:endParaRPr lang="de-AT" dirty="0"/>
          </a:p>
          <a:p>
            <a:pPr marL="457200" indent="-457200" algn="just">
              <a:buFont typeface="+mj-lt"/>
              <a:buAutoNum type="arabicPeriod"/>
            </a:pPr>
            <a:r>
              <a:rPr lang="el-GR" dirty="0"/>
              <a:t>Ποιες πληροφορίες είναι πιο σημαντικές κατά την παροχή επαγγελματικού προσανατολισμού;</a:t>
            </a:r>
          </a:p>
          <a:p>
            <a:pPr marL="457200" indent="-457200" algn="just">
              <a:buFont typeface="+mj-lt"/>
              <a:buAutoNum type="arabicPeriod"/>
            </a:pPr>
            <a:r>
              <a:rPr lang="el-GR" dirty="0"/>
              <a:t>Πώς θα συμβουλεύατε αυτό το άτομο ως σύμβουλος επαγγελματικού προσανατολισμού;</a:t>
            </a:r>
            <a:endParaRPr lang="en-US" dirty="0"/>
          </a:p>
        </p:txBody>
      </p:sp>
      <p:grpSp>
        <p:nvGrpSpPr>
          <p:cNvPr id="4" name="Gruppieren 3">
            <a:extLst>
              <a:ext uri="{FF2B5EF4-FFF2-40B4-BE49-F238E27FC236}">
                <a16:creationId xmlns:a16="http://schemas.microsoft.com/office/drawing/2014/main" id="{F7087FED-E5C5-0A4A-66B7-B2C1962A4081}"/>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of the European Union or </a:t>
              </a:r>
              <a:r>
                <a:rPr kumimoji="0" lang="en-US" altLang="de-DE" sz="1100" b="0" i="1" u="none" strike="noStrike" cap="none" normalizeH="0" baseline="0" dirty="0" err="1">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OeAD</a:t>
              </a:r>
              <a:r>
                <a:rPr kumimoji="0" lang="en-US" altLang="de-DE" sz="11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p>
          </p:txBody>
        </p:sp>
      </p:grpSp>
      <p:pic>
        <p:nvPicPr>
          <p:cNvPr id="4102" name="Picture 6" descr="Illustration of a diverse group of friends or colleagues in a video conference on laptop computer screen Modern flat vector illustration appropriate for a variety of uses including articles and blog posts. Vector artwork is easy to colorize, manipulate, and scales to any size. Web Conference stock vector">
            <a:extLst>
              <a:ext uri="{FF2B5EF4-FFF2-40B4-BE49-F238E27FC236}">
                <a16:creationId xmlns:a16="http://schemas.microsoft.com/office/drawing/2014/main" id="{900F7CB9-9FFE-EA85-709F-CF19674085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8500" y="3398304"/>
            <a:ext cx="2089929" cy="15674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3259617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4096</TotalTime>
  <Words>8119</Words>
  <Application>Microsoft Office PowerPoint</Application>
  <PresentationFormat>Ευρεία οθόνη</PresentationFormat>
  <Paragraphs>445</Paragraphs>
  <Slides>48</Slides>
  <Notes>0</Notes>
  <HiddenSlides>0</HiddenSlides>
  <MMClips>1</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48</vt:i4>
      </vt:variant>
    </vt:vector>
  </HeadingPairs>
  <TitlesOfParts>
    <vt:vector size="55" baseType="lpstr">
      <vt:lpstr>Arial</vt:lpstr>
      <vt:lpstr>Calibri</vt:lpstr>
      <vt:lpstr>Calibri Light</vt:lpstr>
      <vt:lpstr>Noto Sans Symbols</vt:lpstr>
      <vt:lpstr>Times New Roman</vt:lpstr>
      <vt:lpstr>Wingdings</vt:lpstr>
      <vt:lpstr>Office</vt:lpstr>
      <vt:lpstr>Μικτή εκπαίδευση CareerBOT</vt:lpstr>
      <vt:lpstr>Παρουσίαση του PowerPoint</vt:lpstr>
      <vt:lpstr>Παρουσίαση του PowerPoint</vt:lpstr>
      <vt:lpstr>Μαθησιακή Ενότητα 1</vt:lpstr>
      <vt:lpstr>ΜΕ1: Μαθησιακά αποτελέσματα</vt:lpstr>
      <vt:lpstr>ΜE1 – Η πρακτική εφαρμογή των Περσόνων Χρηστών ως εκπαιδευτικό εργαλείο σε μια CareerBot Μεθοδολογία</vt:lpstr>
      <vt:lpstr>ΜΕ 1 – Η πρακτική εφαρμογή των Περσόνες Χρηστών ως εκπαιδευτικό εργαλείο σε μια CareerBot Μεθοδολογία</vt:lpstr>
      <vt:lpstr>Παρουσίαση του PowerPoint</vt:lpstr>
      <vt:lpstr>ΜΕ 1 – Η πρακτική εφαρμογή των Περσόνες Χρηστών ως εκπαιδευτικό εργαλείο σε μια CareerBot Μεθοδολογία</vt:lpstr>
      <vt:lpstr>ΜΕ 1 – Η πρακτική εφαρμογή των Περσόνες Χρηστών ως εκπαιδευτικό εργαλείο σε μια CareerBot Μεθοδολογία</vt:lpstr>
      <vt:lpstr>ΜΕ 1 – Η πρακτική εφαρμογή των Περσόνες Χρηστών ως εκπαιδευτικό εργαλείο σε μια CareerBot Μεθοδολογία: Λίστα ελέγχου </vt:lpstr>
      <vt:lpstr>Πόροι για Ε1-ΜΕ1: </vt:lpstr>
      <vt:lpstr>Μαθησιακή ενότητα 2 </vt:lpstr>
      <vt:lpstr>ΜΕ2: Μαθησιακά Αποτελέσματα</vt:lpstr>
      <vt:lpstr>ΜΕ2: Chatbots στον επαγγελματικό προσανατολισμό και εισαγωγή/παρουσίαση του εργαλείου CareerBot </vt:lpstr>
      <vt:lpstr>ΜΕ2: Chatbots στον επαγγελματικό προσανατολισμό και εισαγωγή/παρουσίαση του εργαλείου CareerBot </vt:lpstr>
      <vt:lpstr>ΜΕ2: Chatbots στον επαγγελματικό προσανατολισμό και εισαγωγή/παρουσίαση του εργαλείου CareerBot </vt:lpstr>
      <vt:lpstr>ΜΕ2: Chatbots στον επαγγελματικό προσανατολισμό και εισαγωγή/παρουσίαση του εργαλείου CareerBot </vt:lpstr>
      <vt:lpstr>ΜΕ2: Chatbots στον επαγγελματικό προσανατολισμό και εισαγωγή/παρουσίαση του εργαλείου CareerBot </vt:lpstr>
      <vt:lpstr>ME2: Chatbots στον επαγγελματικό προσανατολισμό και εισαγωγή στο εργαλείο: Λίστα ελέγχου </vt:lpstr>
      <vt:lpstr>Πηγές για την Ε3 – ΜΕ2: </vt:lpstr>
      <vt:lpstr>Μαθησιακή ενότητα 3 </vt:lpstr>
      <vt:lpstr>ΜΕ3: Μαθησιακά αποτελέσματα</vt:lpstr>
      <vt:lpstr>ΜΕ3 – Παρουσίαση του εργαλείου CareerBot στους επωφελούμενους και χρήση της μεθοδολογίας CareerBot πριν από μια συνεδρία επαγγελματικού προσανατολισμού </vt:lpstr>
      <vt:lpstr>ΜΕ3 – Παρουσίαση του εργαλείου CareerBot στους επωφελούμενους και χρήση της μεθοδολογίας CareerBot πριν από μια συνεδρία επαγγελματικού προσανατολισμού </vt:lpstr>
      <vt:lpstr>ΜΕ3 – Παρουσίαση του εργαλείου CareerBot στους επωφελούμενους και χρήση της μεθοδολογίας CareerBot πριν από μια συνεδρία επαγγελματικού προσανατολισμού </vt:lpstr>
      <vt:lpstr>ΜΕ3 – Παρουσίαση του εργαλείου CareerBot στους επωφελούμενους και χρήση της μεθοδολογίας CareerBot πριν από μια συνεδρία επαγγελματικού προσανατολισμού </vt:lpstr>
      <vt:lpstr>ΜΕ3 – Παρουσίαση του εργαλείου CareerBot στους επωφελούμενους και χρήση της μεθοδολογίας CareerBot πριν από μια συνεδρία επαγγελματικού προσανατολισμού </vt:lpstr>
      <vt:lpstr>ΜΕ3 – Παρουσίαση του εργαλείου CareerBot στους επωφελούμενους και χρήση της μεθοδολογίας CareerBot πριν από μια συνεδρία επαγγελματικού προσανατολισμού </vt:lpstr>
      <vt:lpstr>ΜΕ3 – Παρουσίαση του εργαλείου CareerBot στους επωφελούμενους και χρήση της μεθοδολογίας CareerBot πριν από μια συνεδρία επαγγελματικού προσανατολισμού </vt:lpstr>
      <vt:lpstr>ΜΕ3 – Παρουσίαση του εργαλείου CareerBot στους επωφελούμενους και χρήση της μεθοδολογίας CareerBot πριν από μια συνεδρία επαγγελματικού προσανατολισμο: Λίστα ελέγχου</vt:lpstr>
      <vt:lpstr>Πηγές για την Ε3 – ΜΕ3 </vt:lpstr>
      <vt:lpstr>Μαθησιακή Ενότητα 4 </vt:lpstr>
      <vt:lpstr>LU4: Μαθησιακά αποτελέσματα</vt:lpstr>
      <vt:lpstr>ΜΕ4: Χρήση της μεθοδολογίας CareerBot πριν και μετά από μια συνεδρία συμβουλευτικής σταδιοδρομίας  </vt:lpstr>
      <vt:lpstr>ΜΕ4: Χρήση της μεθοδολογίας CareerBot πριν και μετά από μια συνεδρία συμβουλευτικής σταδιοδρομίας </vt:lpstr>
      <vt:lpstr>ΜΕ4: Χρήση της μεθοδολογίας CareerBot πριν και μετά από μια συνεδρία συμβουλευτικής σταδιοδρομίας </vt:lpstr>
      <vt:lpstr>ΜΕ4: Χρήση της μεθοδολογίας CareerBot πριν και μετά από μια συνεδρία συμβουλευτικής σταδιοδρομίας </vt:lpstr>
      <vt:lpstr>Resources for M1-LU4: </vt:lpstr>
      <vt:lpstr>Μαθησιακή ενότητα 5 </vt:lpstr>
      <vt:lpstr>LU5: Μαθησιακά αποτελέσματα</vt:lpstr>
      <vt:lpstr>ΜΕ5: Ασκήσεις παιχνιδιού ρόλων ως εκπαιδευτικά εργαλεία στην μεθοδολογία CareerBot </vt:lpstr>
      <vt:lpstr>ΜΕ5: Ασκήσεις παιχνιδιού ρόλων ως εκπαιδευτικά εργαλεία στην μεθοδολογία CareerBot </vt:lpstr>
      <vt:lpstr>ΜΕ5: Ασκήσεις παιχνιδιού ρόλων ως εκπαιδευτικά εργαλεία στην μεθοδολογία CareerBot </vt:lpstr>
      <vt:lpstr>ΜΕ5: Ασκήσεις παιχνιδιού ρόλων ως εκπαιδευτικά εργαλεία στην μεθοδολογία CareerBot </vt:lpstr>
      <vt:lpstr>ΜΕ5: Ασκήσεις παιχνιδιού ρόλων ως εκπαιδευτικά εργαλεία στην μεθοδολογία CareerBot </vt:lpstr>
      <vt:lpstr>Πηγές για την Ε3 – ΜΕ5 </vt:lpstr>
      <vt:lpstr>Ας μείνουμε σε επαφή!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Karin</dc:creator>
  <cp:lastModifiedBy>George Bekiaridis</cp:lastModifiedBy>
  <cp:revision>6</cp:revision>
  <dcterms:created xsi:type="dcterms:W3CDTF">2023-06-22T11:29:26Z</dcterms:created>
  <dcterms:modified xsi:type="dcterms:W3CDTF">2024-03-12T08:11:21Z</dcterms:modified>
</cp:coreProperties>
</file>