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66" r:id="rId3"/>
    <p:sldId id="283" r:id="rId4"/>
    <p:sldId id="260" r:id="rId5"/>
    <p:sldId id="265" r:id="rId6"/>
    <p:sldId id="276" r:id="rId7"/>
    <p:sldId id="277" r:id="rId8"/>
    <p:sldId id="278" r:id="rId9"/>
    <p:sldId id="284" r:id="rId10"/>
    <p:sldId id="285" r:id="rId11"/>
    <p:sldId id="286" r:id="rId12"/>
    <p:sldId id="287" r:id="rId13"/>
    <p:sldId id="279" r:id="rId14"/>
    <p:sldId id="280" r:id="rId15"/>
    <p:sldId id="271" r:id="rId16"/>
    <p:sldId id="272" r:id="rId17"/>
    <p:sldId id="288" r:id="rId18"/>
    <p:sldId id="268" r:id="rId19"/>
    <p:sldId id="270" r:id="rId20"/>
    <p:sldId id="289" r:id="rId21"/>
    <p:sldId id="294" r:id="rId22"/>
    <p:sldId id="275" r:id="rId23"/>
    <p:sldId id="290" r:id="rId24"/>
    <p:sldId id="291" r:id="rId25"/>
    <p:sldId id="292" r:id="rId26"/>
    <p:sldId id="295" r:id="rId27"/>
    <p:sldId id="293" r:id="rId28"/>
    <p:sldId id="296" r:id="rId29"/>
    <p:sldId id="297" r:id="rId30"/>
    <p:sldId id="298" r:id="rId31"/>
    <p:sldId id="269"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2D5CB-9448-4EA6-8225-4B3EBD1DE0A4}" v="75" dt="2023-10-11T15:53:3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5032" autoAdjust="0"/>
  </p:normalViewPr>
  <p:slideViewPr>
    <p:cSldViewPr snapToGrid="0">
      <p:cViewPr varScale="1">
        <p:scale>
          <a:sx n="105" d="100"/>
          <a:sy n="105" d="100"/>
        </p:scale>
        <p:origin x="89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92F2D5CB-9448-4EA6-8225-4B3EBD1DE0A4}"/>
    <pc:docChg chg="undo redo custSel addSld delSld modSld">
      <pc:chgData name="Karin" userId="bb03972ebf2a2bf0" providerId="LiveId" clId="{92F2D5CB-9448-4EA6-8225-4B3EBD1DE0A4}" dt="2023-10-10T19:16:21.818" v="1091" actId="1076"/>
      <pc:docMkLst>
        <pc:docMk/>
      </pc:docMkLst>
      <pc:sldChg chg="modSp mod">
        <pc:chgData name="Karin" userId="bb03972ebf2a2bf0" providerId="LiveId" clId="{92F2D5CB-9448-4EA6-8225-4B3EBD1DE0A4}" dt="2023-10-10T13:16:15.428" v="475" actId="20577"/>
        <pc:sldMkLst>
          <pc:docMk/>
          <pc:sldMk cId="1816476530" sldId="260"/>
        </pc:sldMkLst>
        <pc:spChg chg="mod">
          <ac:chgData name="Karin" userId="bb03972ebf2a2bf0" providerId="LiveId" clId="{92F2D5CB-9448-4EA6-8225-4B3EBD1DE0A4}" dt="2023-10-10T13:16:15.428" v="475" actId="20577"/>
          <ac:spMkLst>
            <pc:docMk/>
            <pc:sldMk cId="1816476530" sldId="260"/>
            <ac:spMk id="4" creationId="{465CA490-62F6-2EE3-7875-C415203E3144}"/>
          </ac:spMkLst>
        </pc:spChg>
        <pc:spChg chg="mod">
          <ac:chgData name="Karin" userId="bb03972ebf2a2bf0" providerId="LiveId" clId="{92F2D5CB-9448-4EA6-8225-4B3EBD1DE0A4}" dt="2023-10-10T13:14:29.550" v="301" actId="1076"/>
          <ac:spMkLst>
            <pc:docMk/>
            <pc:sldMk cId="1816476530" sldId="260"/>
            <ac:spMk id="18" creationId="{6A51FBA4-71F3-CBFF-FCFE-2A5351B4EC9D}"/>
          </ac:spMkLst>
        </pc:spChg>
      </pc:sldChg>
      <pc:sldChg chg="modSp mod">
        <pc:chgData name="Karin" userId="bb03972ebf2a2bf0" providerId="LiveId" clId="{92F2D5CB-9448-4EA6-8225-4B3EBD1DE0A4}" dt="2023-10-10T13:07:31.592" v="3"/>
        <pc:sldMkLst>
          <pc:docMk/>
          <pc:sldMk cId="1754429837" sldId="263"/>
        </pc:sldMkLst>
        <pc:spChg chg="mod">
          <ac:chgData name="Karin" userId="bb03972ebf2a2bf0" providerId="LiveId" clId="{92F2D5CB-9448-4EA6-8225-4B3EBD1DE0A4}" dt="2023-10-10T13:07:31.592" v="3"/>
          <ac:spMkLst>
            <pc:docMk/>
            <pc:sldMk cId="1754429837" sldId="263"/>
            <ac:spMk id="3" creationId="{80433860-22A2-D39F-8D9D-4E16CEE1ED04}"/>
          </ac:spMkLst>
        </pc:spChg>
      </pc:sldChg>
      <pc:sldChg chg="modSp mod modNotesTx">
        <pc:chgData name="Karin" userId="bb03972ebf2a2bf0" providerId="LiveId" clId="{92F2D5CB-9448-4EA6-8225-4B3EBD1DE0A4}" dt="2023-10-10T17:12:46.794" v="863" actId="14100"/>
        <pc:sldMkLst>
          <pc:docMk/>
          <pc:sldMk cId="55860883" sldId="265"/>
        </pc:sldMkLst>
        <pc:spChg chg="mod">
          <ac:chgData name="Karin" userId="bb03972ebf2a2bf0" providerId="LiveId" clId="{92F2D5CB-9448-4EA6-8225-4B3EBD1DE0A4}" dt="2023-10-10T17:12:46.794" v="863" actId="14100"/>
          <ac:spMkLst>
            <pc:docMk/>
            <pc:sldMk cId="55860883" sldId="265"/>
            <ac:spMk id="3" creationId="{80433860-22A2-D39F-8D9D-4E16CEE1ED04}"/>
          </ac:spMkLst>
        </pc:spChg>
        <pc:spChg chg="mod">
          <ac:chgData name="Karin" userId="bb03972ebf2a2bf0" providerId="LiveId" clId="{92F2D5CB-9448-4EA6-8225-4B3EBD1DE0A4}" dt="2023-10-10T13:21:59.436" v="520" actId="1076"/>
          <ac:spMkLst>
            <pc:docMk/>
            <pc:sldMk cId="55860883" sldId="265"/>
            <ac:spMk id="17" creationId="{9896352D-EF8F-53DF-D7FC-3E876E93561F}"/>
          </ac:spMkLst>
        </pc:spChg>
      </pc:sldChg>
      <pc:sldChg chg="addSp delSp modSp mod">
        <pc:chgData name="Karin" userId="bb03972ebf2a2bf0" providerId="LiveId" clId="{92F2D5CB-9448-4EA6-8225-4B3EBD1DE0A4}" dt="2023-10-10T13:13:56.781" v="296" actId="478"/>
        <pc:sldMkLst>
          <pc:docMk/>
          <pc:sldMk cId="2728863323" sldId="266"/>
        </pc:sldMkLst>
        <pc:spChg chg="add del">
          <ac:chgData name="Karin" userId="bb03972ebf2a2bf0" providerId="LiveId" clId="{92F2D5CB-9448-4EA6-8225-4B3EBD1DE0A4}" dt="2023-10-10T13:13:56.781" v="296" actId="478"/>
          <ac:spMkLst>
            <pc:docMk/>
            <pc:sldMk cId="2728863323" sldId="266"/>
            <ac:spMk id="2" creationId="{2E7F8DE7-0614-A00D-C0C0-54864636BEB7}"/>
          </ac:spMkLst>
        </pc:spChg>
        <pc:spChg chg="mod">
          <ac:chgData name="Karin" userId="bb03972ebf2a2bf0" providerId="LiveId" clId="{92F2D5CB-9448-4EA6-8225-4B3EBD1DE0A4}" dt="2023-10-10T13:07:54.631" v="5" actId="20577"/>
          <ac:spMkLst>
            <pc:docMk/>
            <pc:sldMk cId="2728863323" sldId="266"/>
            <ac:spMk id="3" creationId="{80433860-22A2-D39F-8D9D-4E16CEE1ED04}"/>
          </ac:spMkLst>
        </pc:spChg>
        <pc:spChg chg="add del mod">
          <ac:chgData name="Karin" userId="bb03972ebf2a2bf0" providerId="LiveId" clId="{92F2D5CB-9448-4EA6-8225-4B3EBD1DE0A4}" dt="2023-10-10T13:13:39.749" v="295" actId="20577"/>
          <ac:spMkLst>
            <pc:docMk/>
            <pc:sldMk cId="2728863323" sldId="266"/>
            <ac:spMk id="17" creationId="{9896352D-EF8F-53DF-D7FC-3E876E93561F}"/>
          </ac:spMkLst>
        </pc:spChg>
      </pc:sldChg>
      <pc:sldChg chg="del">
        <pc:chgData name="Karin" userId="bb03972ebf2a2bf0" providerId="LiveId" clId="{92F2D5CB-9448-4EA6-8225-4B3EBD1DE0A4}" dt="2023-10-10T17:09:48.052" v="844" actId="47"/>
        <pc:sldMkLst>
          <pc:docMk/>
          <pc:sldMk cId="3388658666" sldId="267"/>
        </pc:sldMkLst>
      </pc:sldChg>
      <pc:sldChg chg="modSp mod modNotesTx">
        <pc:chgData name="Karin" userId="bb03972ebf2a2bf0" providerId="LiveId" clId="{92F2D5CB-9448-4EA6-8225-4B3EBD1DE0A4}" dt="2023-10-10T14:04:18.112" v="775" actId="27636"/>
        <pc:sldMkLst>
          <pc:docMk/>
          <pc:sldMk cId="4004857315" sldId="268"/>
        </pc:sldMkLst>
        <pc:spChg chg="mod">
          <ac:chgData name="Karin" userId="bb03972ebf2a2bf0" providerId="LiveId" clId="{92F2D5CB-9448-4EA6-8225-4B3EBD1DE0A4}" dt="2023-10-10T13:45:38.879" v="544" actId="20577"/>
          <ac:spMkLst>
            <pc:docMk/>
            <pc:sldMk cId="4004857315" sldId="268"/>
            <ac:spMk id="2" creationId="{147C68C8-2735-85B8-28E6-3061670648D8}"/>
          </ac:spMkLst>
        </pc:spChg>
        <pc:spChg chg="mod">
          <ac:chgData name="Karin" userId="bb03972ebf2a2bf0" providerId="LiveId" clId="{92F2D5CB-9448-4EA6-8225-4B3EBD1DE0A4}" dt="2023-10-10T14:04:18.112" v="775" actId="27636"/>
          <ac:spMkLst>
            <pc:docMk/>
            <pc:sldMk cId="4004857315" sldId="268"/>
            <ac:spMk id="4" creationId="{465CA490-62F6-2EE3-7875-C415203E3144}"/>
          </ac:spMkLst>
        </pc:spChg>
        <pc:spChg chg="mod">
          <ac:chgData name="Karin" userId="bb03972ebf2a2bf0" providerId="LiveId" clId="{92F2D5CB-9448-4EA6-8225-4B3EBD1DE0A4}" dt="2023-10-10T13:44:08.900" v="543" actId="27636"/>
          <ac:spMkLst>
            <pc:docMk/>
            <pc:sldMk cId="4004857315" sldId="268"/>
            <ac:spMk id="18" creationId="{6A51FBA4-71F3-CBFF-FCFE-2A5351B4EC9D}"/>
          </ac:spMkLst>
        </pc:spChg>
      </pc:sldChg>
      <pc:sldChg chg="modSp mod modNotesTx">
        <pc:chgData name="Karin" userId="bb03972ebf2a2bf0" providerId="LiveId" clId="{92F2D5CB-9448-4EA6-8225-4B3EBD1DE0A4}" dt="2023-10-10T17:08:19.344" v="835" actId="1076"/>
        <pc:sldMkLst>
          <pc:docMk/>
          <pc:sldMk cId="571767039" sldId="270"/>
        </pc:sldMkLst>
        <pc:spChg chg="mod">
          <ac:chgData name="Karin" userId="bb03972ebf2a2bf0" providerId="LiveId" clId="{92F2D5CB-9448-4EA6-8225-4B3EBD1DE0A4}" dt="2023-10-10T14:05:39.975" v="785" actId="20577"/>
          <ac:spMkLst>
            <pc:docMk/>
            <pc:sldMk cId="571767039" sldId="270"/>
            <ac:spMk id="3" creationId="{80433860-22A2-D39F-8D9D-4E16CEE1ED04}"/>
          </ac:spMkLst>
        </pc:spChg>
        <pc:spChg chg="mod">
          <ac:chgData name="Karin" userId="bb03972ebf2a2bf0" providerId="LiveId" clId="{92F2D5CB-9448-4EA6-8225-4B3EBD1DE0A4}" dt="2023-10-10T14:15:23.089" v="787" actId="1076"/>
          <ac:spMkLst>
            <pc:docMk/>
            <pc:sldMk cId="571767039" sldId="270"/>
            <ac:spMk id="6" creationId="{2970EFD8-BFF2-0040-3441-59459BBEBD75}"/>
          </ac:spMkLst>
        </pc:spChg>
        <pc:spChg chg="mod">
          <ac:chgData name="Karin" userId="bb03972ebf2a2bf0" providerId="LiveId" clId="{92F2D5CB-9448-4EA6-8225-4B3EBD1DE0A4}" dt="2023-10-10T17:08:19.344" v="835" actId="1076"/>
          <ac:spMkLst>
            <pc:docMk/>
            <pc:sldMk cId="571767039" sldId="270"/>
            <ac:spMk id="17" creationId="{9896352D-EF8F-53DF-D7FC-3E876E93561F}"/>
          </ac:spMkLst>
        </pc:spChg>
        <pc:grpChg chg="mod">
          <ac:chgData name="Karin" userId="bb03972ebf2a2bf0" providerId="LiveId" clId="{92F2D5CB-9448-4EA6-8225-4B3EBD1DE0A4}" dt="2023-10-10T14:15:23.089" v="787" actId="1076"/>
          <ac:grpSpMkLst>
            <pc:docMk/>
            <pc:sldMk cId="571767039" sldId="270"/>
            <ac:grpSpMk id="4" creationId="{D22B7B58-79FC-FD00-46AB-8A22B9EC768A}"/>
          </ac:grpSpMkLst>
        </pc:grpChg>
        <pc:picChg chg="mod">
          <ac:chgData name="Karin" userId="bb03972ebf2a2bf0" providerId="LiveId" clId="{92F2D5CB-9448-4EA6-8225-4B3EBD1DE0A4}" dt="2023-10-10T14:15:23.089" v="787" actId="1076"/>
          <ac:picMkLst>
            <pc:docMk/>
            <pc:sldMk cId="571767039" sldId="270"/>
            <ac:picMk id="5" creationId="{F4E93AB4-D557-C65C-4D92-4DF561A02213}"/>
          </ac:picMkLst>
        </pc:picChg>
      </pc:sldChg>
      <pc:sldChg chg="modSp mod">
        <pc:chgData name="Karin" userId="bb03972ebf2a2bf0" providerId="LiveId" clId="{92F2D5CB-9448-4EA6-8225-4B3EBD1DE0A4}" dt="2023-10-10T19:16:21.818" v="1091" actId="1076"/>
        <pc:sldMkLst>
          <pc:docMk/>
          <pc:sldMk cId="2837713091" sldId="272"/>
        </pc:sldMkLst>
        <pc:spChg chg="mod">
          <ac:chgData name="Karin" userId="bb03972ebf2a2bf0" providerId="LiveId" clId="{92F2D5CB-9448-4EA6-8225-4B3EBD1DE0A4}" dt="2023-10-10T19:16:21.818" v="1091" actId="1076"/>
          <ac:spMkLst>
            <pc:docMk/>
            <pc:sldMk cId="2837713091" sldId="272"/>
            <ac:spMk id="3" creationId="{80433860-22A2-D39F-8D9D-4E16CEE1ED04}"/>
          </ac:spMkLst>
        </pc:spChg>
        <pc:spChg chg="mod">
          <ac:chgData name="Karin" userId="bb03972ebf2a2bf0" providerId="LiveId" clId="{92F2D5CB-9448-4EA6-8225-4B3EBD1DE0A4}" dt="2023-10-10T19:15:58.200" v="1090" actId="6549"/>
          <ac:spMkLst>
            <pc:docMk/>
            <pc:sldMk cId="2837713091" sldId="272"/>
            <ac:spMk id="17" creationId="{9896352D-EF8F-53DF-D7FC-3E876E93561F}"/>
          </ac:spMkLst>
        </pc:spChg>
      </pc:sldChg>
      <pc:sldChg chg="modSp add del mod">
        <pc:chgData name="Karin" userId="bb03972ebf2a2bf0" providerId="LiveId" clId="{92F2D5CB-9448-4EA6-8225-4B3EBD1DE0A4}" dt="2023-10-10T17:19:24.832" v="919" actId="47"/>
        <pc:sldMkLst>
          <pc:docMk/>
          <pc:sldMk cId="3749985056" sldId="274"/>
        </pc:sldMkLst>
        <pc:spChg chg="mod">
          <ac:chgData name="Karin" userId="bb03972ebf2a2bf0" providerId="LiveId" clId="{92F2D5CB-9448-4EA6-8225-4B3EBD1DE0A4}" dt="2023-10-10T13:43:22.560" v="538" actId="20577"/>
          <ac:spMkLst>
            <pc:docMk/>
            <pc:sldMk cId="3749985056" sldId="274"/>
            <ac:spMk id="3" creationId="{80433860-22A2-D39F-8D9D-4E16CEE1ED04}"/>
          </ac:spMkLst>
        </pc:spChg>
        <pc:spChg chg="mod">
          <ac:chgData name="Karin" userId="bb03972ebf2a2bf0" providerId="LiveId" clId="{92F2D5CB-9448-4EA6-8225-4B3EBD1DE0A4}" dt="2023-10-10T13:43:27.627" v="539" actId="20577"/>
          <ac:spMkLst>
            <pc:docMk/>
            <pc:sldMk cId="3749985056" sldId="274"/>
            <ac:spMk id="17" creationId="{9896352D-EF8F-53DF-D7FC-3E876E93561F}"/>
          </ac:spMkLst>
        </pc:spChg>
      </pc:sldChg>
      <pc:sldChg chg="modSp add mod">
        <pc:chgData name="Karin" userId="bb03972ebf2a2bf0" providerId="LiveId" clId="{92F2D5CB-9448-4EA6-8225-4B3EBD1DE0A4}" dt="2023-10-10T17:10:23.232" v="850" actId="1076"/>
        <pc:sldMkLst>
          <pc:docMk/>
          <pc:sldMk cId="2328948489" sldId="275"/>
        </pc:sldMkLst>
        <pc:spChg chg="mod">
          <ac:chgData name="Karin" userId="bb03972ebf2a2bf0" providerId="LiveId" clId="{92F2D5CB-9448-4EA6-8225-4B3EBD1DE0A4}" dt="2023-10-10T17:10:12.129" v="848" actId="27636"/>
          <ac:spMkLst>
            <pc:docMk/>
            <pc:sldMk cId="2328948489" sldId="275"/>
            <ac:spMk id="3" creationId="{80433860-22A2-D39F-8D9D-4E16CEE1ED04}"/>
          </ac:spMkLst>
        </pc:spChg>
        <pc:spChg chg="mod">
          <ac:chgData name="Karin" userId="bb03972ebf2a2bf0" providerId="LiveId" clId="{92F2D5CB-9448-4EA6-8225-4B3EBD1DE0A4}" dt="2023-10-10T17:10:23.232" v="850" actId="1076"/>
          <ac:spMkLst>
            <pc:docMk/>
            <pc:sldMk cId="2328948489" sldId="275"/>
            <ac:spMk id="17" creationId="{9896352D-EF8F-53DF-D7FC-3E876E93561F}"/>
          </ac:spMkLst>
        </pc:spChg>
      </pc:sldChg>
      <pc:sldChg chg="modSp add del mod">
        <pc:chgData name="Karin" userId="bb03972ebf2a2bf0" providerId="LiveId" clId="{92F2D5CB-9448-4EA6-8225-4B3EBD1DE0A4}" dt="2023-10-10T17:09:53.966" v="845" actId="47"/>
        <pc:sldMkLst>
          <pc:docMk/>
          <pc:sldMk cId="3316367595" sldId="275"/>
        </pc:sldMkLst>
        <pc:spChg chg="mod">
          <ac:chgData name="Karin" userId="bb03972ebf2a2bf0" providerId="LiveId" clId="{92F2D5CB-9448-4EA6-8225-4B3EBD1DE0A4}" dt="2023-10-10T17:09:25.244" v="839" actId="20577"/>
          <ac:spMkLst>
            <pc:docMk/>
            <pc:sldMk cId="3316367595" sldId="275"/>
            <ac:spMk id="2" creationId="{147C68C8-2735-85B8-28E6-3061670648D8}"/>
          </ac:spMkLst>
        </pc:spChg>
        <pc:spChg chg="mod">
          <ac:chgData name="Karin" userId="bb03972ebf2a2bf0" providerId="LiveId" clId="{92F2D5CB-9448-4EA6-8225-4B3EBD1DE0A4}" dt="2023-10-10T17:09:29.792" v="842" actId="20577"/>
          <ac:spMkLst>
            <pc:docMk/>
            <pc:sldMk cId="3316367595" sldId="275"/>
            <ac:spMk id="3" creationId="{80433860-22A2-D39F-8D9D-4E16CEE1ED04}"/>
          </ac:spMkLst>
        </pc:spChg>
        <pc:spChg chg="mod">
          <ac:chgData name="Karin" userId="bb03972ebf2a2bf0" providerId="LiveId" clId="{92F2D5CB-9448-4EA6-8225-4B3EBD1DE0A4}" dt="2023-10-10T17:09:32.302" v="843" actId="20577"/>
          <ac:spMkLst>
            <pc:docMk/>
            <pc:sldMk cId="3316367595" sldId="275"/>
            <ac:spMk id="17" creationId="{9896352D-EF8F-53DF-D7FC-3E876E93561F}"/>
          </ac:spMkLst>
        </pc:spChg>
      </pc:sldChg>
      <pc:sldChg chg="modSp add mod">
        <pc:chgData name="Karin" userId="bb03972ebf2a2bf0" providerId="LiveId" clId="{92F2D5CB-9448-4EA6-8225-4B3EBD1DE0A4}" dt="2023-10-10T17:15:01.971" v="885" actId="6549"/>
        <pc:sldMkLst>
          <pc:docMk/>
          <pc:sldMk cId="2983267323" sldId="276"/>
        </pc:sldMkLst>
        <pc:spChg chg="mod">
          <ac:chgData name="Karin" userId="bb03972ebf2a2bf0" providerId="LiveId" clId="{92F2D5CB-9448-4EA6-8225-4B3EBD1DE0A4}" dt="2023-10-10T17:14:35.677" v="882" actId="20577"/>
          <ac:spMkLst>
            <pc:docMk/>
            <pc:sldMk cId="2983267323" sldId="276"/>
            <ac:spMk id="2" creationId="{147C68C8-2735-85B8-28E6-3061670648D8}"/>
          </ac:spMkLst>
        </pc:spChg>
        <pc:spChg chg="mod">
          <ac:chgData name="Karin" userId="bb03972ebf2a2bf0" providerId="LiveId" clId="{92F2D5CB-9448-4EA6-8225-4B3EBD1DE0A4}" dt="2023-10-10T17:14:56.773" v="884" actId="20577"/>
          <ac:spMkLst>
            <pc:docMk/>
            <pc:sldMk cId="2983267323" sldId="276"/>
            <ac:spMk id="3" creationId="{80433860-22A2-D39F-8D9D-4E16CEE1ED04}"/>
          </ac:spMkLst>
        </pc:spChg>
        <pc:spChg chg="mod">
          <ac:chgData name="Karin" userId="bb03972ebf2a2bf0" providerId="LiveId" clId="{92F2D5CB-9448-4EA6-8225-4B3EBD1DE0A4}" dt="2023-10-10T17:15:01.971" v="885" actId="6549"/>
          <ac:spMkLst>
            <pc:docMk/>
            <pc:sldMk cId="2983267323" sldId="276"/>
            <ac:spMk id="17" creationId="{9896352D-EF8F-53DF-D7FC-3E876E93561F}"/>
          </ac:spMkLst>
        </pc:spChg>
      </pc:sldChg>
      <pc:sldChg chg="modSp add mod">
        <pc:chgData name="Karin" userId="bb03972ebf2a2bf0" providerId="LiveId" clId="{92F2D5CB-9448-4EA6-8225-4B3EBD1DE0A4}" dt="2023-10-10T17:15:32.407" v="892" actId="6549"/>
        <pc:sldMkLst>
          <pc:docMk/>
          <pc:sldMk cId="43207290" sldId="277"/>
        </pc:sldMkLst>
        <pc:spChg chg="mod">
          <ac:chgData name="Karin" userId="bb03972ebf2a2bf0" providerId="LiveId" clId="{92F2D5CB-9448-4EA6-8225-4B3EBD1DE0A4}" dt="2023-10-10T17:15:20.215" v="889" actId="20577"/>
          <ac:spMkLst>
            <pc:docMk/>
            <pc:sldMk cId="43207290" sldId="277"/>
            <ac:spMk id="2" creationId="{147C68C8-2735-85B8-28E6-3061670648D8}"/>
          </ac:spMkLst>
        </pc:spChg>
        <pc:spChg chg="mod">
          <ac:chgData name="Karin" userId="bb03972ebf2a2bf0" providerId="LiveId" clId="{92F2D5CB-9448-4EA6-8225-4B3EBD1DE0A4}" dt="2023-10-10T17:15:24.461" v="890" actId="20577"/>
          <ac:spMkLst>
            <pc:docMk/>
            <pc:sldMk cId="43207290" sldId="277"/>
            <ac:spMk id="3" creationId="{80433860-22A2-D39F-8D9D-4E16CEE1ED04}"/>
          </ac:spMkLst>
        </pc:spChg>
        <pc:spChg chg="mod">
          <ac:chgData name="Karin" userId="bb03972ebf2a2bf0" providerId="LiveId" clId="{92F2D5CB-9448-4EA6-8225-4B3EBD1DE0A4}" dt="2023-10-10T17:15:32.407" v="892" actId="6549"/>
          <ac:spMkLst>
            <pc:docMk/>
            <pc:sldMk cId="43207290" sldId="277"/>
            <ac:spMk id="17" creationId="{9896352D-EF8F-53DF-D7FC-3E876E93561F}"/>
          </ac:spMkLst>
        </pc:spChg>
      </pc:sldChg>
      <pc:sldChg chg="modSp add mod">
        <pc:chgData name="Karin" userId="bb03972ebf2a2bf0" providerId="LiveId" clId="{92F2D5CB-9448-4EA6-8225-4B3EBD1DE0A4}" dt="2023-10-10T17:16:23.095" v="897" actId="20577"/>
        <pc:sldMkLst>
          <pc:docMk/>
          <pc:sldMk cId="2086737675" sldId="278"/>
        </pc:sldMkLst>
        <pc:spChg chg="mod">
          <ac:chgData name="Karin" userId="bb03972ebf2a2bf0" providerId="LiveId" clId="{92F2D5CB-9448-4EA6-8225-4B3EBD1DE0A4}" dt="2023-10-10T17:15:56.202" v="895" actId="108"/>
          <ac:spMkLst>
            <pc:docMk/>
            <pc:sldMk cId="2086737675" sldId="278"/>
            <ac:spMk id="2" creationId="{147C68C8-2735-85B8-28E6-3061670648D8}"/>
          </ac:spMkLst>
        </pc:spChg>
        <pc:spChg chg="mod">
          <ac:chgData name="Karin" userId="bb03972ebf2a2bf0" providerId="LiveId" clId="{92F2D5CB-9448-4EA6-8225-4B3EBD1DE0A4}" dt="2023-10-10T17:16:18.336" v="896" actId="20577"/>
          <ac:spMkLst>
            <pc:docMk/>
            <pc:sldMk cId="2086737675" sldId="278"/>
            <ac:spMk id="3" creationId="{80433860-22A2-D39F-8D9D-4E16CEE1ED04}"/>
          </ac:spMkLst>
        </pc:spChg>
        <pc:spChg chg="mod">
          <ac:chgData name="Karin" userId="bb03972ebf2a2bf0" providerId="LiveId" clId="{92F2D5CB-9448-4EA6-8225-4B3EBD1DE0A4}" dt="2023-10-10T17:16:23.095" v="897" actId="20577"/>
          <ac:spMkLst>
            <pc:docMk/>
            <pc:sldMk cId="2086737675" sldId="278"/>
            <ac:spMk id="17" creationId="{9896352D-EF8F-53DF-D7FC-3E876E93561F}"/>
          </ac:spMkLst>
        </pc:spChg>
      </pc:sldChg>
      <pc:sldChg chg="modSp add mod">
        <pc:chgData name="Karin" userId="bb03972ebf2a2bf0" providerId="LiveId" clId="{92F2D5CB-9448-4EA6-8225-4B3EBD1DE0A4}" dt="2023-10-10T17:16:55.245" v="903" actId="20577"/>
        <pc:sldMkLst>
          <pc:docMk/>
          <pc:sldMk cId="855078579" sldId="279"/>
        </pc:sldMkLst>
        <pc:spChg chg="mod">
          <ac:chgData name="Karin" userId="bb03972ebf2a2bf0" providerId="LiveId" clId="{92F2D5CB-9448-4EA6-8225-4B3EBD1DE0A4}" dt="2023-10-10T17:16:47.766" v="901" actId="20577"/>
          <ac:spMkLst>
            <pc:docMk/>
            <pc:sldMk cId="855078579" sldId="279"/>
            <ac:spMk id="2" creationId="{147C68C8-2735-85B8-28E6-3061670648D8}"/>
          </ac:spMkLst>
        </pc:spChg>
        <pc:spChg chg="mod">
          <ac:chgData name="Karin" userId="bb03972ebf2a2bf0" providerId="LiveId" clId="{92F2D5CB-9448-4EA6-8225-4B3EBD1DE0A4}" dt="2023-10-10T17:16:51.318" v="902" actId="20577"/>
          <ac:spMkLst>
            <pc:docMk/>
            <pc:sldMk cId="855078579" sldId="279"/>
            <ac:spMk id="3" creationId="{80433860-22A2-D39F-8D9D-4E16CEE1ED04}"/>
          </ac:spMkLst>
        </pc:spChg>
        <pc:spChg chg="mod">
          <ac:chgData name="Karin" userId="bb03972ebf2a2bf0" providerId="LiveId" clId="{92F2D5CB-9448-4EA6-8225-4B3EBD1DE0A4}" dt="2023-10-10T17:16:55.245" v="903" actId="20577"/>
          <ac:spMkLst>
            <pc:docMk/>
            <pc:sldMk cId="855078579" sldId="279"/>
            <ac:spMk id="17" creationId="{9896352D-EF8F-53DF-D7FC-3E876E93561F}"/>
          </ac:spMkLst>
        </pc:spChg>
      </pc:sldChg>
      <pc:sldChg chg="modSp add mod">
        <pc:chgData name="Karin" userId="bb03972ebf2a2bf0" providerId="LiveId" clId="{92F2D5CB-9448-4EA6-8225-4B3EBD1DE0A4}" dt="2023-10-10T17:17:28.622" v="909" actId="20577"/>
        <pc:sldMkLst>
          <pc:docMk/>
          <pc:sldMk cId="596277677" sldId="280"/>
        </pc:sldMkLst>
        <pc:spChg chg="mod">
          <ac:chgData name="Karin" userId="bb03972ebf2a2bf0" providerId="LiveId" clId="{92F2D5CB-9448-4EA6-8225-4B3EBD1DE0A4}" dt="2023-10-10T17:17:20.353" v="907" actId="20577"/>
          <ac:spMkLst>
            <pc:docMk/>
            <pc:sldMk cId="596277677" sldId="280"/>
            <ac:spMk id="2" creationId="{147C68C8-2735-85B8-28E6-3061670648D8}"/>
          </ac:spMkLst>
        </pc:spChg>
        <pc:spChg chg="mod">
          <ac:chgData name="Karin" userId="bb03972ebf2a2bf0" providerId="LiveId" clId="{92F2D5CB-9448-4EA6-8225-4B3EBD1DE0A4}" dt="2023-10-10T17:17:24.841" v="908" actId="20577"/>
          <ac:spMkLst>
            <pc:docMk/>
            <pc:sldMk cId="596277677" sldId="280"/>
            <ac:spMk id="3" creationId="{80433860-22A2-D39F-8D9D-4E16CEE1ED04}"/>
          </ac:spMkLst>
        </pc:spChg>
        <pc:spChg chg="mod">
          <ac:chgData name="Karin" userId="bb03972ebf2a2bf0" providerId="LiveId" clId="{92F2D5CB-9448-4EA6-8225-4B3EBD1DE0A4}" dt="2023-10-10T17:17:28.622" v="909" actId="20577"/>
          <ac:spMkLst>
            <pc:docMk/>
            <pc:sldMk cId="596277677" sldId="280"/>
            <ac:spMk id="17" creationId="{9896352D-EF8F-53DF-D7FC-3E876E93561F}"/>
          </ac:spMkLst>
        </pc:spChg>
      </pc:sldChg>
      <pc:sldChg chg="modSp add mod">
        <pc:chgData name="Karin" userId="bb03972ebf2a2bf0" providerId="LiveId" clId="{92F2D5CB-9448-4EA6-8225-4B3EBD1DE0A4}" dt="2023-10-10T17:18:05.009" v="917" actId="20577"/>
        <pc:sldMkLst>
          <pc:docMk/>
          <pc:sldMk cId="1515038185" sldId="281"/>
        </pc:sldMkLst>
        <pc:spChg chg="mod">
          <ac:chgData name="Karin" userId="bb03972ebf2a2bf0" providerId="LiveId" clId="{92F2D5CB-9448-4EA6-8225-4B3EBD1DE0A4}" dt="2023-10-10T17:17:54.341" v="915" actId="20577"/>
          <ac:spMkLst>
            <pc:docMk/>
            <pc:sldMk cId="1515038185" sldId="281"/>
            <ac:spMk id="2" creationId="{147C68C8-2735-85B8-28E6-3061670648D8}"/>
          </ac:spMkLst>
        </pc:spChg>
        <pc:spChg chg="mod">
          <ac:chgData name="Karin" userId="bb03972ebf2a2bf0" providerId="LiveId" clId="{92F2D5CB-9448-4EA6-8225-4B3EBD1DE0A4}" dt="2023-10-10T17:17:59.586" v="916" actId="20577"/>
          <ac:spMkLst>
            <pc:docMk/>
            <pc:sldMk cId="1515038185" sldId="281"/>
            <ac:spMk id="3" creationId="{80433860-22A2-D39F-8D9D-4E16CEE1ED04}"/>
          </ac:spMkLst>
        </pc:spChg>
        <pc:spChg chg="mod">
          <ac:chgData name="Karin" userId="bb03972ebf2a2bf0" providerId="LiveId" clId="{92F2D5CB-9448-4EA6-8225-4B3EBD1DE0A4}" dt="2023-10-10T17:18:05.009" v="917" actId="20577"/>
          <ac:spMkLst>
            <pc:docMk/>
            <pc:sldMk cId="1515038185" sldId="281"/>
            <ac:spMk id="17" creationId="{9896352D-EF8F-53DF-D7FC-3E876E93561F}"/>
          </ac:spMkLst>
        </pc:spChg>
      </pc:sldChg>
      <pc:sldChg chg="modSp add mod">
        <pc:chgData name="Karin" userId="bb03972ebf2a2bf0" providerId="LiveId" clId="{92F2D5CB-9448-4EA6-8225-4B3EBD1DE0A4}" dt="2023-10-10T17:19:59.328" v="928" actId="20577"/>
        <pc:sldMkLst>
          <pc:docMk/>
          <pc:sldMk cId="208056540" sldId="282"/>
        </pc:sldMkLst>
        <pc:spChg chg="mod">
          <ac:chgData name="Karin" userId="bb03972ebf2a2bf0" providerId="LiveId" clId="{92F2D5CB-9448-4EA6-8225-4B3EBD1DE0A4}" dt="2023-10-10T17:19:50.757" v="925" actId="20577"/>
          <ac:spMkLst>
            <pc:docMk/>
            <pc:sldMk cId="208056540" sldId="282"/>
            <ac:spMk id="2" creationId="{147C68C8-2735-85B8-28E6-3061670648D8}"/>
          </ac:spMkLst>
        </pc:spChg>
        <pc:spChg chg="mod">
          <ac:chgData name="Karin" userId="bb03972ebf2a2bf0" providerId="LiveId" clId="{92F2D5CB-9448-4EA6-8225-4B3EBD1DE0A4}" dt="2023-10-10T17:19:55.704" v="927" actId="20577"/>
          <ac:spMkLst>
            <pc:docMk/>
            <pc:sldMk cId="208056540" sldId="282"/>
            <ac:spMk id="3" creationId="{80433860-22A2-D39F-8D9D-4E16CEE1ED04}"/>
          </ac:spMkLst>
        </pc:spChg>
        <pc:spChg chg="mod">
          <ac:chgData name="Karin" userId="bb03972ebf2a2bf0" providerId="LiveId" clId="{92F2D5CB-9448-4EA6-8225-4B3EBD1DE0A4}" dt="2023-10-10T17:19:59.328" v="928" actId="20577"/>
          <ac:spMkLst>
            <pc:docMk/>
            <pc:sldMk cId="208056540" sldId="282"/>
            <ac:spMk id="17" creationId="{9896352D-EF8F-53DF-D7FC-3E876E93561F}"/>
          </ac:spMkLst>
        </pc:spChg>
      </pc:sldChg>
    </pc:docChg>
  </pc:docChgLst>
  <pc:docChgLst>
    <pc:chgData name="Karin Lackner" userId="bb03972ebf2a2bf0" providerId="LiveId" clId="{92F2D5CB-9448-4EA6-8225-4B3EBD1DE0A4}"/>
    <pc:docChg chg="undo redo custSel addSld delSld modSld sldOrd">
      <pc:chgData name="Karin Lackner" userId="bb03972ebf2a2bf0" providerId="LiveId" clId="{92F2D5CB-9448-4EA6-8225-4B3EBD1DE0A4}" dt="2023-10-11T15:56:59.917" v="2618" actId="1076"/>
      <pc:docMkLst>
        <pc:docMk/>
      </pc:docMkLst>
      <pc:sldChg chg="addSp delSp modSp mod">
        <pc:chgData name="Karin Lackner" userId="bb03972ebf2a2bf0" providerId="LiveId" clId="{92F2D5CB-9448-4EA6-8225-4B3EBD1DE0A4}" dt="2023-10-11T15:35:46.273" v="2421" actId="207"/>
        <pc:sldMkLst>
          <pc:docMk/>
          <pc:sldMk cId="55860883" sldId="265"/>
        </pc:sldMkLst>
        <pc:spChg chg="mod">
          <ac:chgData name="Karin Lackner" userId="bb03972ebf2a2bf0" providerId="LiveId" clId="{92F2D5CB-9448-4EA6-8225-4B3EBD1DE0A4}" dt="2023-10-11T08:00:21.235" v="434" actId="790"/>
          <ac:spMkLst>
            <pc:docMk/>
            <pc:sldMk cId="55860883" sldId="265"/>
            <ac:spMk id="3" creationId="{80433860-22A2-D39F-8D9D-4E16CEE1ED04}"/>
          </ac:spMkLst>
        </pc:spChg>
        <pc:spChg chg="mod">
          <ac:chgData name="Karin Lackner" userId="bb03972ebf2a2bf0" providerId="LiveId" clId="{92F2D5CB-9448-4EA6-8225-4B3EBD1DE0A4}" dt="2023-10-11T08:00:21.235" v="434" actId="790"/>
          <ac:spMkLst>
            <pc:docMk/>
            <pc:sldMk cId="55860883" sldId="265"/>
            <ac:spMk id="17" creationId="{9896352D-EF8F-53DF-D7FC-3E876E93561F}"/>
          </ac:spMkLst>
        </pc:spChg>
        <pc:picChg chg="add del mod">
          <ac:chgData name="Karin Lackner" userId="bb03972ebf2a2bf0" providerId="LiveId" clId="{92F2D5CB-9448-4EA6-8225-4B3EBD1DE0A4}" dt="2023-10-11T15:32:56.130" v="2408" actId="478"/>
          <ac:picMkLst>
            <pc:docMk/>
            <pc:sldMk cId="55860883" sldId="265"/>
            <ac:picMk id="8" creationId="{EB1410BA-2DEA-A566-F982-BD5E7503F812}"/>
          </ac:picMkLst>
        </pc:picChg>
        <pc:picChg chg="add mod">
          <ac:chgData name="Karin Lackner" userId="bb03972ebf2a2bf0" providerId="LiveId" clId="{92F2D5CB-9448-4EA6-8225-4B3EBD1DE0A4}" dt="2023-10-11T15:35:46.273" v="2421" actId="207"/>
          <ac:picMkLst>
            <pc:docMk/>
            <pc:sldMk cId="55860883" sldId="265"/>
            <ac:picMk id="10" creationId="{F22E92A3-DA20-D7C3-5078-14A3957ECD79}"/>
          </ac:picMkLst>
        </pc:picChg>
      </pc:sldChg>
      <pc:sldChg chg="addSp delSp modSp mod">
        <pc:chgData name="Karin Lackner" userId="bb03972ebf2a2bf0" providerId="LiveId" clId="{92F2D5CB-9448-4EA6-8225-4B3EBD1DE0A4}" dt="2023-10-11T15:35:29.678" v="2420" actId="207"/>
        <pc:sldMkLst>
          <pc:docMk/>
          <pc:sldMk cId="2728863323" sldId="266"/>
        </pc:sldMkLst>
        <pc:spChg chg="mod">
          <ac:chgData name="Karin Lackner" userId="bb03972ebf2a2bf0" providerId="LiveId" clId="{92F2D5CB-9448-4EA6-8225-4B3EBD1DE0A4}" dt="2023-10-11T07:38:07.378" v="0" actId="790"/>
          <ac:spMkLst>
            <pc:docMk/>
            <pc:sldMk cId="2728863323" sldId="266"/>
            <ac:spMk id="17" creationId="{9896352D-EF8F-53DF-D7FC-3E876E93561F}"/>
          </ac:spMkLst>
        </pc:spChg>
        <pc:picChg chg="add del mod">
          <ac:chgData name="Karin Lackner" userId="bb03972ebf2a2bf0" providerId="LiveId" clId="{92F2D5CB-9448-4EA6-8225-4B3EBD1DE0A4}" dt="2023-10-11T15:23:31.242" v="2379" actId="478"/>
          <ac:picMkLst>
            <pc:docMk/>
            <pc:sldMk cId="2728863323" sldId="266"/>
            <ac:picMk id="7" creationId="{11DF0DE7-426D-E507-F8AD-109300B0731C}"/>
          </ac:picMkLst>
        </pc:picChg>
        <pc:picChg chg="add del mod">
          <ac:chgData name="Karin Lackner" userId="bb03972ebf2a2bf0" providerId="LiveId" clId="{92F2D5CB-9448-4EA6-8225-4B3EBD1DE0A4}" dt="2023-10-11T15:27:48.927" v="2396" actId="478"/>
          <ac:picMkLst>
            <pc:docMk/>
            <pc:sldMk cId="2728863323" sldId="266"/>
            <ac:picMk id="11" creationId="{FCF555D5-0FDD-20B5-6168-83DC452B3ABC}"/>
          </ac:picMkLst>
        </pc:picChg>
        <pc:picChg chg="add mod">
          <ac:chgData name="Karin Lackner" userId="bb03972ebf2a2bf0" providerId="LiveId" clId="{92F2D5CB-9448-4EA6-8225-4B3EBD1DE0A4}" dt="2023-10-11T15:35:29.678" v="2420" actId="207"/>
          <ac:picMkLst>
            <pc:docMk/>
            <pc:sldMk cId="2728863323" sldId="266"/>
            <ac:picMk id="13" creationId="{EA40D1F0-4331-1919-398C-88BA22EB6614}"/>
          </ac:picMkLst>
        </pc:picChg>
      </pc:sldChg>
      <pc:sldChg chg="addSp modSp mod">
        <pc:chgData name="Karin Lackner" userId="bb03972ebf2a2bf0" providerId="LiveId" clId="{92F2D5CB-9448-4EA6-8225-4B3EBD1DE0A4}" dt="2023-10-11T15:35:12.155" v="2419" actId="207"/>
        <pc:sldMkLst>
          <pc:docMk/>
          <pc:sldMk cId="571767039" sldId="270"/>
        </pc:sldMkLst>
        <pc:spChg chg="mod">
          <ac:chgData name="Karin Lackner" userId="bb03972ebf2a2bf0" providerId="LiveId" clId="{92F2D5CB-9448-4EA6-8225-4B3EBD1DE0A4}" dt="2023-10-11T12:37:03.744" v="1551"/>
          <ac:spMkLst>
            <pc:docMk/>
            <pc:sldMk cId="571767039" sldId="270"/>
            <ac:spMk id="2" creationId="{147C68C8-2735-85B8-28E6-3061670648D8}"/>
          </ac:spMkLst>
        </pc:spChg>
        <pc:spChg chg="mod">
          <ac:chgData name="Karin Lackner" userId="bb03972ebf2a2bf0" providerId="LiveId" clId="{92F2D5CB-9448-4EA6-8225-4B3EBD1DE0A4}" dt="2023-10-11T12:33:55.181" v="1532" actId="27636"/>
          <ac:spMkLst>
            <pc:docMk/>
            <pc:sldMk cId="571767039" sldId="270"/>
            <ac:spMk id="3" creationId="{80433860-22A2-D39F-8D9D-4E16CEE1ED04}"/>
          </ac:spMkLst>
        </pc:spChg>
        <pc:spChg chg="mod">
          <ac:chgData name="Karin Lackner" userId="bb03972ebf2a2bf0" providerId="LiveId" clId="{92F2D5CB-9448-4EA6-8225-4B3EBD1DE0A4}" dt="2023-10-11T13:02:34.905" v="1938" actId="20577"/>
          <ac:spMkLst>
            <pc:docMk/>
            <pc:sldMk cId="571767039" sldId="270"/>
            <ac:spMk id="17" creationId="{9896352D-EF8F-53DF-D7FC-3E876E93561F}"/>
          </ac:spMkLst>
        </pc:spChg>
        <pc:picChg chg="add mod">
          <ac:chgData name="Karin Lackner" userId="bb03972ebf2a2bf0" providerId="LiveId" clId="{92F2D5CB-9448-4EA6-8225-4B3EBD1DE0A4}" dt="2023-10-11T15:35:12.155" v="2419" actId="207"/>
          <ac:picMkLst>
            <pc:docMk/>
            <pc:sldMk cId="571767039" sldId="270"/>
            <ac:picMk id="7" creationId="{D5308584-59C4-691E-1875-64C5FF8D1EB8}"/>
          </ac:picMkLst>
        </pc:picChg>
      </pc:sldChg>
      <pc:sldChg chg="addSp modSp mod">
        <pc:chgData name="Karin Lackner" userId="bb03972ebf2a2bf0" providerId="LiveId" clId="{92F2D5CB-9448-4EA6-8225-4B3EBD1DE0A4}" dt="2023-10-11T15:40:40.118" v="2443" actId="207"/>
        <pc:sldMkLst>
          <pc:docMk/>
          <pc:sldMk cId="2004371956" sldId="271"/>
        </pc:sldMkLst>
        <pc:spChg chg="mod">
          <ac:chgData name="Karin Lackner" userId="bb03972ebf2a2bf0" providerId="LiveId" clId="{92F2D5CB-9448-4EA6-8225-4B3EBD1DE0A4}" dt="2023-10-11T09:01:40.407" v="1093" actId="20577"/>
          <ac:spMkLst>
            <pc:docMk/>
            <pc:sldMk cId="2004371956" sldId="271"/>
            <ac:spMk id="2" creationId="{147C68C8-2735-85B8-28E6-3061670648D8}"/>
          </ac:spMkLst>
        </pc:spChg>
        <pc:spChg chg="mod">
          <ac:chgData name="Karin Lackner" userId="bb03972ebf2a2bf0" providerId="LiveId" clId="{92F2D5CB-9448-4EA6-8225-4B3EBD1DE0A4}" dt="2023-10-11T09:02:51.479" v="1113" actId="113"/>
          <ac:spMkLst>
            <pc:docMk/>
            <pc:sldMk cId="2004371956" sldId="271"/>
            <ac:spMk id="3" creationId="{80433860-22A2-D39F-8D9D-4E16CEE1ED04}"/>
          </ac:spMkLst>
        </pc:spChg>
        <pc:spChg chg="mod">
          <ac:chgData name="Karin Lackner" userId="bb03972ebf2a2bf0" providerId="LiveId" clId="{92F2D5CB-9448-4EA6-8225-4B3EBD1DE0A4}" dt="2023-10-11T09:03:46.401" v="1115" actId="255"/>
          <ac:spMkLst>
            <pc:docMk/>
            <pc:sldMk cId="2004371956" sldId="271"/>
            <ac:spMk id="17" creationId="{9896352D-EF8F-53DF-D7FC-3E876E93561F}"/>
          </ac:spMkLst>
        </pc:spChg>
        <pc:picChg chg="add mod">
          <ac:chgData name="Karin Lackner" userId="bb03972ebf2a2bf0" providerId="LiveId" clId="{92F2D5CB-9448-4EA6-8225-4B3EBD1DE0A4}" dt="2023-10-11T15:40:40.118" v="2443" actId="207"/>
          <ac:picMkLst>
            <pc:docMk/>
            <pc:sldMk cId="2004371956" sldId="271"/>
            <ac:picMk id="8" creationId="{D7D55B36-B908-0562-C632-1AEA3E7E322B}"/>
          </ac:picMkLst>
        </pc:picChg>
      </pc:sldChg>
      <pc:sldChg chg="addSp delSp modSp mod">
        <pc:chgData name="Karin Lackner" userId="bb03972ebf2a2bf0" providerId="LiveId" clId="{92F2D5CB-9448-4EA6-8225-4B3EBD1DE0A4}" dt="2023-10-11T09:16:46.427" v="1460" actId="14100"/>
        <pc:sldMkLst>
          <pc:docMk/>
          <pc:sldMk cId="2837713091" sldId="272"/>
        </pc:sldMkLst>
        <pc:spChg chg="mod">
          <ac:chgData name="Karin Lackner" userId="bb03972ebf2a2bf0" providerId="LiveId" clId="{92F2D5CB-9448-4EA6-8225-4B3EBD1DE0A4}" dt="2023-10-11T09:11:00.019" v="1134" actId="6549"/>
          <ac:spMkLst>
            <pc:docMk/>
            <pc:sldMk cId="2837713091" sldId="272"/>
            <ac:spMk id="2" creationId="{147C68C8-2735-85B8-28E6-3061670648D8}"/>
          </ac:spMkLst>
        </pc:spChg>
        <pc:spChg chg="mod">
          <ac:chgData name="Karin Lackner" userId="bb03972ebf2a2bf0" providerId="LiveId" clId="{92F2D5CB-9448-4EA6-8225-4B3EBD1DE0A4}" dt="2023-10-11T09:13:32.759" v="1261" actId="5793"/>
          <ac:spMkLst>
            <pc:docMk/>
            <pc:sldMk cId="2837713091" sldId="272"/>
            <ac:spMk id="3" creationId="{80433860-22A2-D39F-8D9D-4E16CEE1ED04}"/>
          </ac:spMkLst>
        </pc:spChg>
        <pc:spChg chg="add mod">
          <ac:chgData name="Karin Lackner" userId="bb03972ebf2a2bf0" providerId="LiveId" clId="{92F2D5CB-9448-4EA6-8225-4B3EBD1DE0A4}" dt="2023-10-11T09:16:46.427" v="1460" actId="14100"/>
          <ac:spMkLst>
            <pc:docMk/>
            <pc:sldMk cId="2837713091" sldId="272"/>
            <ac:spMk id="9" creationId="{C908B361-3ECD-7C46-8C85-8B75B52471BD}"/>
          </ac:spMkLst>
        </pc:spChg>
        <pc:spChg chg="del mod">
          <ac:chgData name="Karin Lackner" userId="bb03972ebf2a2bf0" providerId="LiveId" clId="{92F2D5CB-9448-4EA6-8225-4B3EBD1DE0A4}" dt="2023-10-11T09:15:52.700" v="1426" actId="478"/>
          <ac:spMkLst>
            <pc:docMk/>
            <pc:sldMk cId="2837713091" sldId="272"/>
            <ac:spMk id="17" creationId="{9896352D-EF8F-53DF-D7FC-3E876E93561F}"/>
          </ac:spMkLst>
        </pc:spChg>
        <pc:picChg chg="add mod modCrop">
          <ac:chgData name="Karin Lackner" userId="bb03972ebf2a2bf0" providerId="LiveId" clId="{92F2D5CB-9448-4EA6-8225-4B3EBD1DE0A4}" dt="2023-10-11T09:12:36.132" v="1147" actId="1076"/>
          <ac:picMkLst>
            <pc:docMk/>
            <pc:sldMk cId="2837713091" sldId="272"/>
            <ac:picMk id="8" creationId="{E1D161E5-BA82-17C9-4641-2AECBEA767AF}"/>
          </ac:picMkLst>
        </pc:picChg>
      </pc:sldChg>
      <pc:sldChg chg="del">
        <pc:chgData name="Karin Lackner" userId="bb03972ebf2a2bf0" providerId="LiveId" clId="{92F2D5CB-9448-4EA6-8225-4B3EBD1DE0A4}" dt="2023-10-11T13:48:35.526" v="2241" actId="47"/>
        <pc:sldMkLst>
          <pc:docMk/>
          <pc:sldMk cId="3692670771" sldId="273"/>
        </pc:sldMkLst>
      </pc:sldChg>
      <pc:sldChg chg="addSp delSp modSp mod modNotesTx">
        <pc:chgData name="Karin Lackner" userId="bb03972ebf2a2bf0" providerId="LiveId" clId="{92F2D5CB-9448-4EA6-8225-4B3EBD1DE0A4}" dt="2023-10-11T12:57:21.192" v="1859" actId="5793"/>
        <pc:sldMkLst>
          <pc:docMk/>
          <pc:sldMk cId="2328948489" sldId="275"/>
        </pc:sldMkLst>
        <pc:spChg chg="mod">
          <ac:chgData name="Karin Lackner" userId="bb03972ebf2a2bf0" providerId="LiveId" clId="{92F2D5CB-9448-4EA6-8225-4B3EBD1DE0A4}" dt="2023-10-11T12:36:34.111" v="1545" actId="20577"/>
          <ac:spMkLst>
            <pc:docMk/>
            <pc:sldMk cId="2328948489" sldId="275"/>
            <ac:spMk id="2" creationId="{147C68C8-2735-85B8-28E6-3061670648D8}"/>
          </ac:spMkLst>
        </pc:spChg>
        <pc:spChg chg="mod">
          <ac:chgData name="Karin Lackner" userId="bb03972ebf2a2bf0" providerId="LiveId" clId="{92F2D5CB-9448-4EA6-8225-4B3EBD1DE0A4}" dt="2023-10-11T12:50:55.017" v="1814" actId="14100"/>
          <ac:spMkLst>
            <pc:docMk/>
            <pc:sldMk cId="2328948489" sldId="275"/>
            <ac:spMk id="3" creationId="{80433860-22A2-D39F-8D9D-4E16CEE1ED04}"/>
          </ac:spMkLst>
        </pc:spChg>
        <pc:spChg chg="add mod">
          <ac:chgData name="Karin Lackner" userId="bb03972ebf2a2bf0" providerId="LiveId" clId="{92F2D5CB-9448-4EA6-8225-4B3EBD1DE0A4}" dt="2023-10-11T12:54:24.383" v="1848" actId="1076"/>
          <ac:spMkLst>
            <pc:docMk/>
            <pc:sldMk cId="2328948489" sldId="275"/>
            <ac:spMk id="7" creationId="{A5F26693-B739-6444-1B27-1BE0EDAA5B9E}"/>
          </ac:spMkLst>
        </pc:spChg>
        <pc:spChg chg="add mod">
          <ac:chgData name="Karin Lackner" userId="bb03972ebf2a2bf0" providerId="LiveId" clId="{92F2D5CB-9448-4EA6-8225-4B3EBD1DE0A4}" dt="2023-10-11T12:55:30.796" v="1854" actId="27636"/>
          <ac:spMkLst>
            <pc:docMk/>
            <pc:sldMk cId="2328948489" sldId="275"/>
            <ac:spMk id="8" creationId="{1CFF1926-BDB2-EB0A-FFE4-A974866E5CE0}"/>
          </ac:spMkLst>
        </pc:spChg>
        <pc:spChg chg="del mod">
          <ac:chgData name="Karin Lackner" userId="bb03972ebf2a2bf0" providerId="LiveId" clId="{92F2D5CB-9448-4EA6-8225-4B3EBD1DE0A4}" dt="2023-10-11T12:49:45.711" v="1806" actId="478"/>
          <ac:spMkLst>
            <pc:docMk/>
            <pc:sldMk cId="2328948489" sldId="275"/>
            <ac:spMk id="17" creationId="{9896352D-EF8F-53DF-D7FC-3E876E93561F}"/>
          </ac:spMkLst>
        </pc:spChg>
        <pc:picChg chg="add del mod">
          <ac:chgData name="Karin Lackner" userId="bb03972ebf2a2bf0" providerId="LiveId" clId="{92F2D5CB-9448-4EA6-8225-4B3EBD1DE0A4}" dt="2023-10-11T12:50:26.985" v="1810" actId="478"/>
          <ac:picMkLst>
            <pc:docMk/>
            <pc:sldMk cId="2328948489" sldId="275"/>
            <ac:picMk id="9" creationId="{4F6903A6-9B65-92EC-9840-549F8870BBB1}"/>
          </ac:picMkLst>
        </pc:picChg>
        <pc:picChg chg="add mod">
          <ac:chgData name="Karin Lackner" userId="bb03972ebf2a2bf0" providerId="LiveId" clId="{92F2D5CB-9448-4EA6-8225-4B3EBD1DE0A4}" dt="2023-10-11T12:55:20.718" v="1852" actId="1076"/>
          <ac:picMkLst>
            <pc:docMk/>
            <pc:sldMk cId="2328948489" sldId="275"/>
            <ac:picMk id="10" creationId="{FB4E0946-5892-EE32-80E8-F848B2D0A760}"/>
          </ac:picMkLst>
        </pc:picChg>
      </pc:sldChg>
      <pc:sldChg chg="modSp mod modNotesTx">
        <pc:chgData name="Karin Lackner" userId="bb03972ebf2a2bf0" providerId="LiveId" clId="{92F2D5CB-9448-4EA6-8225-4B3EBD1DE0A4}" dt="2023-10-11T15:36:45.229" v="2431" actId="20577"/>
        <pc:sldMkLst>
          <pc:docMk/>
          <pc:sldMk cId="2983267323" sldId="276"/>
        </pc:sldMkLst>
        <pc:spChg chg="mod">
          <ac:chgData name="Karin Lackner" userId="bb03972ebf2a2bf0" providerId="LiveId" clId="{92F2D5CB-9448-4EA6-8225-4B3EBD1DE0A4}" dt="2023-10-11T07:53:46.160" v="210" actId="20577"/>
          <ac:spMkLst>
            <pc:docMk/>
            <pc:sldMk cId="2983267323" sldId="276"/>
            <ac:spMk id="2" creationId="{147C68C8-2735-85B8-28E6-3061670648D8}"/>
          </ac:spMkLst>
        </pc:spChg>
        <pc:spChg chg="mod">
          <ac:chgData name="Karin Lackner" userId="bb03972ebf2a2bf0" providerId="LiveId" clId="{92F2D5CB-9448-4EA6-8225-4B3EBD1DE0A4}" dt="2023-10-11T08:03:05.616" v="449" actId="20577"/>
          <ac:spMkLst>
            <pc:docMk/>
            <pc:sldMk cId="2983267323" sldId="276"/>
            <ac:spMk id="3" creationId="{80433860-22A2-D39F-8D9D-4E16CEE1ED04}"/>
          </ac:spMkLst>
        </pc:spChg>
        <pc:spChg chg="mod">
          <ac:chgData name="Karin Lackner" userId="bb03972ebf2a2bf0" providerId="LiveId" clId="{92F2D5CB-9448-4EA6-8225-4B3EBD1DE0A4}" dt="2023-10-11T15:36:45.229" v="2431" actId="20577"/>
          <ac:spMkLst>
            <pc:docMk/>
            <pc:sldMk cId="2983267323" sldId="276"/>
            <ac:spMk id="17" creationId="{9896352D-EF8F-53DF-D7FC-3E876E93561F}"/>
          </ac:spMkLst>
        </pc:spChg>
      </pc:sldChg>
      <pc:sldChg chg="modSp mod modNotesTx">
        <pc:chgData name="Karin Lackner" userId="bb03972ebf2a2bf0" providerId="LiveId" clId="{92F2D5CB-9448-4EA6-8225-4B3EBD1DE0A4}" dt="2023-10-11T08:54:09.642" v="1021" actId="6549"/>
        <pc:sldMkLst>
          <pc:docMk/>
          <pc:sldMk cId="43207290" sldId="277"/>
        </pc:sldMkLst>
        <pc:spChg chg="mod">
          <ac:chgData name="Karin Lackner" userId="bb03972ebf2a2bf0" providerId="LiveId" clId="{92F2D5CB-9448-4EA6-8225-4B3EBD1DE0A4}" dt="2023-10-11T07:45:46.817" v="41" actId="20577"/>
          <ac:spMkLst>
            <pc:docMk/>
            <pc:sldMk cId="43207290" sldId="277"/>
            <ac:spMk id="2" creationId="{147C68C8-2735-85B8-28E6-3061670648D8}"/>
          </ac:spMkLst>
        </pc:spChg>
        <pc:spChg chg="mod">
          <ac:chgData name="Karin Lackner" userId="bb03972ebf2a2bf0" providerId="LiveId" clId="{92F2D5CB-9448-4EA6-8225-4B3EBD1DE0A4}" dt="2023-10-11T08:18:19.293" v="540" actId="255"/>
          <ac:spMkLst>
            <pc:docMk/>
            <pc:sldMk cId="43207290" sldId="277"/>
            <ac:spMk id="3" creationId="{80433860-22A2-D39F-8D9D-4E16CEE1ED04}"/>
          </ac:spMkLst>
        </pc:spChg>
        <pc:spChg chg="mod">
          <ac:chgData name="Karin Lackner" userId="bb03972ebf2a2bf0" providerId="LiveId" clId="{92F2D5CB-9448-4EA6-8225-4B3EBD1DE0A4}" dt="2023-10-11T08:21:07.758" v="555" actId="255"/>
          <ac:spMkLst>
            <pc:docMk/>
            <pc:sldMk cId="43207290" sldId="277"/>
            <ac:spMk id="17" creationId="{9896352D-EF8F-53DF-D7FC-3E876E93561F}"/>
          </ac:spMkLst>
        </pc:spChg>
      </pc:sldChg>
      <pc:sldChg chg="addSp delSp modSp mod">
        <pc:chgData name="Karin Lackner" userId="bb03972ebf2a2bf0" providerId="LiveId" clId="{92F2D5CB-9448-4EA6-8225-4B3EBD1DE0A4}" dt="2023-10-11T08:29:18.080" v="683" actId="14100"/>
        <pc:sldMkLst>
          <pc:docMk/>
          <pc:sldMk cId="2086737675" sldId="278"/>
        </pc:sldMkLst>
        <pc:spChg chg="mod">
          <ac:chgData name="Karin Lackner" userId="bb03972ebf2a2bf0" providerId="LiveId" clId="{92F2D5CB-9448-4EA6-8225-4B3EBD1DE0A4}" dt="2023-10-11T07:54:37.956" v="287" actId="20577"/>
          <ac:spMkLst>
            <pc:docMk/>
            <pc:sldMk cId="2086737675" sldId="278"/>
            <ac:spMk id="2" creationId="{147C68C8-2735-85B8-28E6-3061670648D8}"/>
          </ac:spMkLst>
        </pc:spChg>
        <pc:spChg chg="mod">
          <ac:chgData name="Karin Lackner" userId="bb03972ebf2a2bf0" providerId="LiveId" clId="{92F2D5CB-9448-4EA6-8225-4B3EBD1DE0A4}" dt="2023-10-11T08:21:38.262" v="558"/>
          <ac:spMkLst>
            <pc:docMk/>
            <pc:sldMk cId="2086737675" sldId="278"/>
            <ac:spMk id="3" creationId="{80433860-22A2-D39F-8D9D-4E16CEE1ED04}"/>
          </ac:spMkLst>
        </pc:spChg>
        <pc:spChg chg="add del mod">
          <ac:chgData name="Karin Lackner" userId="bb03972ebf2a2bf0" providerId="LiveId" clId="{92F2D5CB-9448-4EA6-8225-4B3EBD1DE0A4}" dt="2023-10-11T08:27:03.787" v="658" actId="478"/>
          <ac:spMkLst>
            <pc:docMk/>
            <pc:sldMk cId="2086737675" sldId="278"/>
            <ac:spMk id="8" creationId="{6443675B-DDC3-C5EE-6CB2-302ABF5F8CB7}"/>
          </ac:spMkLst>
        </pc:spChg>
        <pc:spChg chg="add mod">
          <ac:chgData name="Karin Lackner" userId="bb03972ebf2a2bf0" providerId="LiveId" clId="{92F2D5CB-9448-4EA6-8225-4B3EBD1DE0A4}" dt="2023-10-11T08:29:18.080" v="683" actId="14100"/>
          <ac:spMkLst>
            <pc:docMk/>
            <pc:sldMk cId="2086737675" sldId="278"/>
            <ac:spMk id="9" creationId="{21C3CBA8-5157-8D8C-68F3-DBB76B7F0985}"/>
          </ac:spMkLst>
        </pc:spChg>
        <pc:spChg chg="mod">
          <ac:chgData name="Karin Lackner" userId="bb03972ebf2a2bf0" providerId="LiveId" clId="{92F2D5CB-9448-4EA6-8225-4B3EBD1DE0A4}" dt="2023-10-11T08:28:35.454" v="680" actId="27636"/>
          <ac:spMkLst>
            <pc:docMk/>
            <pc:sldMk cId="2086737675" sldId="278"/>
            <ac:spMk id="17" creationId="{9896352D-EF8F-53DF-D7FC-3E876E93561F}"/>
          </ac:spMkLst>
        </pc:spChg>
        <pc:picChg chg="add mod">
          <ac:chgData name="Karin Lackner" userId="bb03972ebf2a2bf0" providerId="LiveId" clId="{92F2D5CB-9448-4EA6-8225-4B3EBD1DE0A4}" dt="2023-10-11T08:25:34.816" v="644" actId="14100"/>
          <ac:picMkLst>
            <pc:docMk/>
            <pc:sldMk cId="2086737675" sldId="278"/>
            <ac:picMk id="7" creationId="{F4FDB21E-84A0-D49B-9C00-F7CDE3A83DA0}"/>
          </ac:picMkLst>
        </pc:picChg>
      </pc:sldChg>
      <pc:sldChg chg="addSp modSp mod modNotesTx">
        <pc:chgData name="Karin Lackner" userId="bb03972ebf2a2bf0" providerId="LiveId" clId="{92F2D5CB-9448-4EA6-8225-4B3EBD1DE0A4}" dt="2023-10-11T15:47:52.567" v="2590" actId="790"/>
        <pc:sldMkLst>
          <pc:docMk/>
          <pc:sldMk cId="855078579" sldId="279"/>
        </pc:sldMkLst>
        <pc:spChg chg="mod">
          <ac:chgData name="Karin Lackner" userId="bb03972ebf2a2bf0" providerId="LiveId" clId="{92F2D5CB-9448-4EA6-8225-4B3EBD1DE0A4}" dt="2023-10-11T07:55:12.791" v="328" actId="20577"/>
          <ac:spMkLst>
            <pc:docMk/>
            <pc:sldMk cId="855078579" sldId="279"/>
            <ac:spMk id="2" creationId="{147C68C8-2735-85B8-28E6-3061670648D8}"/>
          </ac:spMkLst>
        </pc:spChg>
        <pc:spChg chg="mod">
          <ac:chgData name="Karin Lackner" userId="bb03972ebf2a2bf0" providerId="LiveId" clId="{92F2D5CB-9448-4EA6-8225-4B3EBD1DE0A4}" dt="2023-10-11T08:45:49.928" v="885" actId="255"/>
          <ac:spMkLst>
            <pc:docMk/>
            <pc:sldMk cId="855078579" sldId="279"/>
            <ac:spMk id="3" creationId="{80433860-22A2-D39F-8D9D-4E16CEE1ED04}"/>
          </ac:spMkLst>
        </pc:spChg>
        <pc:spChg chg="mod">
          <ac:chgData name="Karin Lackner" userId="bb03972ebf2a2bf0" providerId="LiveId" clId="{92F2D5CB-9448-4EA6-8225-4B3EBD1DE0A4}" dt="2023-10-11T15:47:52.567" v="2590" actId="790"/>
          <ac:spMkLst>
            <pc:docMk/>
            <pc:sldMk cId="855078579" sldId="279"/>
            <ac:spMk id="17" creationId="{9896352D-EF8F-53DF-D7FC-3E876E93561F}"/>
          </ac:spMkLst>
        </pc:spChg>
        <pc:picChg chg="add mod">
          <ac:chgData name="Karin Lackner" userId="bb03972ebf2a2bf0" providerId="LiveId" clId="{92F2D5CB-9448-4EA6-8225-4B3EBD1DE0A4}" dt="2023-10-11T15:46:52.022" v="2589" actId="1076"/>
          <ac:picMkLst>
            <pc:docMk/>
            <pc:sldMk cId="855078579" sldId="279"/>
            <ac:picMk id="8" creationId="{6FAB1DDA-91C1-58E0-624C-72DA7D68F5E4}"/>
          </ac:picMkLst>
        </pc:picChg>
      </pc:sldChg>
      <pc:sldChg chg="addSp delSp modSp mod">
        <pc:chgData name="Karin Lackner" userId="bb03972ebf2a2bf0" providerId="LiveId" clId="{92F2D5CB-9448-4EA6-8225-4B3EBD1DE0A4}" dt="2023-10-11T15:38:15.375" v="2438" actId="1076"/>
        <pc:sldMkLst>
          <pc:docMk/>
          <pc:sldMk cId="596277677" sldId="280"/>
        </pc:sldMkLst>
        <pc:spChg chg="mod">
          <ac:chgData name="Karin Lackner" userId="bb03972ebf2a2bf0" providerId="LiveId" clId="{92F2D5CB-9448-4EA6-8225-4B3EBD1DE0A4}" dt="2023-10-11T07:55:32.805" v="362" actId="20577"/>
          <ac:spMkLst>
            <pc:docMk/>
            <pc:sldMk cId="596277677" sldId="280"/>
            <ac:spMk id="2" creationId="{147C68C8-2735-85B8-28E6-3061670648D8}"/>
          </ac:spMkLst>
        </pc:spChg>
        <pc:spChg chg="del">
          <ac:chgData name="Karin Lackner" userId="bb03972ebf2a2bf0" providerId="LiveId" clId="{92F2D5CB-9448-4EA6-8225-4B3EBD1DE0A4}" dt="2023-10-11T08:55:36.849" v="1023" actId="478"/>
          <ac:spMkLst>
            <pc:docMk/>
            <pc:sldMk cId="596277677" sldId="280"/>
            <ac:spMk id="3" creationId="{80433860-22A2-D39F-8D9D-4E16CEE1ED04}"/>
          </ac:spMkLst>
        </pc:spChg>
        <pc:spChg chg="add del mod">
          <ac:chgData name="Karin Lackner" userId="bb03972ebf2a2bf0" providerId="LiveId" clId="{92F2D5CB-9448-4EA6-8225-4B3EBD1DE0A4}" dt="2023-10-11T08:56:12.284" v="1030" actId="478"/>
          <ac:spMkLst>
            <pc:docMk/>
            <pc:sldMk cId="596277677" sldId="280"/>
            <ac:spMk id="8" creationId="{CAA52409-0A27-A4C0-3C81-0D2A9BDAA87A}"/>
          </ac:spMkLst>
        </pc:spChg>
        <pc:spChg chg="mod">
          <ac:chgData name="Karin Lackner" userId="bb03972ebf2a2bf0" providerId="LiveId" clId="{92F2D5CB-9448-4EA6-8225-4B3EBD1DE0A4}" dt="2023-10-11T15:38:03.352" v="2437" actId="14100"/>
          <ac:spMkLst>
            <pc:docMk/>
            <pc:sldMk cId="596277677" sldId="280"/>
            <ac:spMk id="17" creationId="{9896352D-EF8F-53DF-D7FC-3E876E93561F}"/>
          </ac:spMkLst>
        </pc:spChg>
        <pc:picChg chg="add mod">
          <ac:chgData name="Karin Lackner" userId="bb03972ebf2a2bf0" providerId="LiveId" clId="{92F2D5CB-9448-4EA6-8225-4B3EBD1DE0A4}" dt="2023-10-11T15:38:15.375" v="2438" actId="1076"/>
          <ac:picMkLst>
            <pc:docMk/>
            <pc:sldMk cId="596277677" sldId="280"/>
            <ac:picMk id="10" creationId="{BF6ED9E5-5EC1-BB49-127B-C10B9D179729}"/>
          </ac:picMkLst>
        </pc:picChg>
      </pc:sldChg>
      <pc:sldChg chg="del">
        <pc:chgData name="Karin Lackner" userId="bb03972ebf2a2bf0" providerId="LiveId" clId="{92F2D5CB-9448-4EA6-8225-4B3EBD1DE0A4}" dt="2023-10-11T09:01:16.047" v="1086" actId="47"/>
        <pc:sldMkLst>
          <pc:docMk/>
          <pc:sldMk cId="1515038185" sldId="281"/>
        </pc:sldMkLst>
      </pc:sldChg>
      <pc:sldChg chg="del">
        <pc:chgData name="Karin Lackner" userId="bb03972ebf2a2bf0" providerId="LiveId" clId="{92F2D5CB-9448-4EA6-8225-4B3EBD1DE0A4}" dt="2023-10-11T09:01:20.343" v="1087" actId="47"/>
        <pc:sldMkLst>
          <pc:docMk/>
          <pc:sldMk cId="208056540" sldId="282"/>
        </pc:sldMkLst>
      </pc:sldChg>
      <pc:sldChg chg="addSp delSp modSp add mod">
        <pc:chgData name="Karin Lackner" userId="bb03972ebf2a2bf0" providerId="LiveId" clId="{92F2D5CB-9448-4EA6-8225-4B3EBD1DE0A4}" dt="2023-10-11T07:59:35.555" v="433" actId="1076"/>
        <pc:sldMkLst>
          <pc:docMk/>
          <pc:sldMk cId="432315283" sldId="283"/>
        </pc:sldMkLst>
        <pc:spChg chg="del">
          <ac:chgData name="Karin Lackner" userId="bb03972ebf2a2bf0" providerId="LiveId" clId="{92F2D5CB-9448-4EA6-8225-4B3EBD1DE0A4}" dt="2023-10-11T07:58:13.742" v="422" actId="478"/>
          <ac:spMkLst>
            <pc:docMk/>
            <pc:sldMk cId="432315283" sldId="283"/>
            <ac:spMk id="3" creationId="{80433860-22A2-D39F-8D9D-4E16CEE1ED04}"/>
          </ac:spMkLst>
        </pc:spChg>
        <pc:spChg chg="add del mod">
          <ac:chgData name="Karin Lackner" userId="bb03972ebf2a2bf0" providerId="LiveId" clId="{92F2D5CB-9448-4EA6-8225-4B3EBD1DE0A4}" dt="2023-10-11T07:58:20.866" v="424" actId="478"/>
          <ac:spMkLst>
            <pc:docMk/>
            <pc:sldMk cId="432315283" sldId="283"/>
            <ac:spMk id="7" creationId="{79CB74F7-7532-61F8-0C44-291E0BC8C51E}"/>
          </ac:spMkLst>
        </pc:spChg>
        <pc:spChg chg="mod">
          <ac:chgData name="Karin Lackner" userId="bb03972ebf2a2bf0" providerId="LiveId" clId="{92F2D5CB-9448-4EA6-8225-4B3EBD1DE0A4}" dt="2023-10-11T07:58:03.246" v="421" actId="20577"/>
          <ac:spMkLst>
            <pc:docMk/>
            <pc:sldMk cId="432315283" sldId="283"/>
            <ac:spMk id="9" creationId="{3F2D1D7D-765A-3090-80A1-1E9DA68619CE}"/>
          </ac:spMkLst>
        </pc:spChg>
        <pc:spChg chg="add del mod">
          <ac:chgData name="Karin Lackner" userId="bb03972ebf2a2bf0" providerId="LiveId" clId="{92F2D5CB-9448-4EA6-8225-4B3EBD1DE0A4}" dt="2023-10-11T07:59:19.304" v="429" actId="478"/>
          <ac:spMkLst>
            <pc:docMk/>
            <pc:sldMk cId="432315283" sldId="283"/>
            <ac:spMk id="11" creationId="{E78F2731-4B93-2911-32E1-7E72A5A4F48C}"/>
          </ac:spMkLst>
        </pc:spChg>
        <pc:spChg chg="del">
          <ac:chgData name="Karin Lackner" userId="bb03972ebf2a2bf0" providerId="LiveId" clId="{92F2D5CB-9448-4EA6-8225-4B3EBD1DE0A4}" dt="2023-10-11T07:58:17.479" v="423" actId="478"/>
          <ac:spMkLst>
            <pc:docMk/>
            <pc:sldMk cId="432315283" sldId="283"/>
            <ac:spMk id="17" creationId="{9896352D-EF8F-53DF-D7FC-3E876E93561F}"/>
          </ac:spMkLst>
        </pc:spChg>
        <pc:picChg chg="add mod">
          <ac:chgData name="Karin Lackner" userId="bb03972ebf2a2bf0" providerId="LiveId" clId="{92F2D5CB-9448-4EA6-8225-4B3EBD1DE0A4}" dt="2023-10-11T07:59:35.555" v="433" actId="1076"/>
          <ac:picMkLst>
            <pc:docMk/>
            <pc:sldMk cId="432315283" sldId="283"/>
            <ac:picMk id="8" creationId="{828C6FBD-8152-EA4A-3634-698818A7E639}"/>
          </ac:picMkLst>
        </pc:picChg>
      </pc:sldChg>
      <pc:sldChg chg="addSp delSp modSp add mod">
        <pc:chgData name="Karin Lackner" userId="bb03972ebf2a2bf0" providerId="LiveId" clId="{92F2D5CB-9448-4EA6-8225-4B3EBD1DE0A4}" dt="2023-10-11T08:32:15.607" v="707" actId="255"/>
        <pc:sldMkLst>
          <pc:docMk/>
          <pc:sldMk cId="3280002882" sldId="284"/>
        </pc:sldMkLst>
        <pc:spChg chg="mod">
          <ac:chgData name="Karin Lackner" userId="bb03972ebf2a2bf0" providerId="LiveId" clId="{92F2D5CB-9448-4EA6-8225-4B3EBD1DE0A4}" dt="2023-10-11T08:30:08.334" v="688"/>
          <ac:spMkLst>
            <pc:docMk/>
            <pc:sldMk cId="3280002882" sldId="284"/>
            <ac:spMk id="3" creationId="{80433860-22A2-D39F-8D9D-4E16CEE1ED04}"/>
          </ac:spMkLst>
        </pc:spChg>
        <pc:spChg chg="mod">
          <ac:chgData name="Karin Lackner" userId="bb03972ebf2a2bf0" providerId="LiveId" clId="{92F2D5CB-9448-4EA6-8225-4B3EBD1DE0A4}" dt="2023-10-11T08:31:26.847" v="704" actId="14100"/>
          <ac:spMkLst>
            <pc:docMk/>
            <pc:sldMk cId="3280002882" sldId="284"/>
            <ac:spMk id="9" creationId="{21C3CBA8-5157-8D8C-68F3-DBB76B7F0985}"/>
          </ac:spMkLst>
        </pc:spChg>
        <pc:spChg chg="mod">
          <ac:chgData name="Karin Lackner" userId="bb03972ebf2a2bf0" providerId="LiveId" clId="{92F2D5CB-9448-4EA6-8225-4B3EBD1DE0A4}" dt="2023-10-11T08:32:15.607" v="707" actId="255"/>
          <ac:spMkLst>
            <pc:docMk/>
            <pc:sldMk cId="3280002882" sldId="284"/>
            <ac:spMk id="17" creationId="{9896352D-EF8F-53DF-D7FC-3E876E93561F}"/>
          </ac:spMkLst>
        </pc:spChg>
        <pc:picChg chg="del">
          <ac:chgData name="Karin Lackner" userId="bb03972ebf2a2bf0" providerId="LiveId" clId="{92F2D5CB-9448-4EA6-8225-4B3EBD1DE0A4}" dt="2023-10-11T08:30:56.119" v="698" actId="478"/>
          <ac:picMkLst>
            <pc:docMk/>
            <pc:sldMk cId="3280002882" sldId="284"/>
            <ac:picMk id="7" creationId="{F4FDB21E-84A0-D49B-9C00-F7CDE3A83DA0}"/>
          </ac:picMkLst>
        </pc:picChg>
        <pc:picChg chg="add mod">
          <ac:chgData name="Karin Lackner" userId="bb03972ebf2a2bf0" providerId="LiveId" clId="{92F2D5CB-9448-4EA6-8225-4B3EBD1DE0A4}" dt="2023-10-11T08:31:13.791" v="702" actId="1076"/>
          <ac:picMkLst>
            <pc:docMk/>
            <pc:sldMk cId="3280002882" sldId="284"/>
            <ac:picMk id="8" creationId="{C6266910-66CB-D755-E497-25069F4604F8}"/>
          </ac:picMkLst>
        </pc:picChg>
      </pc:sldChg>
      <pc:sldChg chg="delSp modSp add del mod">
        <pc:chgData name="Karin Lackner" userId="bb03972ebf2a2bf0" providerId="LiveId" clId="{92F2D5CB-9448-4EA6-8225-4B3EBD1DE0A4}" dt="2023-10-11T08:29:41.185" v="684" actId="47"/>
        <pc:sldMkLst>
          <pc:docMk/>
          <pc:sldMk cId="3555344926" sldId="284"/>
        </pc:sldMkLst>
        <pc:spChg chg="mod">
          <ac:chgData name="Karin Lackner" userId="bb03972ebf2a2bf0" providerId="LiveId" clId="{92F2D5CB-9448-4EA6-8225-4B3EBD1DE0A4}" dt="2023-10-11T08:27:58.648" v="670" actId="1076"/>
          <ac:spMkLst>
            <pc:docMk/>
            <pc:sldMk cId="3555344926" sldId="284"/>
            <ac:spMk id="17" creationId="{9896352D-EF8F-53DF-D7FC-3E876E93561F}"/>
          </ac:spMkLst>
        </pc:spChg>
        <pc:picChg chg="del">
          <ac:chgData name="Karin Lackner" userId="bb03972ebf2a2bf0" providerId="LiveId" clId="{92F2D5CB-9448-4EA6-8225-4B3EBD1DE0A4}" dt="2023-10-11T08:27:14.806" v="660" actId="478"/>
          <ac:picMkLst>
            <pc:docMk/>
            <pc:sldMk cId="3555344926" sldId="284"/>
            <ac:picMk id="7" creationId="{F4FDB21E-84A0-D49B-9C00-F7CDE3A83DA0}"/>
          </ac:picMkLst>
        </pc:picChg>
      </pc:sldChg>
      <pc:sldChg chg="addSp delSp modSp add mod modNotesTx">
        <pc:chgData name="Karin Lackner" userId="bb03972ebf2a2bf0" providerId="LiveId" clId="{92F2D5CB-9448-4EA6-8225-4B3EBD1DE0A4}" dt="2023-10-11T08:53:58.492" v="1020" actId="6549"/>
        <pc:sldMkLst>
          <pc:docMk/>
          <pc:sldMk cId="2675514408" sldId="285"/>
        </pc:sldMkLst>
        <pc:spChg chg="mod">
          <ac:chgData name="Karin Lackner" userId="bb03972ebf2a2bf0" providerId="LiveId" clId="{92F2D5CB-9448-4EA6-8225-4B3EBD1DE0A4}" dt="2023-10-11T08:33:06.294" v="713"/>
          <ac:spMkLst>
            <pc:docMk/>
            <pc:sldMk cId="2675514408" sldId="285"/>
            <ac:spMk id="3" creationId="{80433860-22A2-D39F-8D9D-4E16CEE1ED04}"/>
          </ac:spMkLst>
        </pc:spChg>
        <pc:spChg chg="mod">
          <ac:chgData name="Karin Lackner" userId="bb03972ebf2a2bf0" providerId="LiveId" clId="{92F2D5CB-9448-4EA6-8225-4B3EBD1DE0A4}" dt="2023-10-11T08:34:01.664" v="724" actId="1076"/>
          <ac:spMkLst>
            <pc:docMk/>
            <pc:sldMk cId="2675514408" sldId="285"/>
            <ac:spMk id="9" creationId="{21C3CBA8-5157-8D8C-68F3-DBB76B7F0985}"/>
          </ac:spMkLst>
        </pc:spChg>
        <pc:spChg chg="mod">
          <ac:chgData name="Karin Lackner" userId="bb03972ebf2a2bf0" providerId="LiveId" clId="{92F2D5CB-9448-4EA6-8225-4B3EBD1DE0A4}" dt="2023-10-11T08:34:19.507" v="726" actId="120"/>
          <ac:spMkLst>
            <pc:docMk/>
            <pc:sldMk cId="2675514408" sldId="285"/>
            <ac:spMk id="17" creationId="{9896352D-EF8F-53DF-D7FC-3E876E93561F}"/>
          </ac:spMkLst>
        </pc:spChg>
        <pc:picChg chg="add mod">
          <ac:chgData name="Karin Lackner" userId="bb03972ebf2a2bf0" providerId="LiveId" clId="{92F2D5CB-9448-4EA6-8225-4B3EBD1DE0A4}" dt="2023-10-11T08:33:50.192" v="723" actId="1076"/>
          <ac:picMkLst>
            <pc:docMk/>
            <pc:sldMk cId="2675514408" sldId="285"/>
            <ac:picMk id="7" creationId="{919F905D-1DDD-7C20-87AB-365D5C88A08D}"/>
          </ac:picMkLst>
        </pc:picChg>
        <pc:picChg chg="del mod">
          <ac:chgData name="Karin Lackner" userId="bb03972ebf2a2bf0" providerId="LiveId" clId="{92F2D5CB-9448-4EA6-8225-4B3EBD1DE0A4}" dt="2023-10-11T08:33:09.063" v="715" actId="478"/>
          <ac:picMkLst>
            <pc:docMk/>
            <pc:sldMk cId="2675514408" sldId="285"/>
            <ac:picMk id="8" creationId="{C6266910-66CB-D755-E497-25069F4604F8}"/>
          </ac:picMkLst>
        </pc:picChg>
      </pc:sldChg>
      <pc:sldChg chg="addSp delSp modSp add mod modNotesTx">
        <pc:chgData name="Karin Lackner" userId="bb03972ebf2a2bf0" providerId="LiveId" clId="{92F2D5CB-9448-4EA6-8225-4B3EBD1DE0A4}" dt="2023-10-11T08:53:49.102" v="1019" actId="6549"/>
        <pc:sldMkLst>
          <pc:docMk/>
          <pc:sldMk cId="1832650470" sldId="286"/>
        </pc:sldMkLst>
        <pc:spChg chg="mod">
          <ac:chgData name="Karin Lackner" userId="bb03972ebf2a2bf0" providerId="LiveId" clId="{92F2D5CB-9448-4EA6-8225-4B3EBD1DE0A4}" dt="2023-10-11T08:35:52.939" v="733"/>
          <ac:spMkLst>
            <pc:docMk/>
            <pc:sldMk cId="1832650470" sldId="286"/>
            <ac:spMk id="3" creationId="{80433860-22A2-D39F-8D9D-4E16CEE1ED04}"/>
          </ac:spMkLst>
        </pc:spChg>
        <pc:spChg chg="mod">
          <ac:chgData name="Karin Lackner" userId="bb03972ebf2a2bf0" providerId="LiveId" clId="{92F2D5CB-9448-4EA6-8225-4B3EBD1DE0A4}" dt="2023-10-11T08:36:20.828" v="745" actId="120"/>
          <ac:spMkLst>
            <pc:docMk/>
            <pc:sldMk cId="1832650470" sldId="286"/>
            <ac:spMk id="9" creationId="{21C3CBA8-5157-8D8C-68F3-DBB76B7F0985}"/>
          </ac:spMkLst>
        </pc:spChg>
        <pc:spChg chg="mod">
          <ac:chgData name="Karin Lackner" userId="bb03972ebf2a2bf0" providerId="LiveId" clId="{92F2D5CB-9448-4EA6-8225-4B3EBD1DE0A4}" dt="2023-10-11T08:37:13.178" v="751" actId="120"/>
          <ac:spMkLst>
            <pc:docMk/>
            <pc:sldMk cId="1832650470" sldId="286"/>
            <ac:spMk id="17" creationId="{9896352D-EF8F-53DF-D7FC-3E876E93561F}"/>
          </ac:spMkLst>
        </pc:spChg>
        <pc:picChg chg="del">
          <ac:chgData name="Karin Lackner" userId="bb03972ebf2a2bf0" providerId="LiveId" clId="{92F2D5CB-9448-4EA6-8225-4B3EBD1DE0A4}" dt="2023-10-11T08:35:28.946" v="728" actId="478"/>
          <ac:picMkLst>
            <pc:docMk/>
            <pc:sldMk cId="1832650470" sldId="286"/>
            <ac:picMk id="7" creationId="{919F905D-1DDD-7C20-87AB-365D5C88A08D}"/>
          </ac:picMkLst>
        </pc:picChg>
        <pc:picChg chg="add mod">
          <ac:chgData name="Karin Lackner" userId="bb03972ebf2a2bf0" providerId="LiveId" clId="{92F2D5CB-9448-4EA6-8225-4B3EBD1DE0A4}" dt="2023-10-11T08:36:47.960" v="748" actId="14100"/>
          <ac:picMkLst>
            <pc:docMk/>
            <pc:sldMk cId="1832650470" sldId="286"/>
            <ac:picMk id="8" creationId="{DC5335A0-707C-E5F9-2DD2-48ECE407EBFF}"/>
          </ac:picMkLst>
        </pc:picChg>
      </pc:sldChg>
      <pc:sldChg chg="addSp delSp modSp add mod modNotesTx">
        <pc:chgData name="Karin Lackner" userId="bb03972ebf2a2bf0" providerId="LiveId" clId="{92F2D5CB-9448-4EA6-8225-4B3EBD1DE0A4}" dt="2023-10-11T08:53:41.577" v="1018" actId="6549"/>
        <pc:sldMkLst>
          <pc:docMk/>
          <pc:sldMk cId="1859480527" sldId="287"/>
        </pc:sldMkLst>
        <pc:spChg chg="mod">
          <ac:chgData name="Karin Lackner" userId="bb03972ebf2a2bf0" providerId="LiveId" clId="{92F2D5CB-9448-4EA6-8225-4B3EBD1DE0A4}" dt="2023-10-11T08:37:58.819" v="758"/>
          <ac:spMkLst>
            <pc:docMk/>
            <pc:sldMk cId="1859480527" sldId="287"/>
            <ac:spMk id="3" creationId="{80433860-22A2-D39F-8D9D-4E16CEE1ED04}"/>
          </ac:spMkLst>
        </pc:spChg>
        <pc:spChg chg="mod">
          <ac:chgData name="Karin Lackner" userId="bb03972ebf2a2bf0" providerId="LiveId" clId="{92F2D5CB-9448-4EA6-8225-4B3EBD1DE0A4}" dt="2023-10-11T08:39:34.677" v="770" actId="27636"/>
          <ac:spMkLst>
            <pc:docMk/>
            <pc:sldMk cId="1859480527" sldId="287"/>
            <ac:spMk id="9" creationId="{21C3CBA8-5157-8D8C-68F3-DBB76B7F0985}"/>
          </ac:spMkLst>
        </pc:spChg>
        <pc:spChg chg="mod">
          <ac:chgData name="Karin Lackner" userId="bb03972ebf2a2bf0" providerId="LiveId" clId="{92F2D5CB-9448-4EA6-8225-4B3EBD1DE0A4}" dt="2023-10-11T08:40:41.355" v="778" actId="20577"/>
          <ac:spMkLst>
            <pc:docMk/>
            <pc:sldMk cId="1859480527" sldId="287"/>
            <ac:spMk id="17" creationId="{9896352D-EF8F-53DF-D7FC-3E876E93561F}"/>
          </ac:spMkLst>
        </pc:spChg>
        <pc:picChg chg="add mod">
          <ac:chgData name="Karin Lackner" userId="bb03972ebf2a2bf0" providerId="LiveId" clId="{92F2D5CB-9448-4EA6-8225-4B3EBD1DE0A4}" dt="2023-10-11T08:39:54.062" v="773" actId="14100"/>
          <ac:picMkLst>
            <pc:docMk/>
            <pc:sldMk cId="1859480527" sldId="287"/>
            <ac:picMk id="7" creationId="{CBE68751-6524-35F7-1DFC-C7A46B2D1767}"/>
          </ac:picMkLst>
        </pc:picChg>
        <pc:picChg chg="del">
          <ac:chgData name="Karin Lackner" userId="bb03972ebf2a2bf0" providerId="LiveId" clId="{92F2D5CB-9448-4EA6-8225-4B3EBD1DE0A4}" dt="2023-10-11T08:37:40.969" v="753" actId="478"/>
          <ac:picMkLst>
            <pc:docMk/>
            <pc:sldMk cId="1859480527" sldId="287"/>
            <ac:picMk id="8" creationId="{DC5335A0-707C-E5F9-2DD2-48ECE407EBFF}"/>
          </ac:picMkLst>
        </pc:picChg>
      </pc:sldChg>
      <pc:sldChg chg="addSp modSp add mod">
        <pc:chgData name="Karin Lackner" userId="bb03972ebf2a2bf0" providerId="LiveId" clId="{92F2D5CB-9448-4EA6-8225-4B3EBD1DE0A4}" dt="2023-10-11T15:44:43.407" v="2456" actId="1076"/>
        <pc:sldMkLst>
          <pc:docMk/>
          <pc:sldMk cId="3887171728" sldId="288"/>
        </pc:sldMkLst>
        <pc:picChg chg="add mod">
          <ac:chgData name="Karin Lackner" userId="bb03972ebf2a2bf0" providerId="LiveId" clId="{92F2D5CB-9448-4EA6-8225-4B3EBD1DE0A4}" dt="2023-10-11T15:44:43.407" v="2456" actId="1076"/>
          <ac:picMkLst>
            <pc:docMk/>
            <pc:sldMk cId="3887171728" sldId="288"/>
            <ac:picMk id="7" creationId="{8DEA70DE-565D-CCCC-C99E-E2D1B8B84AF8}"/>
          </ac:picMkLst>
        </pc:picChg>
      </pc:sldChg>
      <pc:sldChg chg="addSp delSp modSp add mod ord">
        <pc:chgData name="Karin Lackner" userId="bb03972ebf2a2bf0" providerId="LiveId" clId="{92F2D5CB-9448-4EA6-8225-4B3EBD1DE0A4}" dt="2023-10-11T15:50:46.575" v="2599" actId="1076"/>
        <pc:sldMkLst>
          <pc:docMk/>
          <pc:sldMk cId="48800414" sldId="289"/>
        </pc:sldMkLst>
        <pc:spChg chg="mod">
          <ac:chgData name="Karin Lackner" userId="bb03972ebf2a2bf0" providerId="LiveId" clId="{92F2D5CB-9448-4EA6-8225-4B3EBD1DE0A4}" dt="2023-10-11T15:50:41.054" v="2598" actId="14100"/>
          <ac:spMkLst>
            <pc:docMk/>
            <pc:sldMk cId="48800414" sldId="289"/>
            <ac:spMk id="3" creationId="{80433860-22A2-D39F-8D9D-4E16CEE1ED04}"/>
          </ac:spMkLst>
        </pc:spChg>
        <pc:spChg chg="del mod">
          <ac:chgData name="Karin Lackner" userId="bb03972ebf2a2bf0" providerId="LiveId" clId="{92F2D5CB-9448-4EA6-8225-4B3EBD1DE0A4}" dt="2023-10-11T12:41:42.239" v="1725" actId="478"/>
          <ac:spMkLst>
            <pc:docMk/>
            <pc:sldMk cId="48800414" sldId="289"/>
            <ac:spMk id="17" creationId="{9896352D-EF8F-53DF-D7FC-3E876E93561F}"/>
          </ac:spMkLst>
        </pc:spChg>
        <pc:picChg chg="add del mod">
          <ac:chgData name="Karin Lackner" userId="bb03972ebf2a2bf0" providerId="LiveId" clId="{92F2D5CB-9448-4EA6-8225-4B3EBD1DE0A4}" dt="2023-10-11T13:55:44.794" v="2356" actId="478"/>
          <ac:picMkLst>
            <pc:docMk/>
            <pc:sldMk cId="48800414" sldId="289"/>
            <ac:picMk id="8" creationId="{80D0D281-0E4F-CEA7-B731-FE33F4E03F93}"/>
          </ac:picMkLst>
        </pc:picChg>
        <pc:picChg chg="add del mod modCrop">
          <ac:chgData name="Karin Lackner" userId="bb03972ebf2a2bf0" providerId="LiveId" clId="{92F2D5CB-9448-4EA6-8225-4B3EBD1DE0A4}" dt="2023-10-11T13:58:30.735" v="2374" actId="478"/>
          <ac:picMkLst>
            <pc:docMk/>
            <pc:sldMk cId="48800414" sldId="289"/>
            <ac:picMk id="10" creationId="{883CD30C-0944-BF44-F7FF-93481DDC0E51}"/>
          </ac:picMkLst>
        </pc:picChg>
        <pc:picChg chg="add del mod">
          <ac:chgData name="Karin Lackner" userId="bb03972ebf2a2bf0" providerId="LiveId" clId="{92F2D5CB-9448-4EA6-8225-4B3EBD1DE0A4}" dt="2023-10-11T15:50:02.444" v="2593" actId="478"/>
          <ac:picMkLst>
            <pc:docMk/>
            <pc:sldMk cId="48800414" sldId="289"/>
            <ac:picMk id="12" creationId="{5CF441ED-0B19-D0EC-6A37-9DC59C85AE70}"/>
          </ac:picMkLst>
        </pc:picChg>
        <pc:picChg chg="add mod">
          <ac:chgData name="Karin Lackner" userId="bb03972ebf2a2bf0" providerId="LiveId" clId="{92F2D5CB-9448-4EA6-8225-4B3EBD1DE0A4}" dt="2023-10-11T15:50:46.575" v="2599" actId="1076"/>
          <ac:picMkLst>
            <pc:docMk/>
            <pc:sldMk cId="48800414" sldId="289"/>
            <ac:picMk id="15" creationId="{55DAF4C6-A652-C572-10A0-43F282DEBBD3}"/>
          </ac:picMkLst>
        </pc:picChg>
      </pc:sldChg>
      <pc:sldChg chg="addSp modSp add mod">
        <pc:chgData name="Karin Lackner" userId="bb03972ebf2a2bf0" providerId="LiveId" clId="{92F2D5CB-9448-4EA6-8225-4B3EBD1DE0A4}" dt="2023-10-11T15:51:54.438" v="2604" actId="1076"/>
        <pc:sldMkLst>
          <pc:docMk/>
          <pc:sldMk cId="2795607089" sldId="290"/>
        </pc:sldMkLst>
        <pc:spChg chg="mod">
          <ac:chgData name="Karin Lackner" userId="bb03972ebf2a2bf0" providerId="LiveId" clId="{92F2D5CB-9448-4EA6-8225-4B3EBD1DE0A4}" dt="2023-10-11T12:37:51.713" v="1590" actId="1076"/>
          <ac:spMkLst>
            <pc:docMk/>
            <pc:sldMk cId="2795607089" sldId="290"/>
            <ac:spMk id="2" creationId="{147C68C8-2735-85B8-28E6-3061670648D8}"/>
          </ac:spMkLst>
        </pc:spChg>
        <pc:spChg chg="mod">
          <ac:chgData name="Karin Lackner" userId="bb03972ebf2a2bf0" providerId="LiveId" clId="{92F2D5CB-9448-4EA6-8225-4B3EBD1DE0A4}" dt="2023-10-11T12:58:46.335" v="1867" actId="14100"/>
          <ac:spMkLst>
            <pc:docMk/>
            <pc:sldMk cId="2795607089" sldId="290"/>
            <ac:spMk id="3" creationId="{80433860-22A2-D39F-8D9D-4E16CEE1ED04}"/>
          </ac:spMkLst>
        </pc:spChg>
        <pc:spChg chg="mod">
          <ac:chgData name="Karin Lackner" userId="bb03972ebf2a2bf0" providerId="LiveId" clId="{92F2D5CB-9448-4EA6-8225-4B3EBD1DE0A4}" dt="2023-10-11T13:01:35.359" v="1932" actId="1076"/>
          <ac:spMkLst>
            <pc:docMk/>
            <pc:sldMk cId="2795607089" sldId="290"/>
            <ac:spMk id="17" creationId="{9896352D-EF8F-53DF-D7FC-3E876E93561F}"/>
          </ac:spMkLst>
        </pc:spChg>
        <pc:picChg chg="add mod">
          <ac:chgData name="Karin Lackner" userId="bb03972ebf2a2bf0" providerId="LiveId" clId="{92F2D5CB-9448-4EA6-8225-4B3EBD1DE0A4}" dt="2023-10-11T15:51:54.438" v="2604" actId="1076"/>
          <ac:picMkLst>
            <pc:docMk/>
            <pc:sldMk cId="2795607089" sldId="290"/>
            <ac:picMk id="8" creationId="{E8D1F363-3F24-043A-50D6-EC2710E08664}"/>
          </ac:picMkLst>
        </pc:picChg>
      </pc:sldChg>
      <pc:sldChg chg="addSp modSp add mod">
        <pc:chgData name="Karin Lackner" userId="bb03972ebf2a2bf0" providerId="LiveId" clId="{92F2D5CB-9448-4EA6-8225-4B3EBD1DE0A4}" dt="2023-10-11T15:52:49.550" v="2611" actId="1076"/>
        <pc:sldMkLst>
          <pc:docMk/>
          <pc:sldMk cId="1272385673" sldId="291"/>
        </pc:sldMkLst>
        <pc:spChg chg="mod">
          <ac:chgData name="Karin Lackner" userId="bb03972ebf2a2bf0" providerId="LiveId" clId="{92F2D5CB-9448-4EA6-8225-4B3EBD1DE0A4}" dt="2023-10-11T13:02:14.496" v="1935" actId="20577"/>
          <ac:spMkLst>
            <pc:docMk/>
            <pc:sldMk cId="1272385673" sldId="291"/>
            <ac:spMk id="2" creationId="{147C68C8-2735-85B8-28E6-3061670648D8}"/>
          </ac:spMkLst>
        </pc:spChg>
        <pc:spChg chg="mod">
          <ac:chgData name="Karin Lackner" userId="bb03972ebf2a2bf0" providerId="LiveId" clId="{92F2D5CB-9448-4EA6-8225-4B3EBD1DE0A4}" dt="2023-10-11T13:07:25.770" v="1941"/>
          <ac:spMkLst>
            <pc:docMk/>
            <pc:sldMk cId="1272385673" sldId="291"/>
            <ac:spMk id="3" creationId="{80433860-22A2-D39F-8D9D-4E16CEE1ED04}"/>
          </ac:spMkLst>
        </pc:spChg>
        <pc:spChg chg="mod">
          <ac:chgData name="Karin Lackner" userId="bb03972ebf2a2bf0" providerId="LiveId" clId="{92F2D5CB-9448-4EA6-8225-4B3EBD1DE0A4}" dt="2023-10-11T13:58:02.266" v="2373" actId="14100"/>
          <ac:spMkLst>
            <pc:docMk/>
            <pc:sldMk cId="1272385673" sldId="291"/>
            <ac:spMk id="17" creationId="{9896352D-EF8F-53DF-D7FC-3E876E93561F}"/>
          </ac:spMkLst>
        </pc:spChg>
        <pc:picChg chg="add mod">
          <ac:chgData name="Karin Lackner" userId="bb03972ebf2a2bf0" providerId="LiveId" clId="{92F2D5CB-9448-4EA6-8225-4B3EBD1DE0A4}" dt="2023-10-11T15:52:49.550" v="2611" actId="1076"/>
          <ac:picMkLst>
            <pc:docMk/>
            <pc:sldMk cId="1272385673" sldId="291"/>
            <ac:picMk id="8" creationId="{D90D5FDA-0A90-C644-DA62-D62D950B510A}"/>
          </ac:picMkLst>
        </pc:picChg>
      </pc:sldChg>
      <pc:sldChg chg="addSp modSp add mod">
        <pc:chgData name="Karin Lackner" userId="bb03972ebf2a2bf0" providerId="LiveId" clId="{92F2D5CB-9448-4EA6-8225-4B3EBD1DE0A4}" dt="2023-10-11T15:56:59.917" v="2618" actId="1076"/>
        <pc:sldMkLst>
          <pc:docMk/>
          <pc:sldMk cId="1300000596" sldId="292"/>
        </pc:sldMkLst>
        <pc:spChg chg="mod">
          <ac:chgData name="Karin Lackner" userId="bb03972ebf2a2bf0" providerId="LiveId" clId="{92F2D5CB-9448-4EA6-8225-4B3EBD1DE0A4}" dt="2023-10-11T12:38:41.704" v="1654" actId="20577"/>
          <ac:spMkLst>
            <pc:docMk/>
            <pc:sldMk cId="1300000596" sldId="292"/>
            <ac:spMk id="2" creationId="{147C68C8-2735-85B8-28E6-3061670648D8}"/>
          </ac:spMkLst>
        </pc:spChg>
        <pc:spChg chg="mod">
          <ac:chgData name="Karin Lackner" userId="bb03972ebf2a2bf0" providerId="LiveId" clId="{92F2D5CB-9448-4EA6-8225-4B3EBD1DE0A4}" dt="2023-10-11T13:14:49.670" v="2026"/>
          <ac:spMkLst>
            <pc:docMk/>
            <pc:sldMk cId="1300000596" sldId="292"/>
            <ac:spMk id="3" creationId="{80433860-22A2-D39F-8D9D-4E16CEE1ED04}"/>
          </ac:spMkLst>
        </pc:spChg>
        <pc:spChg chg="mod">
          <ac:chgData name="Karin Lackner" userId="bb03972ebf2a2bf0" providerId="LiveId" clId="{92F2D5CB-9448-4EA6-8225-4B3EBD1DE0A4}" dt="2023-10-11T15:53:12.941" v="2613" actId="14100"/>
          <ac:spMkLst>
            <pc:docMk/>
            <pc:sldMk cId="1300000596" sldId="292"/>
            <ac:spMk id="17" creationId="{9896352D-EF8F-53DF-D7FC-3E876E93561F}"/>
          </ac:spMkLst>
        </pc:spChg>
        <pc:picChg chg="add mod">
          <ac:chgData name="Karin Lackner" userId="bb03972ebf2a2bf0" providerId="LiveId" clId="{92F2D5CB-9448-4EA6-8225-4B3EBD1DE0A4}" dt="2023-10-11T15:56:59.917" v="2618" actId="1076"/>
          <ac:picMkLst>
            <pc:docMk/>
            <pc:sldMk cId="1300000596" sldId="292"/>
            <ac:picMk id="8" creationId="{34DA49D9-33F7-2EE0-8DA9-BB78E0EDBC2C}"/>
          </ac:picMkLst>
        </pc:picChg>
      </pc:sldChg>
      <pc:sldChg chg="modSp add mod">
        <pc:chgData name="Karin Lackner" userId="bb03972ebf2a2bf0" providerId="LiveId" clId="{92F2D5CB-9448-4EA6-8225-4B3EBD1DE0A4}" dt="2023-10-11T13:38:55.246" v="2163" actId="20577"/>
        <pc:sldMkLst>
          <pc:docMk/>
          <pc:sldMk cId="783373331" sldId="293"/>
        </pc:sldMkLst>
        <pc:spChg chg="mod">
          <ac:chgData name="Karin Lackner" userId="bb03972ebf2a2bf0" providerId="LiveId" clId="{92F2D5CB-9448-4EA6-8225-4B3EBD1DE0A4}" dt="2023-10-11T12:39:00.218" v="1681" actId="20577"/>
          <ac:spMkLst>
            <pc:docMk/>
            <pc:sldMk cId="783373331" sldId="293"/>
            <ac:spMk id="2" creationId="{147C68C8-2735-85B8-28E6-3061670648D8}"/>
          </ac:spMkLst>
        </pc:spChg>
        <pc:spChg chg="mod">
          <ac:chgData name="Karin Lackner" userId="bb03972ebf2a2bf0" providerId="LiveId" clId="{92F2D5CB-9448-4EA6-8225-4B3EBD1DE0A4}" dt="2023-10-11T13:33:01.590" v="2100" actId="27636"/>
          <ac:spMkLst>
            <pc:docMk/>
            <pc:sldMk cId="783373331" sldId="293"/>
            <ac:spMk id="3" creationId="{80433860-22A2-D39F-8D9D-4E16CEE1ED04}"/>
          </ac:spMkLst>
        </pc:spChg>
        <pc:spChg chg="mod">
          <ac:chgData name="Karin Lackner" userId="bb03972ebf2a2bf0" providerId="LiveId" clId="{92F2D5CB-9448-4EA6-8225-4B3EBD1DE0A4}" dt="2023-10-11T13:38:55.246" v="2163" actId="20577"/>
          <ac:spMkLst>
            <pc:docMk/>
            <pc:sldMk cId="783373331" sldId="293"/>
            <ac:spMk id="17" creationId="{9896352D-EF8F-53DF-D7FC-3E876E93561F}"/>
          </ac:spMkLst>
        </pc:spChg>
      </pc:sldChg>
      <pc:sldChg chg="addSp delSp modSp add mod">
        <pc:chgData name="Karin Lackner" userId="bb03972ebf2a2bf0" providerId="LiveId" clId="{92F2D5CB-9448-4EA6-8225-4B3EBD1DE0A4}" dt="2023-10-11T12:48:33.047" v="1796" actId="20577"/>
        <pc:sldMkLst>
          <pc:docMk/>
          <pc:sldMk cId="2852992932" sldId="294"/>
        </pc:sldMkLst>
        <pc:spChg chg="del mod">
          <ac:chgData name="Karin Lackner" userId="bb03972ebf2a2bf0" providerId="LiveId" clId="{92F2D5CB-9448-4EA6-8225-4B3EBD1DE0A4}" dt="2023-10-11T12:42:59.409" v="1734" actId="478"/>
          <ac:spMkLst>
            <pc:docMk/>
            <pc:sldMk cId="2852992932" sldId="294"/>
            <ac:spMk id="3" creationId="{80433860-22A2-D39F-8D9D-4E16CEE1ED04}"/>
          </ac:spMkLst>
        </pc:spChg>
        <pc:spChg chg="add del mod">
          <ac:chgData name="Karin Lackner" userId="bb03972ebf2a2bf0" providerId="LiveId" clId="{92F2D5CB-9448-4EA6-8225-4B3EBD1DE0A4}" dt="2023-10-11T12:43:02.949" v="1735" actId="478"/>
          <ac:spMkLst>
            <pc:docMk/>
            <pc:sldMk cId="2852992932" sldId="294"/>
            <ac:spMk id="8" creationId="{C55DE85B-9ECA-9840-8E00-48725988C94B}"/>
          </ac:spMkLst>
        </pc:spChg>
        <pc:spChg chg="add mod">
          <ac:chgData name="Karin Lackner" userId="bb03972ebf2a2bf0" providerId="LiveId" clId="{92F2D5CB-9448-4EA6-8225-4B3EBD1DE0A4}" dt="2023-10-11T12:47:23.745" v="1781" actId="14100"/>
          <ac:spMkLst>
            <pc:docMk/>
            <pc:sldMk cId="2852992932" sldId="294"/>
            <ac:spMk id="9" creationId="{8A6FBD06-6D53-FE52-6E73-53BA5CED5B55}"/>
          </ac:spMkLst>
        </pc:spChg>
        <pc:spChg chg="add mod">
          <ac:chgData name="Karin Lackner" userId="bb03972ebf2a2bf0" providerId="LiveId" clId="{92F2D5CB-9448-4EA6-8225-4B3EBD1DE0A4}" dt="2023-10-11T12:48:33.047" v="1796" actId="20577"/>
          <ac:spMkLst>
            <pc:docMk/>
            <pc:sldMk cId="2852992932" sldId="294"/>
            <ac:spMk id="10" creationId="{FC2F2C7F-9284-2F96-765A-D8B2B4272730}"/>
          </ac:spMkLst>
        </pc:spChg>
      </pc:sldChg>
      <pc:sldChg chg="modSp add mod">
        <pc:chgData name="Karin Lackner" userId="bb03972ebf2a2bf0" providerId="LiveId" clId="{92F2D5CB-9448-4EA6-8225-4B3EBD1DE0A4}" dt="2023-10-11T13:32:07.509" v="2093" actId="14100"/>
        <pc:sldMkLst>
          <pc:docMk/>
          <pc:sldMk cId="1370492253" sldId="295"/>
        </pc:sldMkLst>
        <pc:spChg chg="mod">
          <ac:chgData name="Karin Lackner" userId="bb03972ebf2a2bf0" providerId="LiveId" clId="{92F2D5CB-9448-4EA6-8225-4B3EBD1DE0A4}" dt="2023-10-11T13:28:21.818" v="2064" actId="20577"/>
          <ac:spMkLst>
            <pc:docMk/>
            <pc:sldMk cId="1370492253" sldId="295"/>
            <ac:spMk id="3" creationId="{80433860-22A2-D39F-8D9D-4E16CEE1ED04}"/>
          </ac:spMkLst>
        </pc:spChg>
        <pc:spChg chg="mod">
          <ac:chgData name="Karin Lackner" userId="bb03972ebf2a2bf0" providerId="LiveId" clId="{92F2D5CB-9448-4EA6-8225-4B3EBD1DE0A4}" dt="2023-10-11T13:32:07.509" v="2093" actId="14100"/>
          <ac:spMkLst>
            <pc:docMk/>
            <pc:sldMk cId="1370492253" sldId="295"/>
            <ac:spMk id="17" creationId="{9896352D-EF8F-53DF-D7FC-3E876E93561F}"/>
          </ac:spMkLst>
        </pc:spChg>
      </pc:sldChg>
      <pc:sldChg chg="addSp delSp modSp add mod">
        <pc:chgData name="Karin Lackner" userId="bb03972ebf2a2bf0" providerId="LiveId" clId="{92F2D5CB-9448-4EA6-8225-4B3EBD1DE0A4}" dt="2023-10-11T15:41:39.078" v="2446" actId="26606"/>
        <pc:sldMkLst>
          <pc:docMk/>
          <pc:sldMk cId="3610018082" sldId="296"/>
        </pc:sldMkLst>
        <pc:spChg chg="mod">
          <ac:chgData name="Karin Lackner" userId="bb03972ebf2a2bf0" providerId="LiveId" clId="{92F2D5CB-9448-4EA6-8225-4B3EBD1DE0A4}" dt="2023-10-11T13:41:47.031" v="2170" actId="20577"/>
          <ac:spMkLst>
            <pc:docMk/>
            <pc:sldMk cId="3610018082" sldId="296"/>
            <ac:spMk id="2" creationId="{147C68C8-2735-85B8-28E6-3061670648D8}"/>
          </ac:spMkLst>
        </pc:spChg>
        <pc:spChg chg="mod">
          <ac:chgData name="Karin Lackner" userId="bb03972ebf2a2bf0" providerId="LiveId" clId="{92F2D5CB-9448-4EA6-8225-4B3EBD1DE0A4}" dt="2023-10-11T13:42:23.780" v="2209" actId="20577"/>
          <ac:spMkLst>
            <pc:docMk/>
            <pc:sldMk cId="3610018082" sldId="296"/>
            <ac:spMk id="3" creationId="{80433860-22A2-D39F-8D9D-4E16CEE1ED04}"/>
          </ac:spMkLst>
        </pc:spChg>
        <pc:spChg chg="mod">
          <ac:chgData name="Karin Lackner" userId="bb03972ebf2a2bf0" providerId="LiveId" clId="{92F2D5CB-9448-4EA6-8225-4B3EBD1DE0A4}" dt="2023-10-11T13:43:12.029" v="2217" actId="1076"/>
          <ac:spMkLst>
            <pc:docMk/>
            <pc:sldMk cId="3610018082" sldId="296"/>
            <ac:spMk id="6" creationId="{B125CE93-0C6D-D638-C20B-5104078D0C01}"/>
          </ac:spMkLst>
        </pc:spChg>
        <pc:spChg chg="add del mod">
          <ac:chgData name="Karin Lackner" userId="bb03972ebf2a2bf0" providerId="LiveId" clId="{92F2D5CB-9448-4EA6-8225-4B3EBD1DE0A4}" dt="2023-10-11T15:41:39.078" v="2446" actId="26606"/>
          <ac:spMkLst>
            <pc:docMk/>
            <pc:sldMk cId="3610018082" sldId="296"/>
            <ac:spMk id="17" creationId="{9896352D-EF8F-53DF-D7FC-3E876E93561F}"/>
          </ac:spMkLst>
        </pc:spChg>
        <pc:grpChg chg="mod">
          <ac:chgData name="Karin Lackner" userId="bb03972ebf2a2bf0" providerId="LiveId" clId="{92F2D5CB-9448-4EA6-8225-4B3EBD1DE0A4}" dt="2023-10-11T13:43:12.029" v="2217" actId="1076"/>
          <ac:grpSpMkLst>
            <pc:docMk/>
            <pc:sldMk cId="3610018082" sldId="296"/>
            <ac:grpSpMk id="4" creationId="{F7087FED-E5C5-0A4A-66B7-B2C1962A4081}"/>
          </ac:grpSpMkLst>
        </pc:grpChg>
        <pc:graphicFrameChg chg="add del">
          <ac:chgData name="Karin Lackner" userId="bb03972ebf2a2bf0" providerId="LiveId" clId="{92F2D5CB-9448-4EA6-8225-4B3EBD1DE0A4}" dt="2023-10-11T15:41:39.078" v="2446" actId="26606"/>
          <ac:graphicFrameMkLst>
            <pc:docMk/>
            <pc:sldMk cId="3610018082" sldId="296"/>
            <ac:graphicFrameMk id="28" creationId="{3BD18BD8-74A4-1DFC-8F47-94A0C70F676A}"/>
          </ac:graphicFrameMkLst>
        </pc:graphicFrameChg>
        <pc:picChg chg="mod">
          <ac:chgData name="Karin Lackner" userId="bb03972ebf2a2bf0" providerId="LiveId" clId="{92F2D5CB-9448-4EA6-8225-4B3EBD1DE0A4}" dt="2023-10-11T13:43:12.029" v="2217" actId="1076"/>
          <ac:picMkLst>
            <pc:docMk/>
            <pc:sldMk cId="3610018082" sldId="296"/>
            <ac:picMk id="5" creationId="{6BE3B030-7143-6E0E-867F-1BDCDBC49586}"/>
          </ac:picMkLst>
        </pc:picChg>
        <pc:picChg chg="add mod">
          <ac:chgData name="Karin Lackner" userId="bb03972ebf2a2bf0" providerId="LiveId" clId="{92F2D5CB-9448-4EA6-8225-4B3EBD1DE0A4}" dt="2023-10-11T15:41:01.910" v="2444"/>
          <ac:picMkLst>
            <pc:docMk/>
            <pc:sldMk cId="3610018082" sldId="296"/>
            <ac:picMk id="7" creationId="{3436EDD8-8844-503E-0B6B-3825121EF786}"/>
          </ac:picMkLst>
        </pc:picChg>
      </pc:sldChg>
      <pc:sldChg chg="addSp delSp modSp add mod">
        <pc:chgData name="Karin Lackner" userId="bb03972ebf2a2bf0" providerId="LiveId" clId="{92F2D5CB-9448-4EA6-8225-4B3EBD1DE0A4}" dt="2023-10-11T13:46:49.404" v="2239" actId="20577"/>
        <pc:sldMkLst>
          <pc:docMk/>
          <pc:sldMk cId="2587815645" sldId="297"/>
        </pc:sldMkLst>
        <pc:spChg chg="mod">
          <ac:chgData name="Karin Lackner" userId="bb03972ebf2a2bf0" providerId="LiveId" clId="{92F2D5CB-9448-4EA6-8225-4B3EBD1DE0A4}" dt="2023-10-11T13:46:49.404" v="2239" actId="20577"/>
          <ac:spMkLst>
            <pc:docMk/>
            <pc:sldMk cId="2587815645" sldId="297"/>
            <ac:spMk id="2" creationId="{147C68C8-2735-85B8-28E6-3061670648D8}"/>
          </ac:spMkLst>
        </pc:spChg>
        <pc:spChg chg="mod">
          <ac:chgData name="Karin Lackner" userId="bb03972ebf2a2bf0" providerId="LiveId" clId="{92F2D5CB-9448-4EA6-8225-4B3EBD1DE0A4}" dt="2023-10-11T13:44:41.427" v="2226" actId="20577"/>
          <ac:spMkLst>
            <pc:docMk/>
            <pc:sldMk cId="2587815645" sldId="297"/>
            <ac:spMk id="3" creationId="{80433860-22A2-D39F-8D9D-4E16CEE1ED04}"/>
          </ac:spMkLst>
        </pc:spChg>
        <pc:picChg chg="del">
          <ac:chgData name="Karin Lackner" userId="bb03972ebf2a2bf0" providerId="LiveId" clId="{92F2D5CB-9448-4EA6-8225-4B3EBD1DE0A4}" dt="2023-10-11T13:45:34.952" v="2227" actId="478"/>
          <ac:picMkLst>
            <pc:docMk/>
            <pc:sldMk cId="2587815645" sldId="297"/>
            <ac:picMk id="8" creationId="{E1D161E5-BA82-17C9-4641-2AECBEA767AF}"/>
          </ac:picMkLst>
        </pc:picChg>
        <pc:picChg chg="add mod modCrop">
          <ac:chgData name="Karin Lackner" userId="bb03972ebf2a2bf0" providerId="LiveId" clId="{92F2D5CB-9448-4EA6-8225-4B3EBD1DE0A4}" dt="2023-10-11T13:46:24.794" v="2236" actId="14100"/>
          <ac:picMkLst>
            <pc:docMk/>
            <pc:sldMk cId="2587815645" sldId="297"/>
            <ac:picMk id="10" creationId="{6A5DC083-C93A-8B44-4C89-2724B2DB378C}"/>
          </ac:picMkLst>
        </pc:picChg>
      </pc:sldChg>
      <pc:sldChg chg="addSp modSp add mod">
        <pc:chgData name="Karin Lackner" userId="bb03972ebf2a2bf0" providerId="LiveId" clId="{92F2D5CB-9448-4EA6-8225-4B3EBD1DE0A4}" dt="2023-10-11T15:44:18.109" v="2452" actId="207"/>
        <pc:sldMkLst>
          <pc:docMk/>
          <pc:sldMk cId="1332269391" sldId="298"/>
        </pc:sldMkLst>
        <pc:spChg chg="mod">
          <ac:chgData name="Karin Lackner" userId="bb03972ebf2a2bf0" providerId="LiveId" clId="{92F2D5CB-9448-4EA6-8225-4B3EBD1DE0A4}" dt="2023-10-11T13:48:44.213" v="2242" actId="20577"/>
          <ac:spMkLst>
            <pc:docMk/>
            <pc:sldMk cId="1332269391" sldId="298"/>
            <ac:spMk id="2" creationId="{147C68C8-2735-85B8-28E6-3061670648D8}"/>
          </ac:spMkLst>
        </pc:spChg>
        <pc:spChg chg="mod">
          <ac:chgData name="Karin Lackner" userId="bb03972ebf2a2bf0" providerId="LiveId" clId="{92F2D5CB-9448-4EA6-8225-4B3EBD1DE0A4}" dt="2023-10-11T13:49:54.249" v="2350" actId="20577"/>
          <ac:spMkLst>
            <pc:docMk/>
            <pc:sldMk cId="1332269391" sldId="298"/>
            <ac:spMk id="17" creationId="{9896352D-EF8F-53DF-D7FC-3E876E93561F}"/>
          </ac:spMkLst>
        </pc:spChg>
        <pc:picChg chg="add mod">
          <ac:chgData name="Karin Lackner" userId="bb03972ebf2a2bf0" providerId="LiveId" clId="{92F2D5CB-9448-4EA6-8225-4B3EBD1DE0A4}" dt="2023-10-11T15:44:18.109" v="2452" actId="207"/>
          <ac:picMkLst>
            <pc:docMk/>
            <pc:sldMk cId="1332269391" sldId="298"/>
            <ac:picMk id="8" creationId="{DD7D84E0-A70E-FFA8-5223-9AC828DDE997}"/>
          </ac:picMkLst>
        </pc:picChg>
      </pc:sldChg>
    </pc:docChg>
  </pc:docChgLst>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05FF1-5FB7-4151-A163-7BE2F9D487B4}" type="datetimeFigureOut">
              <a:rPr lang="de-AT" smtClean="0"/>
              <a:t>04.03.2024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CC4F9-1A22-4B0D-A851-91056294141F}" type="slidenum">
              <a:rPr lang="de-AT" smtClean="0"/>
              <a:t>‹#›</a:t>
            </a:fld>
            <a:endParaRPr lang="de-AT"/>
          </a:p>
        </p:txBody>
      </p:sp>
    </p:spTree>
    <p:extLst>
      <p:ext uri="{BB962C8B-B14F-4D97-AF65-F5344CB8AC3E}">
        <p14:creationId xmlns:p14="http://schemas.microsoft.com/office/powerpoint/2010/main" val="319795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witchtogreen.eu/the-eu-green-deal-promoting-a-green-notable-circular-economy/"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consilium.europa.eu/en/policies/green-deal/" TargetMode="External"/><Relationship Id="rId4" Type="http://schemas.openxmlformats.org/officeDocument/2006/relationships/hyperlink" Target="https://commission.europa.eu/strategy-and-policy/priorities-2019-2024/european-green-deal_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5</a:t>
            </a:fld>
            <a:endParaRPr lang="de-AT"/>
          </a:p>
        </p:txBody>
      </p:sp>
    </p:spTree>
    <p:extLst>
      <p:ext uri="{BB962C8B-B14F-4D97-AF65-F5344CB8AC3E}">
        <p14:creationId xmlns:p14="http://schemas.microsoft.com/office/powerpoint/2010/main" val="144400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14</a:t>
            </a:fld>
            <a:endParaRPr lang="de-AT"/>
          </a:p>
        </p:txBody>
      </p:sp>
    </p:spTree>
    <p:extLst>
      <p:ext uri="{BB962C8B-B14F-4D97-AF65-F5344CB8AC3E}">
        <p14:creationId xmlns:p14="http://schemas.microsoft.com/office/powerpoint/2010/main" val="29140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18</a:t>
            </a:fld>
            <a:endParaRPr lang="de-AT"/>
          </a:p>
        </p:txBody>
      </p:sp>
    </p:spTree>
    <p:extLst>
      <p:ext uri="{BB962C8B-B14F-4D97-AF65-F5344CB8AC3E}">
        <p14:creationId xmlns:p14="http://schemas.microsoft.com/office/powerpoint/2010/main" val="82920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19</a:t>
            </a:fld>
            <a:endParaRPr lang="de-AT"/>
          </a:p>
        </p:txBody>
      </p:sp>
    </p:spTree>
    <p:extLst>
      <p:ext uri="{BB962C8B-B14F-4D97-AF65-F5344CB8AC3E}">
        <p14:creationId xmlns:p14="http://schemas.microsoft.com/office/powerpoint/2010/main" val="131861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20</a:t>
            </a:fld>
            <a:endParaRPr lang="de-AT"/>
          </a:p>
        </p:txBody>
      </p:sp>
    </p:spTree>
    <p:extLst>
      <p:ext uri="{BB962C8B-B14F-4D97-AF65-F5344CB8AC3E}">
        <p14:creationId xmlns:p14="http://schemas.microsoft.com/office/powerpoint/2010/main" val="300989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21</a:t>
            </a:fld>
            <a:endParaRPr lang="de-AT"/>
          </a:p>
        </p:txBody>
      </p:sp>
    </p:spTree>
    <p:extLst>
      <p:ext uri="{BB962C8B-B14F-4D97-AF65-F5344CB8AC3E}">
        <p14:creationId xmlns:p14="http://schemas.microsoft.com/office/powerpoint/2010/main" val="154669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The Main Elements of the European Green Deal</a:t>
            </a: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European Green Deal covers all sectors of the economy, notably transport, energy, agriculture, buildings, and industries such as steel, cement, ICT, textiles, and chemicals. The main elements of the European Green Deal are: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Climate neutrality by 2050: The EU aims to achieve climate neutrality by 2050, which means that greenhouse gas emissions will be reduced to net-zero levels.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55% reduction in greenhouse gas emissions by 2030: The EU has set a target of reducing greenhouse gas emissions by at least 55% by 2030, compared to 1990 levels.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circular economy: The EU aims to boost the efficient use of resources by moving to a clean, circular economy and stop climate change, revert biodiversity loss, and cut pollution.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Investments in sustainable technologies: The EU will invest in sustainable technologies, such as renewable energy, energy-efficient buildings, and sustainable transport.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just transition: The EU aims to ensure that the transition to a sustainable economy is just and inclusive for all, leaving no person and no place behind.</a:t>
            </a:r>
          </a:p>
          <a:p>
            <a:pPr marL="0" lvl="0" indent="0">
              <a:lnSpc>
                <a:spcPct val="115000"/>
              </a:lnSpc>
              <a:spcAft>
                <a:spcPts val="1000"/>
              </a:spcAft>
              <a:buFont typeface="Wingdings" panose="05000000000000000000" pitchFamily="2"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alibri" panose="020F0502020204030204" pitchFamily="34" charset="0"/>
                <a:ea typeface="Calibri" panose="020F0502020204030204" pitchFamily="34" charset="0"/>
                <a:cs typeface="Arial" panose="020B0604020202020204" pitchFamily="34" charset="0"/>
              </a:rPr>
              <a:t>Switchtogreen.eu. (2023). The EU Green Deal – a </a:t>
            </a:r>
            <a:r>
              <a:rPr lang="de-AT" sz="1800" dirty="0" err="1">
                <a:effectLst/>
                <a:latin typeface="Calibri" panose="020F0502020204030204" pitchFamily="34" charset="0"/>
                <a:ea typeface="Calibri" panose="020F0502020204030204" pitchFamily="34" charset="0"/>
                <a:cs typeface="Arial" panose="020B0604020202020204" pitchFamily="34" charset="0"/>
              </a:rPr>
              <a:t>roadmap</a:t>
            </a:r>
            <a:r>
              <a:rPr lang="de-AT" sz="1800" dirty="0">
                <a:effectLst/>
                <a:latin typeface="Calibri" panose="020F0502020204030204" pitchFamily="34" charset="0"/>
                <a:ea typeface="Calibri" panose="020F0502020204030204" pitchFamily="34" charset="0"/>
                <a:cs typeface="Arial" panose="020B0604020202020204" pitchFamily="34" charset="0"/>
              </a:rPr>
              <a:t> to </a:t>
            </a:r>
            <a:r>
              <a:rPr lang="de-AT" sz="1800" dirty="0" err="1">
                <a:effectLst/>
                <a:latin typeface="Calibri" panose="020F0502020204030204" pitchFamily="34" charset="0"/>
                <a:ea typeface="Calibri" panose="020F0502020204030204" pitchFamily="34" charset="0"/>
                <a:cs typeface="Arial" panose="020B0604020202020204" pitchFamily="34" charset="0"/>
              </a:rPr>
              <a:t>sustainable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economies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https://www.switchtogreen.eu/the-eu-green-deal-promoting-a-green-notable-circular-economy/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r>
              <a:rPr lang="de-AT" sz="1800" dirty="0">
                <a:effectLst/>
                <a:latin typeface="Calibri" panose="020F0502020204030204" pitchFamily="34" charset="0"/>
                <a:ea typeface="Calibri" panose="020F0502020204030204" pitchFamily="34" charset="0"/>
                <a:cs typeface="Arial" panose="020B0604020202020204" pitchFamily="34" charset="0"/>
              </a:rPr>
              <a:t>European </a:t>
            </a:r>
            <a:r>
              <a:rPr lang="de-AT" sz="1800" dirty="0" err="1">
                <a:effectLst/>
                <a:latin typeface="Calibri" panose="020F0502020204030204" pitchFamily="34" charset="0"/>
                <a:ea typeface="Calibri" panose="020F0502020204030204" pitchFamily="34" charset="0"/>
                <a:cs typeface="Arial" panose="020B0604020202020204" pitchFamily="34" charset="0"/>
              </a:rPr>
              <a:t>Commission</a:t>
            </a:r>
            <a:r>
              <a:rPr lang="de-AT" sz="1800" dirty="0">
                <a:effectLst/>
                <a:latin typeface="Calibri" panose="020F0502020204030204" pitchFamily="34" charset="0"/>
                <a:ea typeface="Calibri" panose="020F0502020204030204" pitchFamily="34" charset="0"/>
                <a:cs typeface="Arial" panose="020B0604020202020204" pitchFamily="34" charset="0"/>
              </a:rPr>
              <a:t>. (2023). A European Green Deal.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r>
              <a:rPr lang="de-AT" sz="1800" dirty="0">
                <a:effectLst/>
                <a:latin typeface="Calibri" panose="020F0502020204030204" pitchFamily="34" charset="0"/>
                <a:ea typeface="Calibri" panose="020F0502020204030204" pitchFamily="34" charset="0"/>
                <a:cs typeface="Arial" panose="020B0604020202020204" pitchFamily="34" charset="0"/>
              </a:rPr>
              <a:t>Consilium.europa.eu. (</a:t>
            </a:r>
            <a:r>
              <a:rPr lang="de-AT" sz="1800" dirty="0" err="1">
                <a:effectLst/>
                <a:latin typeface="Calibri" panose="020F0502020204030204" pitchFamily="34" charset="0"/>
                <a:ea typeface="Calibri" panose="020F0502020204030204" pitchFamily="34" charset="0"/>
                <a:cs typeface="Arial" panose="020B0604020202020204" pitchFamily="34" charset="0"/>
              </a:rPr>
              <a:t>n.d</a:t>
            </a:r>
            <a:r>
              <a:rPr lang="de-AT" sz="1800" dirty="0">
                <a:effectLst/>
                <a:latin typeface="Calibri" panose="020F0502020204030204" pitchFamily="34" charset="0"/>
                <a:ea typeface="Calibri" panose="020F0502020204030204" pitchFamily="34" charset="0"/>
                <a:cs typeface="Arial" panose="020B0604020202020204" pitchFamily="34" charset="0"/>
              </a:rPr>
              <a:t>.). European Green Deal.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https://www.consilium.europa.eu/en/policies/green-deal/</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22</a:t>
            </a:fld>
            <a:endParaRPr lang="de-AT"/>
          </a:p>
        </p:txBody>
      </p:sp>
    </p:spTree>
    <p:extLst>
      <p:ext uri="{BB962C8B-B14F-4D97-AF65-F5344CB8AC3E}">
        <p14:creationId xmlns:p14="http://schemas.microsoft.com/office/powerpoint/2010/main" val="244575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23</a:t>
            </a:fld>
            <a:endParaRPr lang="de-AT"/>
          </a:p>
        </p:txBody>
      </p:sp>
    </p:spTree>
    <p:extLst>
      <p:ext uri="{BB962C8B-B14F-4D97-AF65-F5344CB8AC3E}">
        <p14:creationId xmlns:p14="http://schemas.microsoft.com/office/powerpoint/2010/main" val="283459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24</a:t>
            </a:fld>
            <a:endParaRPr lang="de-AT"/>
          </a:p>
        </p:txBody>
      </p:sp>
    </p:spTree>
    <p:extLst>
      <p:ext uri="{BB962C8B-B14F-4D97-AF65-F5344CB8AC3E}">
        <p14:creationId xmlns:p14="http://schemas.microsoft.com/office/powerpoint/2010/main" val="115717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25</a:t>
            </a:fld>
            <a:endParaRPr lang="de-AT"/>
          </a:p>
        </p:txBody>
      </p:sp>
    </p:spTree>
    <p:extLst>
      <p:ext uri="{BB962C8B-B14F-4D97-AF65-F5344CB8AC3E}">
        <p14:creationId xmlns:p14="http://schemas.microsoft.com/office/powerpoint/2010/main" val="297267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26</a:t>
            </a:fld>
            <a:endParaRPr lang="de-AT"/>
          </a:p>
        </p:txBody>
      </p:sp>
    </p:spTree>
    <p:extLst>
      <p:ext uri="{BB962C8B-B14F-4D97-AF65-F5344CB8AC3E}">
        <p14:creationId xmlns:p14="http://schemas.microsoft.com/office/powerpoint/2010/main" val="186576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6</a:t>
            </a:fld>
            <a:endParaRPr lang="de-AT"/>
          </a:p>
        </p:txBody>
      </p:sp>
    </p:spTree>
    <p:extLst>
      <p:ext uri="{BB962C8B-B14F-4D97-AF65-F5344CB8AC3E}">
        <p14:creationId xmlns:p14="http://schemas.microsoft.com/office/powerpoint/2010/main" val="1095384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27</a:t>
            </a:fld>
            <a:endParaRPr lang="de-AT"/>
          </a:p>
        </p:txBody>
      </p:sp>
    </p:spTree>
    <p:extLst>
      <p:ext uri="{BB962C8B-B14F-4D97-AF65-F5344CB8AC3E}">
        <p14:creationId xmlns:p14="http://schemas.microsoft.com/office/powerpoint/2010/main" val="101760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7</a:t>
            </a:fld>
            <a:endParaRPr lang="de-AT"/>
          </a:p>
        </p:txBody>
      </p:sp>
    </p:spTree>
    <p:extLst>
      <p:ext uri="{BB962C8B-B14F-4D97-AF65-F5344CB8AC3E}">
        <p14:creationId xmlns:p14="http://schemas.microsoft.com/office/powerpoint/2010/main" val="385606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8</a:t>
            </a:fld>
            <a:endParaRPr lang="de-AT"/>
          </a:p>
        </p:txBody>
      </p:sp>
    </p:spTree>
    <p:extLst>
      <p:ext uri="{BB962C8B-B14F-4D97-AF65-F5344CB8AC3E}">
        <p14:creationId xmlns:p14="http://schemas.microsoft.com/office/powerpoint/2010/main" val="230323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9</a:t>
            </a:fld>
            <a:endParaRPr lang="de-AT"/>
          </a:p>
        </p:txBody>
      </p:sp>
    </p:spTree>
    <p:extLst>
      <p:ext uri="{BB962C8B-B14F-4D97-AF65-F5344CB8AC3E}">
        <p14:creationId xmlns:p14="http://schemas.microsoft.com/office/powerpoint/2010/main" val="21278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10</a:t>
            </a:fld>
            <a:endParaRPr lang="de-AT"/>
          </a:p>
        </p:txBody>
      </p:sp>
    </p:spTree>
    <p:extLst>
      <p:ext uri="{BB962C8B-B14F-4D97-AF65-F5344CB8AC3E}">
        <p14:creationId xmlns:p14="http://schemas.microsoft.com/office/powerpoint/2010/main" val="190430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11</a:t>
            </a:fld>
            <a:endParaRPr lang="de-AT"/>
          </a:p>
        </p:txBody>
      </p:sp>
    </p:spTree>
    <p:extLst>
      <p:ext uri="{BB962C8B-B14F-4D97-AF65-F5344CB8AC3E}">
        <p14:creationId xmlns:p14="http://schemas.microsoft.com/office/powerpoint/2010/main" val="365745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12</a:t>
            </a:fld>
            <a:endParaRPr lang="de-AT"/>
          </a:p>
        </p:txBody>
      </p:sp>
    </p:spTree>
    <p:extLst>
      <p:ext uri="{BB962C8B-B14F-4D97-AF65-F5344CB8AC3E}">
        <p14:creationId xmlns:p14="http://schemas.microsoft.com/office/powerpoint/2010/main" val="309327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200"/>
              </a:spcBef>
              <a:spcAft>
                <a:spcPts val="1000"/>
              </a:spcAft>
            </a:pPr>
            <a:r>
              <a:rPr lang="de-AT" sz="1800" b="1" dirty="0">
                <a:effectLst/>
                <a:latin typeface="Calibri" panose="020F0502020204030204" pitchFamily="34" charset="0"/>
                <a:cs typeface="Arial" panose="020B0604020202020204" pitchFamily="34" charset="0"/>
              </a:rPr>
              <a:t>Challenges in Digitalisation </a:t>
            </a:r>
            <a:r>
              <a:rPr lang="de-AT" sz="1800" b="1" dirty="0" err="1">
                <a:effectLst/>
                <a:latin typeface="Calibri" panose="020F0502020204030204" pitchFamily="34" charset="0"/>
                <a:cs typeface="Arial" panose="020B0604020202020204" pitchFamily="34" charset="0"/>
              </a:rPr>
              <a:t>for</a:t>
            </a:r>
            <a:r>
              <a:rPr lang="de-AT" sz="1800" b="1" dirty="0">
                <a:effectLst/>
                <a:latin typeface="Calibri" panose="020F0502020204030204" pitchFamily="34" charset="0"/>
                <a:cs typeface="Arial" panose="020B0604020202020204" pitchFamily="34" charset="0"/>
              </a:rPr>
              <a:t> Europe</a:t>
            </a:r>
          </a:p>
          <a:p>
            <a:pPr>
              <a:lnSpc>
                <a:spcPct val="115000"/>
              </a:lnSpc>
              <a:spcBef>
                <a:spcPts val="200"/>
              </a:spcBef>
              <a:spcAft>
                <a:spcPts val="1000"/>
              </a:spcAft>
            </a:pPr>
            <a:endParaRPr lang="de-AT" sz="1800" b="1" dirty="0">
              <a:effectLst/>
              <a:latin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Digitalisation, the process of integrating digital technologies into various aspects of society and economy, has brought about significant advancements but also poses notable challenges for European countries. In this chapter, we will explore the key challenges that European nations face in digitalisation:</a:t>
            </a: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Bef>
                <a:spcPts val="1200"/>
              </a:spcBef>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Disparities in Digital Infrastructure:</a:t>
            </a:r>
            <a:r>
              <a:rPr lang="en-GB" sz="1800" dirty="0">
                <a:effectLst/>
                <a:latin typeface="Calibri" panose="020F0502020204030204" pitchFamily="34" charset="0"/>
                <a:ea typeface="Calibri" panose="020F0502020204030204" pitchFamily="34" charset="0"/>
                <a:cs typeface="Arial" panose="020B0604020202020204" pitchFamily="34" charset="0"/>
              </a:rPr>
              <a:t> Despite considerable progress, Europe continues to grapple with substantial disparities in digital infrastructure across its regions. A significant 14% of businesses still encounter limited access to essential digital infrastructure.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Uneven Digitisation: </a:t>
            </a:r>
            <a:r>
              <a:rPr lang="en-GB" sz="1800" dirty="0">
                <a:effectLst/>
                <a:latin typeface="Calibri" panose="020F0502020204030204" pitchFamily="34" charset="0"/>
                <a:ea typeface="Calibri" panose="020F0502020204030204" pitchFamily="34" charset="0"/>
                <a:cs typeface="Arial" panose="020B0604020202020204" pitchFamily="34" charset="0"/>
              </a:rPr>
              <a:t>Europe exhibits varying degrees of digitisation, with stark gaps between digital leaders and laggards. This uneven digitisation extends to different sectors and firms, resulting in a fragmented digital landscape.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Shortage of Specialists:</a:t>
            </a:r>
            <a:r>
              <a:rPr lang="en-GB" sz="1800" dirty="0">
                <a:effectLst/>
                <a:latin typeface="Calibri" panose="020F0502020204030204" pitchFamily="34" charset="0"/>
                <a:ea typeface="Calibri" panose="020F0502020204030204" pitchFamily="34" charset="0"/>
                <a:cs typeface="Arial" panose="020B0604020202020204" pitchFamily="34" charset="0"/>
              </a:rPr>
              <a:t> A critical challenge in digitalisation is the scarcity of skilled specialists in the labour market. The demand for digital expertise far exceeds the available workforce, hindering the smooth transition towards a digital economy.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Conservative Business Attitudes</a:t>
            </a:r>
            <a:r>
              <a:rPr lang="en-GB" sz="1800" dirty="0">
                <a:effectLst/>
                <a:latin typeface="Calibri" panose="020F0502020204030204" pitchFamily="34" charset="0"/>
                <a:ea typeface="Calibri" panose="020F0502020204030204" pitchFamily="34" charset="0"/>
                <a:cs typeface="Arial" panose="020B0604020202020204" pitchFamily="34" charset="0"/>
              </a:rPr>
              <a:t>: Many companies, particularly smaller ones, adopt a conservative approach towards digitalisation. This reluctance to embrace new technologies and digital strategies impedes progress in this transformative journey.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Fear of New Technologies:</a:t>
            </a:r>
            <a:r>
              <a:rPr lang="en-GB" sz="1800" dirty="0">
                <a:effectLst/>
                <a:latin typeface="Calibri" panose="020F0502020204030204" pitchFamily="34" charset="0"/>
                <a:ea typeface="Calibri" panose="020F0502020204030204" pitchFamily="34" charset="0"/>
                <a:cs typeface="Arial" panose="020B0604020202020204" pitchFamily="34" charset="0"/>
              </a:rPr>
              <a:t> A notable apprehension towards adopting new technologies is prevalent among the German public, exemplifying the challenges of overcoming societal reservations about digitalisation.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Diverse Perceptions:</a:t>
            </a:r>
            <a:r>
              <a:rPr lang="en-GB" sz="1800" dirty="0">
                <a:effectLst/>
                <a:latin typeface="Calibri" panose="020F0502020204030204" pitchFamily="34" charset="0"/>
                <a:ea typeface="Calibri" panose="020F0502020204030204" pitchFamily="34" charset="0"/>
                <a:cs typeface="Arial" panose="020B0604020202020204" pitchFamily="34" charset="0"/>
              </a:rPr>
              <a:t> There exists considerable variation in how EU citizens perceive digitalisation. These divergent perceptions can significantly impact the adoption of digital technologies and the pace of digitisation in different regions.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Digitalisation is rapidly transforming Europe's economic and social landscape. While significant progress has been made, the region still faces formidable challenges, including digital infrastructure disparities, uneven digitisation, and workforce shortages. Nevertheless, the potential benefits of digitalisation, such as economic growth and sustainability, are substantial.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Economic Growth:</a:t>
            </a:r>
            <a:r>
              <a:rPr lang="en-GB" sz="1800" dirty="0">
                <a:effectLst/>
                <a:latin typeface="Calibri" panose="020F0502020204030204" pitchFamily="34" charset="0"/>
                <a:ea typeface="Calibri" panose="020F0502020204030204" pitchFamily="34" charset="0"/>
                <a:cs typeface="Arial" panose="020B0604020202020204" pitchFamily="34" charset="0"/>
              </a:rPr>
              <a:t> Digitalisation can serve as a catalyst for economic growth by enhancing productivity, reducing operational costs, and introducing innovative business models. These developments can foster economic expansion and bolster competitiveness.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Sustainability:</a:t>
            </a:r>
            <a:r>
              <a:rPr lang="en-GB" sz="1800" dirty="0">
                <a:effectLst/>
                <a:latin typeface="Calibri" panose="020F0502020204030204" pitchFamily="34" charset="0"/>
                <a:ea typeface="Calibri" panose="020F0502020204030204" pitchFamily="34" charset="0"/>
                <a:cs typeface="Arial" panose="020B0604020202020204" pitchFamily="34" charset="0"/>
              </a:rPr>
              <a:t> Digital technologies have the potential to make Europe more sustainable by transforming existing business models and generating new sources of revenue and value. This includes reducing greenhouse gas emissions, increasing energy efficiency, and promoting circular economy practices.</a:t>
            </a:r>
          </a:p>
          <a:p>
            <a:pPr marL="0" lvl="0" indent="0">
              <a:lnSpc>
                <a:spcPct val="115000"/>
              </a:lnSpc>
              <a:spcAft>
                <a:spcPts val="1000"/>
              </a:spcAft>
              <a:buFont typeface="Wingdings" panose="05000000000000000000" pitchFamily="2"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Addressing these challenges is crucial for Europe to fully harness the potential of digitalisation and achieve its digital transformation goals. By embracing digitalisation strategically and proactively, European countries can chart a path towards a prosperous and sustainable digital future.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alibri" panose="020F0502020204030204" pitchFamily="34" charset="0"/>
                <a:ea typeface="Calibri" panose="020F0502020204030204" pitchFamily="34" charset="0"/>
                <a:cs typeface="Arial" panose="020B0604020202020204" pitchFamily="34" charset="0"/>
              </a:rPr>
              <a:t>European Investment Bank. (2023). Digitalisation in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 Progress, </a:t>
            </a:r>
            <a:r>
              <a:rPr lang="de-AT" sz="1800" dirty="0" err="1">
                <a:effectLst/>
                <a:latin typeface="Calibri" panose="020F0502020204030204" pitchFamily="34" charset="0"/>
                <a:ea typeface="Calibri" panose="020F0502020204030204" pitchFamily="34" charset="0"/>
                <a:cs typeface="Arial" panose="020B0604020202020204" pitchFamily="34" charset="0"/>
              </a:rPr>
              <a:t>challenges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future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opportunities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https://www.eib.org/en/press/all/2023-203-digitalisation-in-the-european-union-progress-challenges-and-future-opportunities.</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err="1">
                <a:effectLst/>
                <a:latin typeface="Calibri" panose="020F0502020204030204" pitchFamily="34" charset="0"/>
                <a:ea typeface="Calibri" panose="020F0502020204030204" pitchFamily="34" charset="0"/>
                <a:cs typeface="Arial" panose="020B0604020202020204" pitchFamily="34" charset="0"/>
              </a:rPr>
              <a:t>Kostakis</a:t>
            </a:r>
            <a:r>
              <a:rPr lang="de-AT" sz="1800" dirty="0">
                <a:effectLst/>
                <a:latin typeface="Calibri" panose="020F0502020204030204" pitchFamily="34" charset="0"/>
                <a:ea typeface="Calibri" panose="020F0502020204030204" pitchFamily="34" charset="0"/>
                <a:cs typeface="Arial" panose="020B0604020202020204" pitchFamily="34" charset="0"/>
              </a:rPr>
              <a:t>, V., &amp; </a:t>
            </a:r>
            <a:r>
              <a:rPr lang="de-AT" sz="1800" dirty="0" err="1">
                <a:effectLst/>
                <a:latin typeface="Calibri" panose="020F0502020204030204" pitchFamily="34" charset="0"/>
                <a:ea typeface="Calibri" panose="020F0502020204030204" pitchFamily="34" charset="0"/>
                <a:cs typeface="Arial" panose="020B0604020202020204" pitchFamily="34" charset="0"/>
              </a:rPr>
              <a:t>Giotitsas</a:t>
            </a:r>
            <a:r>
              <a:rPr lang="de-AT" sz="1800" dirty="0">
                <a:effectLst/>
                <a:latin typeface="Calibri" panose="020F0502020204030204" pitchFamily="34" charset="0"/>
                <a:ea typeface="Calibri" panose="020F0502020204030204" pitchFamily="34" charset="0"/>
                <a:cs typeface="Arial" panose="020B0604020202020204" pitchFamily="34" charset="0"/>
              </a:rPr>
              <a:t>, C. (2020). Digital divide, </a:t>
            </a:r>
            <a:r>
              <a:rPr lang="de-AT" sz="1800" dirty="0" err="1">
                <a:effectLst/>
                <a:latin typeface="Calibri" panose="020F0502020204030204" pitchFamily="34" charset="0"/>
                <a:ea typeface="Calibri" panose="020F0502020204030204" pitchFamily="34" charset="0"/>
                <a:cs typeface="Arial" panose="020B0604020202020204" pitchFamily="34" charset="0"/>
              </a:rPr>
              <a:t>skills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perceptions</a:t>
            </a:r>
            <a:r>
              <a:rPr lang="de-AT" sz="1800" dirty="0">
                <a:effectLst/>
                <a:latin typeface="Calibri" panose="020F0502020204030204" pitchFamily="34" charset="0"/>
                <a:ea typeface="Calibri" panose="020F0502020204030204" pitchFamily="34" charset="0"/>
                <a:cs typeface="Arial" panose="020B0604020202020204" pitchFamily="34" charset="0"/>
              </a:rPr>
              <a:t> on digitalisation in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a:t>
            </a:r>
            <a:r>
              <a:rPr lang="de-AT" sz="1800" dirty="0" err="1">
                <a:effectLst/>
                <a:latin typeface="Calibri" panose="020F0502020204030204" pitchFamily="34" charset="0"/>
                <a:ea typeface="Calibri" panose="020F0502020204030204" pitchFamily="34" charset="0"/>
                <a:cs typeface="Arial" panose="020B0604020202020204" pitchFamily="34" charset="0"/>
              </a:rPr>
              <a:t>Towards</a:t>
            </a:r>
            <a:r>
              <a:rPr lang="de-AT" sz="1800" dirty="0">
                <a:effectLst/>
                <a:latin typeface="Calibri" panose="020F0502020204030204" pitchFamily="34" charset="0"/>
                <a:ea typeface="Calibri" panose="020F0502020204030204" pitchFamily="34" charset="0"/>
                <a:cs typeface="Arial" panose="020B0604020202020204" pitchFamily="34" charset="0"/>
              </a:rPr>
              <a:t> a smart labour </a:t>
            </a:r>
            <a:r>
              <a:rPr lang="de-AT" sz="1800" dirty="0" err="1">
                <a:effectLst/>
                <a:latin typeface="Calibri" panose="020F0502020204030204" pitchFamily="34" charset="0"/>
                <a:ea typeface="Calibri" panose="020F0502020204030204" pitchFamily="34" charset="0"/>
                <a:cs typeface="Arial" panose="020B0604020202020204" pitchFamily="34" charset="0"/>
              </a:rPr>
              <a:t>market</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PloS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one</a:t>
            </a:r>
            <a:r>
              <a:rPr lang="de-AT" sz="1800" dirty="0">
                <a:effectLst/>
                <a:latin typeface="Calibri" panose="020F0502020204030204" pitchFamily="34" charset="0"/>
                <a:ea typeface="Calibri" panose="020F0502020204030204" pitchFamily="34" charset="0"/>
                <a:cs typeface="Arial" panose="020B0604020202020204" pitchFamily="34" charset="0"/>
              </a:rPr>
              <a:t>, 15(4), e0231062.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https://www.ncbi.nlm.nih.gov/pmc/articles/PMC7179921/</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European </a:t>
            </a:r>
            <a:r>
              <a:rPr lang="de-AT" sz="1800" dirty="0" err="1">
                <a:effectLst/>
                <a:latin typeface="Calibri" panose="020F0502020204030204" pitchFamily="34" charset="0"/>
                <a:ea typeface="Calibri" panose="020F0502020204030204" pitchFamily="34" charset="0"/>
                <a:cs typeface="Arial" panose="020B0604020202020204" pitchFamily="34" charset="0"/>
              </a:rPr>
              <a:t>Economic</a:t>
            </a:r>
            <a:r>
              <a:rPr lang="de-AT" sz="1800" dirty="0">
                <a:effectLst/>
                <a:latin typeface="Calibri" panose="020F0502020204030204" pitchFamily="34" charset="0"/>
                <a:ea typeface="Calibri" panose="020F0502020204030204" pitchFamily="34" charset="0"/>
                <a:cs typeface="Arial" panose="020B0604020202020204" pitchFamily="34" charset="0"/>
              </a:rPr>
              <a:t> and Social Committee. (2019). Digitalisation – Challenges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Europe.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https://www.eesc.europa.eu/sites/default/files/files/qe-01-19-295-en-n.pdf.</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13</a:t>
            </a:fld>
            <a:endParaRPr lang="de-AT"/>
          </a:p>
        </p:txBody>
      </p:sp>
    </p:spTree>
    <p:extLst>
      <p:ext uri="{BB962C8B-B14F-4D97-AF65-F5344CB8AC3E}">
        <p14:creationId xmlns:p14="http://schemas.microsoft.com/office/powerpoint/2010/main" val="6595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04.03.2024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04.03.2024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youtube.com/watch?v=im1zIyqxBGg&amp;t=25s" TargetMode="External"/><Relationship Id="rId4" Type="http://schemas.openxmlformats.org/officeDocument/2006/relationships/hyperlink" Target="https://www.digitaleurope.org/policies/strongerdigitaleurop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youtube.com/watch?v=lEB9mMm74Fs" TargetMode="External"/><Relationship Id="rId4" Type="http://schemas.openxmlformats.org/officeDocument/2006/relationships/hyperlink" Target="https://www.eurofound.europa.eu/topic/digitalisati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oecd.org/trade/topics/digital-trade/documents/oecd-digital-trade-inventory-policy-brief.pdf" TargetMode="External"/><Relationship Id="rId4" Type="http://schemas.openxmlformats.org/officeDocument/2006/relationships/hyperlink" Target="https://www.oecd.org/trade/topics/digital-tra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hyperlink" Target="https://commission.europa.eu/strategy-and-policy/priorities-2019-2024/europe-fit-digital-age/excellence-and-trust-artificial-intelligence_en" TargetMode="External"/><Relationship Id="rId3" Type="http://schemas.openxmlformats.org/officeDocument/2006/relationships/image" Target="../media/image3.png"/><Relationship Id="rId7" Type="http://schemas.openxmlformats.org/officeDocument/2006/relationships/hyperlink" Target="https://commission.europa.eu/strategy-and-policy/priorities-2019-2024/europe-fit-digital-age/european-data-strategy_e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ommission.europa.eu/strategy-and-policy/priorities-2019-2024/europe-fit-digital-age/european-digital-identity_en" TargetMode="External"/><Relationship Id="rId5" Type="http://schemas.openxmlformats.org/officeDocument/2006/relationships/hyperlink" Target="https://commission.europa.eu/strategy-and-policy/priorities-2019-2024/europe-fit-digital-age/digital-markets-act-ensuring-fair-and-open-digital-markets_en" TargetMode="External"/><Relationship Id="rId10" Type="http://schemas.openxmlformats.org/officeDocument/2006/relationships/image" Target="cid:image001.png@01D93014.74C5CEA0" TargetMode="External"/><Relationship Id="rId4" Type="http://schemas.openxmlformats.org/officeDocument/2006/relationships/hyperlink" Target="https://commission.europa.eu/strategy-and-policy/priorities-2019-2024/europe-fit-digital-age/digital-services-act-ensuring-safe-and-accountable-online-environment_en"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cid:image001.png@01D93014.74C5CEA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1.png@01D93014.74C5CEA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hyperlink" Target="https://www.eurofound.europa.eu/topic/digitalisation" TargetMode="External"/><Relationship Id="rId7" Type="http://schemas.openxmlformats.org/officeDocument/2006/relationships/image" Target="cid:image001.png@01D93014.74C5CEA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www.youtube.com/watch?v=mfjiOX3TtC8" TargetMode="External"/><Relationship Id="rId4" Type="http://schemas.openxmlformats.org/officeDocument/2006/relationships/hyperlink" Target="https://commission.europa.eu/strategy-and-policy/priorities-2019-2024/european-green-deal_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1.png@01D93014.74C5CEA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hyperlink" Target="https://commission.europa.eu/strategy-and-policy/priorities-2019-2024/european-green-deal_e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iberdrola.com/sustainability/what-are-green-jobs" TargetMode="External"/><Relationship Id="rId4" Type="http://schemas.openxmlformats.org/officeDocument/2006/relationships/hyperlink" Target="https://www.un.org/sustainabledevelopment/blog/2019/04/green-economy-could-create-24-million-new-job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ec.europa.eu/social/main.jsp?catId=1223&amp;langId=en" TargetMode="External"/><Relationship Id="rId5" Type="http://schemas.openxmlformats.org/officeDocument/2006/relationships/hyperlink" Target="https://ec.europa.eu/social/main.jsp?catId=1226&amp;langId=en" TargetMode="External"/><Relationship Id="rId4" Type="http://schemas.openxmlformats.org/officeDocument/2006/relationships/hyperlink" Target="https://commission.europa.eu/strategy-and-policy/priorities-2019-2024/european-green-deal_en" TargetMode="External"/><Relationship Id="rId9"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transition-europe.eu/fr/publication/green-jobs-europe-and-increasing-demand-technical-skill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sciencedirect.com/science/article/abs/pii/S0301479720302498" TargetMode="External"/><Relationship Id="rId5" Type="http://schemas.openxmlformats.org/officeDocument/2006/relationships/hyperlink" Target="https://www.cedefop.europa.eu/files/5501_en.pdf" TargetMode="External"/><Relationship Id="rId4" Type="http://schemas.openxmlformats.org/officeDocument/2006/relationships/hyperlink" Target="https://www.climateaction4jobs.org/launching-the-green-jobs-for-youth-pact-at-cop27/" TargetMode="External"/><Relationship Id="rId9" Type="http://schemas.openxmlformats.org/officeDocument/2006/relationships/image" Target="cid:image001.png@01D93014.74C5CEA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31.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1.png@01D93014.74C5CEA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v=wU6PQL3lZxs" TargetMode="External"/><Relationship Id="rId4" Type="http://schemas.openxmlformats.org/officeDocument/2006/relationships/hyperlink" Target="https://ec.europa.eu/info/strategy/priorities-2019-2024/europe-fit-digital-age_e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youtube.com/watch?v=_VkzyMgjD4E" TargetMode="External"/><Relationship Id="rId4" Type="http://schemas.openxmlformats.org/officeDocument/2006/relationships/hyperlink" Target="https://digital-strategy.ec.europa.eu/en/activities/digital-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211317" cy="3211317"/>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el-GR" sz="4800" dirty="0"/>
              <a:t>Μικτή εκπαίδευση </a:t>
            </a:r>
            <a:r>
              <a:rPr lang="de-AT" sz="4800" dirty="0"/>
              <a:t>CareerBOT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803769"/>
          </a:xfrm>
        </p:spPr>
        <p:txBody>
          <a:bodyPr>
            <a:normAutofit/>
          </a:bodyPr>
          <a:lstStyle/>
          <a:p>
            <a:r>
              <a:rPr lang="el-GR" sz="2800" dirty="0"/>
              <a:t>Ενότητα 1: Ψηφιακός Μετασχηματισμός &amp; Πράσινες Θέσεις Εργασίας</a:t>
            </a:r>
            <a:endParaRPr lang="de-AT" sz="2800" dirty="0"/>
          </a:p>
        </p:txBody>
      </p:sp>
      <p:grpSp>
        <p:nvGrpSpPr>
          <p:cNvPr id="8" name="Gruppieren 7">
            <a:extLst>
              <a:ext uri="{FF2B5EF4-FFF2-40B4-BE49-F238E27FC236}">
                <a16:creationId xmlns:a16="http://schemas.microsoft.com/office/drawing/2014/main" id="{6D2CC448-BF80-990C-6D2F-1A0E9C8FFF45}"/>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5B1CBA59-C0B9-2994-E863-176DF23DB6D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73544DA-9B76-6A00-6EE4-96A3C83ADB3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2400" dirty="0"/>
              <a:t>ΜΕ</a:t>
            </a:r>
            <a:r>
              <a:rPr lang="de-AT" sz="2400" dirty="0"/>
              <a:t>1:</a:t>
            </a:r>
            <a:r>
              <a:rPr lang="el-GR" sz="2400" dirty="0"/>
              <a:t> 5 Πρωτοβουλίες για την ψηφιοποίηση σε ευρωπαϊκό επίπεδο</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445990"/>
          </a:xfrm>
        </p:spPr>
        <p:txBody>
          <a:bodyPr>
            <a:noAutofit/>
          </a:bodyPr>
          <a:lstStyle/>
          <a:p>
            <a:pPr algn="l"/>
            <a:r>
              <a:rPr lang="en-US" dirty="0"/>
              <a:t>3. DIGITALEUROPE – </a:t>
            </a:r>
            <a:r>
              <a:rPr lang="el-GR" dirty="0"/>
              <a:t>Μια πιο δυνατή ψηφιοποιημένη Ευρώπη</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800" dirty="0">
                <a:latin typeface="Calibri" panose="020F0502020204030204" pitchFamily="34" charset="0"/>
                <a:ea typeface="Calibri" panose="020F0502020204030204" pitchFamily="34" charset="0"/>
                <a:cs typeface="Arial" panose="020B0604020202020204" pitchFamily="34" charset="0"/>
              </a:rPr>
              <a:t>Ιστοσελίδα</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https://www.digitaleurope.org/policies/strongerdigitaleurope/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800" dirty="0">
                <a:effectLst/>
                <a:latin typeface="Calibri" panose="020F0502020204030204" pitchFamily="34" charset="0"/>
                <a:ea typeface="Calibri" panose="020F0502020204030204" pitchFamily="34" charset="0"/>
                <a:cs typeface="Arial" panose="020B0604020202020204" pitchFamily="34" charset="0"/>
              </a:rPr>
              <a:t>Σύνδεσμος </a:t>
            </a:r>
            <a:r>
              <a:rPr lang="en-GB" sz="1800" dirty="0">
                <a:effectLst/>
                <a:latin typeface="Calibri" panose="020F0502020204030204" pitchFamily="34" charset="0"/>
                <a:ea typeface="Calibri" panose="020F0502020204030204" pitchFamily="34" charset="0"/>
                <a:cs typeface="Arial" panose="020B0604020202020204" pitchFamily="34" charset="0"/>
              </a:rPr>
              <a:t>YouTube :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https://www.youtube.com/watch?v=im1zIyqxBGg&amp;t=25s</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6563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1800" dirty="0">
                <a:effectLst/>
                <a:latin typeface="Calibri" panose="020F0502020204030204" pitchFamily="34" charset="0"/>
                <a:ea typeface="Calibri" panose="020F0502020204030204" pitchFamily="34" charset="0"/>
                <a:cs typeface="Arial" panose="020B0604020202020204" pitchFamily="34" charset="0"/>
              </a:rPr>
              <a:t>Η DIGITALEUROPE είναι μια εμπορική ένωση που εκπροσωπεί τη βιομηχανία ψηφιακής τεχνολογίας στην Ευρώπη. Δημοσίευσε μια πρόσκληση για δράση μέχρι το 2025 που περιγράφει το όραμά της για μια ισχυρότερη ψηφιακή Ευρώπη. Οι πόροι τους καλύπτουν θέματα όπως οι ψηφιακές δεξιότητες, η καινοτομία και η βιωσιμότητα.</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Screenshot, Software, Computersymbol enthält.&#10;&#10;Automatisch generierte Beschreibung">
            <a:extLst>
              <a:ext uri="{FF2B5EF4-FFF2-40B4-BE49-F238E27FC236}">
                <a16:creationId xmlns:a16="http://schemas.microsoft.com/office/drawing/2014/main" id="{919F905D-1DDD-7C20-87AB-365D5C88A0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90" t="14313" b="11228"/>
          <a:stretch/>
        </p:blipFill>
        <p:spPr bwMode="auto">
          <a:xfrm>
            <a:off x="981715" y="1600773"/>
            <a:ext cx="5114285" cy="3201375"/>
          </a:xfrm>
          <a:prstGeom prst="rect">
            <a:avLst/>
          </a:prstGeom>
          <a:ln>
            <a:noFill/>
          </a:ln>
          <a:extLst>
            <a:ext uri="{53640926-AAD7-44D8-BBD7-CCE9431645EC}">
              <a14:shadowObscured xmlns:a14="http://schemas.microsoft.com/office/drawing/2010/main"/>
            </a:ext>
          </a:extLst>
        </p:spPr>
      </p:pic>
      <p:grpSp>
        <p:nvGrpSpPr>
          <p:cNvPr id="8" name="Gruppieren 7">
            <a:extLst>
              <a:ext uri="{FF2B5EF4-FFF2-40B4-BE49-F238E27FC236}">
                <a16:creationId xmlns:a16="http://schemas.microsoft.com/office/drawing/2014/main" id="{FFD5A298-01B9-6CA3-4C90-5A4364F73E64}"/>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D8DC78EE-5FB9-B140-0546-C8D1C2401F7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17B63675-1935-A5A6-FD85-DFD876CA4FE7}"/>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7551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2400" dirty="0"/>
              <a:t>ΜΕ</a:t>
            </a:r>
            <a:r>
              <a:rPr lang="de-AT" sz="2400" dirty="0"/>
              <a:t>1:</a:t>
            </a:r>
            <a:r>
              <a:rPr lang="el-GR" sz="2400" dirty="0"/>
              <a:t> 5 Πρωτοβουλίες για την ψηφιοποίηση σε ευρωπαϊκό επίπεδο</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4. Eurofound: </a:t>
            </a:r>
            <a:r>
              <a:rPr lang="el-GR" dirty="0"/>
              <a:t>Ψηφιοποίηση</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800" dirty="0">
                <a:latin typeface="Calibri" panose="020F0502020204030204" pitchFamily="34" charset="0"/>
                <a:ea typeface="Calibri" panose="020F0502020204030204" pitchFamily="34" charset="0"/>
                <a:cs typeface="Arial" panose="020B0604020202020204" pitchFamily="34" charset="0"/>
              </a:rPr>
              <a:t>Ιστοσελίδα</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https://www.eurofound.europa.eu/topic/digitalisation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800" dirty="0">
                <a:effectLst/>
                <a:latin typeface="Calibri" panose="020F0502020204030204" pitchFamily="34" charset="0"/>
                <a:ea typeface="Calibri" panose="020F0502020204030204" pitchFamily="34" charset="0"/>
                <a:cs typeface="Arial" panose="020B0604020202020204" pitchFamily="34" charset="0"/>
              </a:rPr>
              <a:t>Σύνδεσμος </a:t>
            </a:r>
            <a:r>
              <a:rPr lang="en-GB" sz="1800" dirty="0">
                <a:effectLst/>
                <a:latin typeface="Calibri" panose="020F0502020204030204" pitchFamily="34" charset="0"/>
                <a:ea typeface="Calibri" panose="020F0502020204030204" pitchFamily="34" charset="0"/>
                <a:cs typeface="Arial" panose="020B0604020202020204" pitchFamily="34" charset="0"/>
              </a:rPr>
              <a:t>YouTube: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https://www.youtube.com/watch?v=lEB9mMm74Fs</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663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1800" dirty="0">
                <a:effectLst/>
                <a:latin typeface="Calibri" panose="020F0502020204030204" pitchFamily="34" charset="0"/>
                <a:ea typeface="Calibri" panose="020F0502020204030204" pitchFamily="34" charset="0"/>
                <a:cs typeface="Arial" panose="020B0604020202020204" pitchFamily="34" charset="0"/>
              </a:rPr>
              <a:t>Το eurofound είναι ένας οργανισμός της Ευρωπαϊκής Ένωσης που παρέχει έρευνα και ανάλυση σε κοινωνικά και εργασιακά θέματα. Ο ιστότοπος τους διαθέτει μια ενότητα για την ψηφιοποίηση που καλύπτει θέματα όπως ο αντίκτυπος της ψηφιοποίησης στην απασχόληση, τις δεξιότητες και τις συνθήκες εργασίας.</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descr="Ein Bild, das Text, Screenshot, Software, Multimedia-Software enthält.&#10;&#10;Automatisch generierte Beschreibung">
            <a:extLst>
              <a:ext uri="{FF2B5EF4-FFF2-40B4-BE49-F238E27FC236}">
                <a16:creationId xmlns:a16="http://schemas.microsoft.com/office/drawing/2014/main" id="{DC5335A0-707C-E5F9-2DD2-48ECE407EB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062" t="15102" r="2783" b="13328"/>
          <a:stretch/>
        </p:blipFill>
        <p:spPr bwMode="auto">
          <a:xfrm>
            <a:off x="947736" y="1609211"/>
            <a:ext cx="5397361" cy="3334447"/>
          </a:xfrm>
          <a:prstGeom prst="rect">
            <a:avLst/>
          </a:prstGeom>
          <a:ln>
            <a:noFill/>
          </a:ln>
          <a:extLst>
            <a:ext uri="{53640926-AAD7-44D8-BBD7-CCE9431645EC}">
              <a14:shadowObscured xmlns:a14="http://schemas.microsoft.com/office/drawing/2010/main"/>
            </a:ext>
          </a:extLst>
        </p:spPr>
      </p:pic>
      <p:grpSp>
        <p:nvGrpSpPr>
          <p:cNvPr id="7" name="Gruppieren 6">
            <a:extLst>
              <a:ext uri="{FF2B5EF4-FFF2-40B4-BE49-F238E27FC236}">
                <a16:creationId xmlns:a16="http://schemas.microsoft.com/office/drawing/2014/main" id="{61F48001-E593-9BED-D28B-F4D1366578E5}"/>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21866A8A-DB75-F169-E01F-CBAD2E149E0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80671237-0B56-CEB9-42AC-EFD4EF6666B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3265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2400" dirty="0"/>
              <a:t>ΜΕ</a:t>
            </a:r>
            <a:r>
              <a:rPr lang="de-AT" sz="2400" dirty="0"/>
              <a:t>1:</a:t>
            </a:r>
            <a:r>
              <a:rPr lang="el-GR" sz="2400" dirty="0"/>
              <a:t> 5 Πρωτοβουλίες για την ψηφιοποίηση σε ευρωπαϊκό επίπεδο</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445990"/>
          </a:xfrm>
        </p:spPr>
        <p:txBody>
          <a:bodyPr>
            <a:noAutofit/>
          </a:bodyPr>
          <a:lstStyle/>
          <a:p>
            <a:pPr algn="l"/>
            <a:r>
              <a:rPr lang="el-GR" dirty="0"/>
              <a:t>5. Ο Οργανισμός Οικονομικής Συνεργασίας και Ανάπτυξης (ΟΟΣΑ)</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800" dirty="0">
                <a:latin typeface="Calibri" panose="020F0502020204030204" pitchFamily="34" charset="0"/>
                <a:ea typeface="Calibri" panose="020F0502020204030204" pitchFamily="34" charset="0"/>
                <a:cs typeface="Arial" panose="020B0604020202020204" pitchFamily="34" charset="0"/>
              </a:rPr>
              <a:t>Ιστοσελίδα</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https://www.oecd.org/trade/topics/digital-trade/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5349786" cy="267313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2600" dirty="0">
                <a:effectLst/>
                <a:latin typeface="Calibri" panose="020F0502020204030204" pitchFamily="34" charset="0"/>
                <a:ea typeface="Calibri" panose="020F0502020204030204" pitchFamily="34" charset="0"/>
                <a:cs typeface="Arial" panose="020B0604020202020204" pitchFamily="34" charset="0"/>
              </a:rPr>
              <a:t>Ο ΟΟΣΑ διαθέτει ένα τμήμα για το ψηφιακό εμπόριο που καλύπτει θέματα όπως οι ευκαιρίες και οι προκλήσεις του ψηφιακού εμπορίου, τα εμπόδια στο ψηφιακό εμπόριο και ζητήματα πολιτικής.</a:t>
            </a:r>
          </a:p>
          <a:p>
            <a:pPr algn="l">
              <a:lnSpc>
                <a:spcPct val="115000"/>
              </a:lnSpc>
              <a:spcAft>
                <a:spcPts val="1000"/>
              </a:spcAft>
            </a:pPr>
            <a:r>
              <a:rPr lang="el-GR" sz="2600" dirty="0">
                <a:effectLst/>
                <a:latin typeface="Calibri" panose="020F0502020204030204" pitchFamily="34" charset="0"/>
                <a:ea typeface="Calibri" panose="020F0502020204030204" pitchFamily="34" charset="0"/>
                <a:cs typeface="Arial" panose="020B0604020202020204" pitchFamily="34" charset="0"/>
              </a:rPr>
              <a:t>Ο ΟΟΣΑ δημοσίευσε το Digital Trade Inventory, στο οποίο μπορείτε να έχετε πρόσβαση εδώ:</a:t>
            </a:r>
          </a:p>
          <a:p>
            <a:pPr algn="l">
              <a:lnSpc>
                <a:spcPct val="115000"/>
              </a:lnSpc>
              <a:spcAft>
                <a:spcPts val="1000"/>
              </a:spcAft>
            </a:pP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https://www.oecd.org/trade/topics/digital-trade/documents/oecd-digital-trade-inventory-policy-brief.pdf</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Screenshot, Software, Multimedia-Software enthält.&#10;&#10;Automatisch generierte Beschreibung">
            <a:extLst>
              <a:ext uri="{FF2B5EF4-FFF2-40B4-BE49-F238E27FC236}">
                <a16:creationId xmlns:a16="http://schemas.microsoft.com/office/drawing/2014/main" id="{CBE68751-6524-35F7-1DFC-C7A46B2D17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945" t="11162" r="1875" b="18844"/>
          <a:stretch/>
        </p:blipFill>
        <p:spPr bwMode="auto">
          <a:xfrm>
            <a:off x="947735" y="1887783"/>
            <a:ext cx="4933921" cy="3074612"/>
          </a:xfrm>
          <a:prstGeom prst="rect">
            <a:avLst/>
          </a:prstGeom>
          <a:ln>
            <a:noFill/>
          </a:ln>
          <a:extLst>
            <a:ext uri="{53640926-AAD7-44D8-BBD7-CCE9431645EC}">
              <a14:shadowObscured xmlns:a14="http://schemas.microsoft.com/office/drawing/2010/main"/>
            </a:ext>
          </a:extLst>
        </p:spPr>
      </p:pic>
      <p:grpSp>
        <p:nvGrpSpPr>
          <p:cNvPr id="8" name="Gruppieren 7">
            <a:extLst>
              <a:ext uri="{FF2B5EF4-FFF2-40B4-BE49-F238E27FC236}">
                <a16:creationId xmlns:a16="http://schemas.microsoft.com/office/drawing/2014/main" id="{0B646D84-4BF0-EEA3-9E9F-4EF63EE89768}"/>
              </a:ext>
            </a:extLst>
          </p:cNvPr>
          <p:cNvGrpSpPr/>
          <p:nvPr/>
        </p:nvGrpSpPr>
        <p:grpSpPr>
          <a:xfrm>
            <a:off x="797939" y="6184786"/>
            <a:ext cx="11211507" cy="600164"/>
            <a:chOff x="797939" y="6184786"/>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B549B233-EB9B-3716-DA0A-F3E0A39FCE5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7FA68E2-4173-DE76-6126-543E601B3FE1}"/>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l-GR" altLang="de-DE" sz="1100" b="0" i="0" u="none" strike="noStrike" cap="none" normalizeH="0" baseline="0" dirty="0">
                  <a:ln>
                    <a:noFill/>
                  </a:ln>
                  <a:solidFill>
                    <a:schemeClr val="tx1"/>
                  </a:solidFill>
                  <a:effectLst/>
                  <a:latin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5948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200" dirty="0"/>
              <a:t>ΜΕ</a:t>
            </a:r>
            <a:r>
              <a:rPr lang="de-AT" sz="3200" dirty="0"/>
              <a:t>1: </a:t>
            </a:r>
            <a:r>
              <a:rPr lang="el-GR" sz="3200" dirty="0"/>
              <a:t>Προκλήσεις για την ψηφιοποίηση</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lnSpc>
                <a:spcPct val="115000"/>
              </a:lnSpc>
              <a:spcAft>
                <a:spcPts val="1000"/>
              </a:spcAft>
            </a:pPr>
            <a:r>
              <a:rPr lang="el-GR" sz="1800" dirty="0">
                <a:effectLst/>
                <a:latin typeface="Calibri" panose="020F0502020204030204" pitchFamily="34" charset="0"/>
                <a:ea typeface="Calibri" panose="020F0502020204030204" pitchFamily="34" charset="0"/>
                <a:cs typeface="Arial" panose="020B0604020202020204" pitchFamily="34" charset="0"/>
              </a:rPr>
              <a:t>Η ψηφιοποίηση έχει επιφέρει σημαντικές προόδους, αλλά θέτει επίσης αξιοσημείωτες προκλήσεις για τις ευρωπαϊκές χώρες. Οι σημαντικότερες από αυτές είναι οι εξής:</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2020632"/>
            <a:ext cx="7601903" cy="407259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AutoNum type="arabicPeriod"/>
            </a:pPr>
            <a:r>
              <a:rPr lang="el-GR" sz="2000" dirty="0"/>
              <a:t>Ανισότητες στις ψηφιακές υποδομές: μεγάλες διαφορές στις χώρες της ΕΕ</a:t>
            </a:r>
          </a:p>
          <a:p>
            <a:pPr marL="457200" indent="-457200" algn="l">
              <a:lnSpc>
                <a:spcPct val="150000"/>
              </a:lnSpc>
              <a:buAutoNum type="arabicPeriod"/>
            </a:pPr>
            <a:r>
              <a:rPr lang="el-GR" sz="2000" dirty="0"/>
              <a:t>Ανισομερής ψηφιοποίηση: διαφορετικοί βαθμοί ψηφιοποίησης (ψηφιακοί ηγέτες και ουραγοί)</a:t>
            </a:r>
            <a:endParaRPr lang="en-GB" sz="2000" dirty="0"/>
          </a:p>
          <a:p>
            <a:pPr marL="457200" indent="-457200" algn="l">
              <a:lnSpc>
                <a:spcPct val="150000"/>
              </a:lnSpc>
              <a:buAutoNum type="arabicPeriod"/>
            </a:pPr>
            <a:r>
              <a:rPr lang="el-GR" sz="2000" dirty="0"/>
              <a:t>Έλλειψη ειδικών: κρίσιμη πρόκληση για την αγορά εργασίας της ΕΕ</a:t>
            </a:r>
          </a:p>
          <a:p>
            <a:pPr marL="457200" indent="-457200" algn="l">
              <a:lnSpc>
                <a:spcPct val="150000"/>
              </a:lnSpc>
              <a:buAutoNum type="arabicPeriod"/>
            </a:pPr>
            <a:r>
              <a:rPr lang="el-GR" sz="2000" dirty="0"/>
              <a:t>Συντηρητική στάση των επιχειρήσεων: απροθυμία υιοθέτησης των νέων τεχνολογιών</a:t>
            </a:r>
          </a:p>
          <a:p>
            <a:pPr marL="457200" indent="-457200" algn="l">
              <a:lnSpc>
                <a:spcPct val="150000"/>
              </a:lnSpc>
              <a:buAutoNum type="arabicPeriod"/>
            </a:pPr>
            <a:r>
              <a:rPr lang="el-GR" sz="2000" dirty="0"/>
              <a:t>Φόβος για τις νέες τεχνολογίες: υπέρβαση των κοινωνικών επιφυλάξεων για την ψηφιοποίηση</a:t>
            </a:r>
          </a:p>
          <a:p>
            <a:pPr marL="457200" indent="-457200" algn="l">
              <a:lnSpc>
                <a:spcPct val="150000"/>
              </a:lnSpc>
              <a:buAutoNum type="arabicPeriod"/>
            </a:pPr>
            <a:r>
              <a:rPr lang="el-GR" sz="2000" dirty="0"/>
              <a:t>Διαφορετικές αντιλήψεις: σημαντικές διαφορές στον τρόπο με τον οποίο οι πολίτες της ΕΕ αντιλαμβάνονται την ψηφιοποίηση στις διάφορες περιοχές</a:t>
            </a:r>
            <a:endParaRPr lang="en-GB" sz="2000" dirty="0"/>
          </a:p>
        </p:txBody>
      </p:sp>
      <p:pic>
        <p:nvPicPr>
          <p:cNvPr id="8" name="Grafik 7" descr="Ein Bild, das Text, Anzeigegerät, Screenshot, Display enthält.&#10;&#10;Automatisch generierte Beschreibung">
            <a:extLst>
              <a:ext uri="{FF2B5EF4-FFF2-40B4-BE49-F238E27FC236}">
                <a16:creationId xmlns:a16="http://schemas.microsoft.com/office/drawing/2014/main" id="{6FAB1DDA-91C1-58E0-624C-72DA7D68F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713" y="1821721"/>
            <a:ext cx="3159733" cy="4022854"/>
          </a:xfrm>
          <a:prstGeom prst="rect">
            <a:avLst/>
          </a:prstGeom>
        </p:spPr>
      </p:pic>
      <p:grpSp>
        <p:nvGrpSpPr>
          <p:cNvPr id="7" name="Gruppieren 6">
            <a:extLst>
              <a:ext uri="{FF2B5EF4-FFF2-40B4-BE49-F238E27FC236}">
                <a16:creationId xmlns:a16="http://schemas.microsoft.com/office/drawing/2014/main" id="{27958CEB-0134-7FE2-C598-632508334537}"/>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685D5CC6-642D-A0BC-E6D2-5BB60F35076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44721F8-5BA2-4203-AEB8-34454DC2455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5507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1119859" y="157688"/>
            <a:ext cx="9715781" cy="613068"/>
          </a:xfrm>
        </p:spPr>
        <p:txBody>
          <a:bodyPr>
            <a:noAutofit/>
          </a:bodyPr>
          <a:lstStyle/>
          <a:p>
            <a:pPr algn="l"/>
            <a:r>
              <a:rPr lang="el-GR" sz="3200" dirty="0"/>
              <a:t>ΜΕ</a:t>
            </a:r>
            <a:r>
              <a:rPr lang="de-AT" sz="3200" dirty="0"/>
              <a:t>1: </a:t>
            </a:r>
            <a:r>
              <a:rPr lang="el-GR" sz="3200" dirty="0"/>
              <a:t>Επιλογή των πολιτικών και των πλαισίων</a:t>
            </a:r>
            <a:endParaRPr lang="de-AT" sz="32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4" y="1150831"/>
            <a:ext cx="9180391" cy="464264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20000"/>
              </a:lnSpc>
              <a:buFont typeface="Wingdings" panose="05000000000000000000" pitchFamily="2" charset="2"/>
              <a:buChar char=""/>
            </a:pPr>
            <a:r>
              <a:rPr lang="el-GR" sz="2200" b="1" dirty="0">
                <a:effectLst/>
                <a:latin typeface="Calibri" panose="020F0502020204030204" pitchFamily="34" charset="0"/>
                <a:ea typeface="Calibri" panose="020F0502020204030204" pitchFamily="34" charset="0"/>
                <a:cs typeface="Arial" panose="020B0604020202020204" pitchFamily="34" charset="0"/>
              </a:rPr>
              <a:t>Ο νόμος για τις ψηφιακές υπηρεσίες: διασφάλιση ενός ασφαλούς και υπεύθυνου επιγραμμικού περιβάλλοντος:</a:t>
            </a:r>
            <a:r>
              <a:rPr lang="de-AT"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https://commission.europa.eu/strategy-and-policy/priorities-2019-2024/europe-fit-digital-age/digital-services-act-ensuring-safe-and-accountable-online-environment_en</a:t>
            </a:r>
            <a:r>
              <a:rPr lang="de-AT" sz="22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20000"/>
              </a:lnSpc>
              <a:buFont typeface="Wingdings" panose="05000000000000000000" pitchFamily="2" charset="2"/>
              <a:buChar char=""/>
            </a:pPr>
            <a:r>
              <a:rPr lang="el-GR" sz="2200" b="1" dirty="0">
                <a:latin typeface="Calibri" panose="020F0502020204030204" pitchFamily="34" charset="0"/>
                <a:cs typeface="Arial" panose="020B0604020202020204" pitchFamily="34" charset="0"/>
              </a:rPr>
              <a:t>Ο νόμος για τις ψηφιακές αγορές: διασφάλιση δίκαιων και ανοικτών ψηφιακών αγορών: </a:t>
            </a:r>
            <a:r>
              <a:rPr lang="en-GB" sz="2200" u="sng" dirty="0">
                <a:solidFill>
                  <a:srgbClr val="0070C0"/>
                </a:solidFill>
                <a:latin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https://commission.europa.eu/strategy-and-policy/priorities-2019-2024/europe-fit-digital-age/digital-markets-act-ensuring-fair-and-open-digital-markets_en</a:t>
            </a:r>
            <a:r>
              <a:rPr lang="en-GB" sz="2200" u="sng" dirty="0">
                <a:solidFill>
                  <a:srgbClr val="0070C0"/>
                </a:solidFill>
                <a:latin typeface="Calibri" panose="020F0502020204030204" pitchFamily="34" charset="0"/>
                <a:cs typeface="Arial" panose="020B0604020202020204" pitchFamily="34" charset="0"/>
              </a:rPr>
              <a:t> </a:t>
            </a:r>
            <a:r>
              <a:rPr lang="en-GB" sz="22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20000"/>
              </a:lnSpc>
              <a:buFont typeface="Wingdings" panose="05000000000000000000" pitchFamily="2" charset="2"/>
              <a:buChar char=""/>
            </a:pPr>
            <a:r>
              <a:rPr lang="el-GR" sz="2200" b="1" dirty="0">
                <a:effectLst/>
                <a:latin typeface="Calibri" panose="020F0502020204030204" pitchFamily="34" charset="0"/>
                <a:ea typeface="Calibri" panose="020F0502020204030204" pitchFamily="34" charset="0"/>
                <a:cs typeface="Arial" panose="020B0604020202020204" pitchFamily="34" charset="0"/>
              </a:rPr>
              <a:t>Ευρωπαϊκή ψηφιακή ταυτότητα: </a:t>
            </a:r>
            <a:r>
              <a:rPr lang="el-GR" sz="2200" dirty="0">
                <a:effectLst/>
                <a:latin typeface="Calibri" panose="020F0502020204030204" pitchFamily="34" charset="0"/>
                <a:ea typeface="Calibri" panose="020F0502020204030204" pitchFamily="34" charset="0"/>
                <a:cs typeface="Arial" panose="020B0604020202020204" pitchFamily="34" charset="0"/>
              </a:rPr>
              <a:t>εξασφάλιση ενός προσωπικού ψηφιακού πορτοφολιού για τους κατοίκους της ΕΕ:</a:t>
            </a:r>
            <a:r>
              <a:rPr lang="en-GB"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https://commission.europa.eu/strategy-and-policy/priorities-2019-2024/europe-fit-digital-age/european-digital-identity_en</a:t>
            </a:r>
            <a:endParaRPr lang="de-AT"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20000"/>
              </a:lnSpc>
              <a:buFont typeface="Wingdings" panose="05000000000000000000" pitchFamily="2" charset="2"/>
              <a:buChar char=""/>
            </a:pPr>
            <a:r>
              <a:rPr lang="el-GR" sz="2200" b="1" dirty="0">
                <a:effectLst/>
                <a:latin typeface="Calibri" panose="020F0502020204030204" pitchFamily="34" charset="0"/>
                <a:ea typeface="Calibri" panose="020F0502020204030204" pitchFamily="34" charset="0"/>
                <a:cs typeface="Arial" panose="020B0604020202020204" pitchFamily="34" charset="0"/>
              </a:rPr>
              <a:t>Ευρωπαϊκή στρατηγική για τα δεδομένα: </a:t>
            </a:r>
            <a:r>
              <a:rPr lang="el-GR" sz="2200" dirty="0">
                <a:effectLst/>
                <a:latin typeface="Calibri" panose="020F0502020204030204" pitchFamily="34" charset="0"/>
                <a:ea typeface="Calibri" panose="020F0502020204030204" pitchFamily="34" charset="0"/>
                <a:cs typeface="Arial" panose="020B0604020202020204" pitchFamily="34" charset="0"/>
              </a:rPr>
              <a:t>καθιστώντας την ΕΕ πρότυπο για μια κοινωνία που θα ενδυναμώνεται από τα δεδομένα:</a:t>
            </a:r>
            <a:r>
              <a:rPr lang="en-GB"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https://commission.europa.eu/strategy-and-policy/priorities-2019-2024/europe-fit-digital-age/european-data-strategy_en</a:t>
            </a:r>
            <a:r>
              <a:rPr lang="en-GB" sz="2200" dirty="0">
                <a:effectLst/>
                <a:latin typeface="Calibri" panose="020F0502020204030204" pitchFamily="34" charset="0"/>
                <a:ea typeface="Calibri" panose="020F0502020204030204" pitchFamily="34" charset="0"/>
                <a:cs typeface="Arial" panose="020B0604020202020204" pitchFamily="34" charset="0"/>
              </a:rPr>
              <a:t> </a:t>
            </a:r>
            <a:endParaRPr lang="de-AT"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20000"/>
              </a:lnSpc>
              <a:buFont typeface="Wingdings" panose="05000000000000000000" pitchFamily="2" charset="2"/>
              <a:buChar char=""/>
            </a:pPr>
            <a:r>
              <a:rPr lang="el-GR" sz="2200" b="1" dirty="0">
                <a:effectLst/>
                <a:latin typeface="Calibri" panose="020F0502020204030204" pitchFamily="34" charset="0"/>
                <a:ea typeface="Calibri" panose="020F0502020204030204" pitchFamily="34" charset="0"/>
                <a:cs typeface="Arial" panose="020B0604020202020204" pitchFamily="34" charset="0"/>
              </a:rPr>
              <a:t>Αριστεία και εμπιστοσύνη στην τεχνητή νοημοσύνη: </a:t>
            </a:r>
            <a:r>
              <a:rPr lang="el-GR" sz="2200" dirty="0">
                <a:effectLst/>
                <a:latin typeface="Calibri" panose="020F0502020204030204" pitchFamily="34" charset="0"/>
                <a:ea typeface="Calibri" panose="020F0502020204030204" pitchFamily="34" charset="0"/>
                <a:cs typeface="Arial" panose="020B0604020202020204" pitchFamily="34" charset="0"/>
              </a:rPr>
              <a:t>Η αξιόπιστη τεχνητή νοημοσύνη μπορεί να αποφέρει πολλά οφέλη, όπως καλύτερη υγειονομική περίθαλψη, ασφαλέστερες και καθαρότερες μεταφορές, αποτελεσματικότερη μεταποίηση και φθηνότερη και πιο βιώσιμη ενέργεια:</a:t>
            </a:r>
            <a:r>
              <a:rPr lang="de-AT"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https://commission.europa.eu/strategy-and-policy/priorities-2019-2024/europe-fit-digital-age/excellence-and-trust-artificial-intelligence_en</a:t>
            </a:r>
            <a:r>
              <a:rPr lang="de-AT" sz="2200" dirty="0">
                <a:effectLst/>
                <a:latin typeface="Calibri" panose="020F0502020204030204" pitchFamily="34" charset="0"/>
                <a:ea typeface="Calibri" panose="020F0502020204030204" pitchFamily="34" charset="0"/>
                <a:cs typeface="Arial" panose="020B0604020202020204" pitchFamily="34" charset="0"/>
              </a:rPr>
              <a:t> </a:t>
            </a:r>
          </a:p>
        </p:txBody>
      </p:sp>
      <p:grpSp>
        <p:nvGrpSpPr>
          <p:cNvPr id="3" name="Gruppieren 2">
            <a:extLst>
              <a:ext uri="{FF2B5EF4-FFF2-40B4-BE49-F238E27FC236}">
                <a16:creationId xmlns:a16="http://schemas.microsoft.com/office/drawing/2014/main" id="{E0C7AF13-69B8-B68F-16CE-5FA249E535EB}"/>
              </a:ext>
            </a:extLst>
          </p:cNvPr>
          <p:cNvGrpSpPr/>
          <p:nvPr/>
        </p:nvGrpSpPr>
        <p:grpSpPr>
          <a:xfrm>
            <a:off x="797939" y="6184787"/>
            <a:ext cx="11211507" cy="600164"/>
            <a:chOff x="797939" y="6184787"/>
            <a:chExt cx="11211507" cy="600164"/>
          </a:xfrm>
        </p:grpSpPr>
        <p:pic>
          <p:nvPicPr>
            <p:cNvPr id="7" name="Grafik 1" descr="Ein Bild, das Schrift, Electric Blue (Farbe), Symbol, Blau enthält.&#10;&#10;Automatisch generierte Beschreibung">
              <a:extLst>
                <a:ext uri="{FF2B5EF4-FFF2-40B4-BE49-F238E27FC236}">
                  <a16:creationId xmlns:a16="http://schemas.microsoft.com/office/drawing/2014/main" id="{EB861E03-453D-C8DD-EF9B-7141208E69FE}"/>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50BF775-851D-2D0A-67F4-12D56B21CC87}"/>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9627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9393676" cy="613068"/>
          </a:xfrm>
        </p:spPr>
        <p:txBody>
          <a:bodyPr>
            <a:noAutofit/>
          </a:bodyPr>
          <a:lstStyle/>
          <a:p>
            <a:pPr algn="l"/>
            <a:r>
              <a:rPr lang="el-GR" sz="3200" dirty="0"/>
              <a:t>ΜΕ</a:t>
            </a:r>
            <a:r>
              <a:rPr lang="de-AT" sz="3200" dirty="0"/>
              <a:t>1: </a:t>
            </a:r>
            <a:r>
              <a:rPr lang="el-GR" sz="3200" dirty="0"/>
              <a:t>Άσκηση - Συλλέγουμε τους προβληματισμούς μας </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921563"/>
          </a:xfrm>
        </p:spPr>
        <p:txBody>
          <a:bodyPr>
            <a:normAutofit/>
          </a:bodyPr>
          <a:lstStyle/>
          <a:p>
            <a:pPr algn="l"/>
            <a:r>
              <a:rPr lang="el-GR" sz="2000" b="1" dirty="0"/>
              <a:t>Στόχος: </a:t>
            </a:r>
            <a:r>
              <a:rPr lang="el-GR" sz="2000" dirty="0"/>
              <a:t>Θα πρέπει να συγκεντρώσετε τις σκέψεις σας στον Αναστοχασμό Μάθησης (Παράρτημα της Ενότητας 5) για να ενθαρρύνετε την κριτική σκέψη σχετικά με τις ευκαιρίες και τις προκλήσεις της ψηφιοποίησης στην Ευρώπη.</a:t>
            </a:r>
            <a:endParaRPr lang="en-US"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960" y="176181"/>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32929" y="2096946"/>
            <a:ext cx="8924339" cy="412527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2000" b="1" dirty="0">
                <a:effectLst/>
                <a:latin typeface="Calibri" panose="020F0502020204030204" pitchFamily="34" charset="0"/>
                <a:ea typeface="Calibri" panose="020F0502020204030204" pitchFamily="34" charset="0"/>
                <a:cs typeface="Arial" panose="020B0604020202020204" pitchFamily="34" charset="0"/>
              </a:rPr>
              <a:t>Ερωτήσεις που μπορεί να σας φανούν χρήσιμες: </a:t>
            </a:r>
          </a:p>
          <a:p>
            <a:pPr marL="285750" indent="-28575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"Ποιες είναι οι κύριες ευκαιρίες που παρουσιάζει η ψηφιοποίηση στην Ευρώπη και πώς θα μπορούσαν να εφαρμοστούν στον ρόλο σας;“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"Ποιες προκλήσεις αντιμετωπίζουν οι ευρωπαϊκές χώρες στην ψηφιοποίηση και πώς θα μπορούσαν να ξεπεραστούν αυτές οι προκλήσεις;“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"Πώς μπορεί η ψηφιοποίηση να συμβάλει στην οικονομική ανάπτυξη και τη βιωσιμότητα και ποιος είναι ο ρόλος που μπορεί να διαδραματίσει η ΕΕ σε αυτό;“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"Ποιες πολιτικές και πλαίσια που συζητούνται στο περιεχόμενο συντονίζονται με την κατανόησή σας για την ψηφιοποίηση στην Ευρώπη;“</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Αυτά τα υποδείγματα μπορούν να χρησιμεύσουν ως σημεία εκκίνησης για τους προβληματισμούς σας.</a:t>
            </a:r>
            <a:endParaRPr lang="de-AT" dirty="0"/>
          </a:p>
        </p:txBody>
      </p:sp>
      <p:pic>
        <p:nvPicPr>
          <p:cNvPr id="8" name="Grafik 7" descr="Playbook Silhouette">
            <a:extLst>
              <a:ext uri="{FF2B5EF4-FFF2-40B4-BE49-F238E27FC236}">
                <a16:creationId xmlns:a16="http://schemas.microsoft.com/office/drawing/2014/main" id="{D7D55B36-B908-0562-C632-1AEA3E7E3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8931" y="4070045"/>
            <a:ext cx="2152178" cy="2152178"/>
          </a:xfrm>
          <a:prstGeom prst="rect">
            <a:avLst/>
          </a:prstGeom>
        </p:spPr>
      </p:pic>
      <p:grpSp>
        <p:nvGrpSpPr>
          <p:cNvPr id="7" name="Gruppieren 6">
            <a:extLst>
              <a:ext uri="{FF2B5EF4-FFF2-40B4-BE49-F238E27FC236}">
                <a16:creationId xmlns:a16="http://schemas.microsoft.com/office/drawing/2014/main" id="{B3CEB42B-34BF-DD6A-415E-16FAD4C114B8}"/>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9A1F370B-3A4D-82F4-C9EC-6614722D15F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6DF6858-4041-FEAB-A046-124FD779BAE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0437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9585700" cy="613068"/>
          </a:xfrm>
        </p:spPr>
        <p:txBody>
          <a:bodyPr>
            <a:noAutofit/>
          </a:bodyPr>
          <a:lstStyle/>
          <a:p>
            <a:pPr algn="l"/>
            <a:r>
              <a:rPr lang="el-GR" sz="3200" dirty="0"/>
              <a:t>Λίστα ελέγχου: Τι γνωρίζω σχετικά με την ψηφιοποίηση; </a:t>
            </a:r>
            <a:endParaRPr lang="en-IE"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l-GR" sz="2800" dirty="0"/>
              <a:t>Ανατρέξτε στο αρχείο </a:t>
            </a:r>
            <a:r>
              <a:rPr lang="en-US" sz="2800" dirty="0"/>
              <a:t>word </a:t>
            </a:r>
            <a:r>
              <a:rPr lang="el-GR" sz="2800" dirty="0"/>
              <a:t>για την ενότητα</a:t>
            </a:r>
            <a:r>
              <a:rPr lang="en-US" sz="2800" dirty="0"/>
              <a:t> </a:t>
            </a:r>
            <a:r>
              <a:rPr lang="en-IE" sz="2800" dirty="0"/>
              <a:t>1 – ME1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960" y="156277"/>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E1D161E5-BA82-17C9-4641-2AECBEA767AF}"/>
              </a:ext>
            </a:extLst>
          </p:cNvPr>
          <p:cNvPicPr>
            <a:picLocks noChangeAspect="1"/>
          </p:cNvPicPr>
          <p:nvPr/>
        </p:nvPicPr>
        <p:blipFill rotWithShape="1">
          <a:blip r:embed="rId3"/>
          <a:srcRect l="20419" t="28731" r="44065" b="8802"/>
          <a:stretch/>
        </p:blipFill>
        <p:spPr>
          <a:xfrm>
            <a:off x="952597" y="1714809"/>
            <a:ext cx="4330126" cy="4283938"/>
          </a:xfrm>
          <a:prstGeom prst="rect">
            <a:avLst/>
          </a:prstGeom>
        </p:spPr>
      </p:pic>
      <p:sp>
        <p:nvSpPr>
          <p:cNvPr id="9" name="Untertitel 2">
            <a:extLst>
              <a:ext uri="{FF2B5EF4-FFF2-40B4-BE49-F238E27FC236}">
                <a16:creationId xmlns:a16="http://schemas.microsoft.com/office/drawing/2014/main" id="{C908B361-3ECD-7C46-8C85-8B75B52471BD}"/>
              </a:ext>
            </a:extLst>
          </p:cNvPr>
          <p:cNvSpPr txBox="1">
            <a:spLocks/>
          </p:cNvSpPr>
          <p:nvPr/>
        </p:nvSpPr>
        <p:spPr>
          <a:xfrm>
            <a:off x="6349010" y="2879935"/>
            <a:ext cx="4677305" cy="2529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l-GR" sz="2800" dirty="0">
                <a:effectLst/>
                <a:latin typeface="Calibri" panose="020F0502020204030204" pitchFamily="34" charset="0"/>
                <a:ea typeface="Calibri" panose="020F0502020204030204" pitchFamily="34" charset="0"/>
                <a:cs typeface="Arial" panose="020B0604020202020204" pitchFamily="34" charset="0"/>
              </a:rPr>
              <a:t>Ανακαλύψτε τι μάθατε σε αυτή την Ενότητα και ενημερώστε μας για το τι πρέπει να βελτιώσουμε.</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3FEDC06E-0C42-9057-7B23-92F6A7A46F17}"/>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CB86BBCF-8C72-6081-CB7C-B05DD15E608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0148797C-35A4-445C-7F6F-D599ABD02BA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3771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3200" dirty="0"/>
              <a:t>Πηγές για Ενότητα </a:t>
            </a:r>
            <a:r>
              <a:rPr lang="en-IE" sz="3200" dirty="0"/>
              <a:t>1-</a:t>
            </a:r>
            <a:r>
              <a:rPr lang="el-GR" sz="3200" dirty="0"/>
              <a:t>ΜΕ</a:t>
            </a:r>
            <a:r>
              <a:rPr lang="en-IE" sz="3200" dirty="0"/>
              <a:t>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l-GR" sz="2800" dirty="0"/>
              <a:t>Τα παρακάτω εκπαιδευτικό υλικό παρέχεται:</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63726"/>
            <a:ext cx="10419017"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Ενότητα 1 – Μαθησιακή ενότητα 1</a:t>
            </a:r>
            <a:r>
              <a:rPr lang="en-IE" dirty="0"/>
              <a:t>-01 – </a:t>
            </a:r>
            <a:r>
              <a:rPr lang="en-US" dirty="0"/>
              <a:t>Power point </a:t>
            </a:r>
            <a:r>
              <a:rPr lang="el-GR" dirty="0"/>
              <a:t>παρουσίαση</a:t>
            </a:r>
          </a:p>
          <a:p>
            <a:pPr algn="l"/>
            <a:endParaRPr lang="en-IE" dirty="0"/>
          </a:p>
          <a:p>
            <a:pPr marL="342900" indent="-342900" algn="l">
              <a:buFont typeface="Wingdings" panose="05000000000000000000" pitchFamily="2" charset="2"/>
              <a:buChar char="§"/>
            </a:pPr>
            <a:r>
              <a:rPr lang="el-GR" dirty="0"/>
              <a:t>Ενότητα 1 – Μαθησιακή ενότητα 1 </a:t>
            </a:r>
            <a:r>
              <a:rPr lang="en-IE" dirty="0"/>
              <a:t>-02 – </a:t>
            </a:r>
            <a:r>
              <a:rPr lang="el-GR" dirty="0"/>
              <a:t>το αρχείο </a:t>
            </a:r>
            <a:r>
              <a:rPr lang="en-IE" dirty="0"/>
              <a:t>Word </a:t>
            </a:r>
            <a:r>
              <a:rPr lang="el-GR" dirty="0"/>
              <a:t>περιέχει</a:t>
            </a:r>
            <a:r>
              <a:rPr lang="en-IE" dirty="0"/>
              <a:t>:</a:t>
            </a:r>
          </a:p>
          <a:p>
            <a:pPr marL="2628900" lvl="5" indent="-342900" algn="l">
              <a:buFont typeface="Wingdings" panose="05000000000000000000" pitchFamily="2" charset="2"/>
              <a:buChar char="§"/>
            </a:pPr>
            <a:r>
              <a:rPr lang="el-GR" sz="2400" dirty="0"/>
              <a:t>Συλλογή συνδέσμων</a:t>
            </a:r>
            <a:endParaRPr lang="en-IE" sz="2400" dirty="0"/>
          </a:p>
          <a:p>
            <a:pPr marL="2628900" lvl="5" indent="-342900" algn="l">
              <a:buFont typeface="Wingdings" panose="05000000000000000000" pitchFamily="2" charset="2"/>
              <a:buChar char="§"/>
            </a:pPr>
            <a:r>
              <a:rPr lang="el-GR" sz="2400" dirty="0"/>
              <a:t>Βίντεο</a:t>
            </a:r>
            <a:endParaRPr lang="en-IE" sz="2400" dirty="0"/>
          </a:p>
          <a:p>
            <a:pPr marL="2628900" lvl="5" indent="-342900" algn="l">
              <a:buFont typeface="Wingdings" panose="05000000000000000000" pitchFamily="2" charset="2"/>
              <a:buChar char="§"/>
            </a:pPr>
            <a:r>
              <a:rPr lang="el-GR" sz="2400" dirty="0"/>
              <a:t>Βιβλιογραφία</a:t>
            </a:r>
            <a:endParaRPr lang="en-IE" sz="2400" dirty="0"/>
          </a:p>
          <a:p>
            <a:pPr marL="2628900" lvl="5" indent="-342900" algn="l">
              <a:buFont typeface="Wingdings" panose="05000000000000000000" pitchFamily="2" charset="2"/>
              <a:buChar char="§"/>
            </a:pPr>
            <a:r>
              <a:rPr lang="el-GR" sz="2400" dirty="0"/>
              <a:t>Άσκηση: Σύλλεξε τους προβληματισμούς σου</a:t>
            </a:r>
            <a:endParaRPr lang="en-IE" sz="2400" dirty="0"/>
          </a:p>
          <a:p>
            <a:pPr marL="2628900" lvl="5" indent="-342900" algn="l">
              <a:buFont typeface="Wingdings" panose="05000000000000000000" pitchFamily="2" charset="2"/>
              <a:buChar char="§"/>
            </a:pPr>
            <a:r>
              <a:rPr lang="el-GR" sz="2400" dirty="0"/>
              <a:t>Λίστα αναφοράς: Τι γνωρίζω σχετικά με το ζήτημα της ψηφιοποίησης</a:t>
            </a:r>
            <a:endParaRPr lang="en-IE" sz="2400" dirty="0"/>
          </a:p>
          <a:p>
            <a:pPr algn="l"/>
            <a:endParaRPr lang="en-IE" dirty="0"/>
          </a:p>
          <a:p>
            <a:pPr algn="l"/>
            <a:endParaRPr lang="en-IE" dirty="0"/>
          </a:p>
        </p:txBody>
      </p:sp>
      <p:pic>
        <p:nvPicPr>
          <p:cNvPr id="7" name="Grafik 6" descr="Internet Silhouette">
            <a:extLst>
              <a:ext uri="{FF2B5EF4-FFF2-40B4-BE49-F238E27FC236}">
                <a16:creationId xmlns:a16="http://schemas.microsoft.com/office/drawing/2014/main" id="{8DEA70DE-565D-CCCC-C99E-E2D1B8B84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3974" y="3026789"/>
            <a:ext cx="1802091" cy="1802091"/>
          </a:xfrm>
          <a:prstGeom prst="rect">
            <a:avLst/>
          </a:prstGeom>
        </p:spPr>
      </p:pic>
      <p:grpSp>
        <p:nvGrpSpPr>
          <p:cNvPr id="8" name="Gruppieren 7">
            <a:extLst>
              <a:ext uri="{FF2B5EF4-FFF2-40B4-BE49-F238E27FC236}">
                <a16:creationId xmlns:a16="http://schemas.microsoft.com/office/drawing/2014/main" id="{D266516A-B652-4238-D28B-795A9D2AA498}"/>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D0A69B8B-D4DE-C120-7E5A-57B49DB3B6D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7E17E37F-0042-120C-99A9-568900D6991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871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a:t>
            </a:r>
            <a:r>
              <a:rPr lang="de-AT" sz="4000" dirty="0"/>
              <a:t>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8" y="1639532"/>
            <a:ext cx="9218417" cy="27514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5400" dirty="0">
                <a:latin typeface="+mj-lt"/>
              </a:rPr>
              <a:t>Ας εξερευνήσουμε την μαθησιακή ενότητα 2</a:t>
            </a:r>
            <a:r>
              <a:rPr lang="en-IE" sz="5400" dirty="0">
                <a:latin typeface="+mj-lt"/>
              </a:rPr>
              <a:t>:</a:t>
            </a:r>
          </a:p>
          <a:p>
            <a:r>
              <a:rPr lang="el-GR" sz="5400" dirty="0">
                <a:latin typeface="+mj-lt"/>
              </a:rPr>
              <a:t>Πράσινες θέσεις εργασίας στην Ευρώπη</a:t>
            </a:r>
            <a:r>
              <a:rPr lang="en-US" sz="5400" dirty="0">
                <a:latin typeface="+mj-lt"/>
              </a:rPr>
              <a:t>: </a:t>
            </a:r>
            <a:r>
              <a:rPr lang="el-GR" sz="5400" dirty="0">
                <a:latin typeface="+mj-lt"/>
              </a:rPr>
              <a:t>Νέες ανάγκες και ευκαιρίες</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lnSpcReduction="10000"/>
          </a:bodyPr>
          <a:lstStyle/>
          <a:p>
            <a:endParaRPr lang="en-IE" sz="2800" dirty="0"/>
          </a:p>
          <a:p>
            <a:r>
              <a:rPr lang="en-IE" sz="2800" dirty="0"/>
              <a:t>#</a:t>
            </a:r>
            <a:r>
              <a:rPr lang="el-GR" sz="2800" dirty="0"/>
              <a:t>πράσινη οικονομία</a:t>
            </a:r>
            <a:r>
              <a:rPr lang="en-IE" sz="2800" dirty="0"/>
              <a:t>, #</a:t>
            </a:r>
            <a:r>
              <a:rPr lang="el-GR" sz="2800" dirty="0"/>
              <a:t>πράσινη συμφωνία</a:t>
            </a:r>
            <a:r>
              <a:rPr lang="en-IE" sz="2800" dirty="0"/>
              <a:t>, #</a:t>
            </a:r>
            <a:r>
              <a:rPr lang="el-GR" sz="2800" dirty="0"/>
              <a:t>προνόμια</a:t>
            </a:r>
            <a:r>
              <a:rPr lang="en-IE" sz="2800" dirty="0"/>
              <a:t>,                                          #</a:t>
            </a:r>
            <a:r>
              <a:rPr lang="el-GR" sz="2800" dirty="0"/>
              <a:t>πράσινες θέσεις εργασίας</a:t>
            </a:r>
            <a:r>
              <a:rPr lang="en-IE" sz="2800" dirty="0"/>
              <a:t>, #</a:t>
            </a:r>
            <a:r>
              <a:rPr lang="el-GR" sz="2800" dirty="0"/>
              <a:t>μελλοντικές ανάγκες σε δεξιότητες</a:t>
            </a:r>
            <a:endParaRPr lang="en-IE" sz="2800" dirty="0"/>
          </a:p>
        </p:txBody>
      </p:sp>
      <p:grpSp>
        <p:nvGrpSpPr>
          <p:cNvPr id="7" name="Gruppieren 6">
            <a:extLst>
              <a:ext uri="{FF2B5EF4-FFF2-40B4-BE49-F238E27FC236}">
                <a16:creationId xmlns:a16="http://schemas.microsoft.com/office/drawing/2014/main" id="{341495D1-5F51-5C79-EF5E-EDC2208211B8}"/>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AC56FA46-6E83-3F83-92CC-A566DCEFD221}"/>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7AC516-B6A6-5171-4CDA-A781C45EFEF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0485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200" dirty="0"/>
              <a:t>ΜΕ</a:t>
            </a:r>
            <a:r>
              <a:rPr lang="de-AT" sz="3200" dirty="0"/>
              <a:t>2: </a:t>
            </a:r>
            <a:r>
              <a:rPr lang="el-GR" sz="3200" dirty="0"/>
              <a:t>Μαθησιακά αποτελέσματα</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1063149"/>
          </a:xfrm>
        </p:spPr>
        <p:txBody>
          <a:bodyPr>
            <a:normAutofit fontScale="92500"/>
          </a:bodyPr>
          <a:lstStyle/>
          <a:p>
            <a:pPr algn="l"/>
            <a:r>
              <a:rPr lang="el-GR" dirty="0"/>
              <a:t>Οι συμμετέχοντες θα αποκτήσουν μια πρώτη εικόνα της πράσινης οικονομίας, των πράσινων πρωτοβουλιών της ΕΕ και του ρόλου των πράσινων θέσεων εργασίας στον μελλοντικό κόσμο εργασίας της Ευρώπης.</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633830" y="2373281"/>
            <a:ext cx="8924339" cy="3085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Η πράσινη οικονομία στην Ευρώπη </a:t>
            </a:r>
          </a:p>
          <a:p>
            <a:pPr marL="342900" indent="-342900" algn="l">
              <a:buFont typeface="Wingdings" panose="05000000000000000000" pitchFamily="2" charset="2"/>
              <a:buChar char="§"/>
            </a:pPr>
            <a:r>
              <a:rPr lang="el-GR" dirty="0"/>
              <a:t>Η ευρωπαϊκή πράσινη συμφωνία  </a:t>
            </a:r>
          </a:p>
          <a:p>
            <a:pPr marL="342900" indent="-342900" algn="l">
              <a:buFont typeface="Wingdings" panose="05000000000000000000" pitchFamily="2" charset="2"/>
              <a:buChar char="§"/>
            </a:pPr>
            <a:r>
              <a:rPr lang="el-GR" dirty="0"/>
              <a:t>Τα προνόμια της ευρωπαϊκής πράσινης συμφωνίας</a:t>
            </a:r>
            <a:endParaRPr lang="en-US" dirty="0"/>
          </a:p>
          <a:p>
            <a:pPr marL="342900" indent="-342900" algn="l">
              <a:buFont typeface="Wingdings" panose="05000000000000000000" pitchFamily="2" charset="2"/>
              <a:buChar char="§"/>
            </a:pPr>
            <a:r>
              <a:rPr lang="el-GR" dirty="0"/>
              <a:t>Νέες Δουλειές στην πράσινη οικονομία</a:t>
            </a:r>
            <a:endParaRPr lang="en-US" dirty="0"/>
          </a:p>
          <a:p>
            <a:pPr marL="342900" indent="-342900" algn="l">
              <a:buFont typeface="Wingdings" panose="05000000000000000000" pitchFamily="2" charset="2"/>
              <a:buChar char="§"/>
            </a:pPr>
            <a:r>
              <a:rPr lang="el-GR" dirty="0"/>
              <a:t>Μελλοντικές ανάγκες σε δεξιότητες για την πράσινες θέσεις εργασίας </a:t>
            </a:r>
          </a:p>
          <a:p>
            <a:pPr marL="342900" indent="-342900" algn="l">
              <a:buFont typeface="Wingdings" panose="05000000000000000000" pitchFamily="2" charset="2"/>
              <a:buChar char="§"/>
            </a:pPr>
            <a:r>
              <a:rPr lang="el-GR" dirty="0"/>
              <a:t>Αντιμετώπιση του χάσματος δεξιοτήτων</a:t>
            </a:r>
            <a:endParaRPr lang="en-IE" dirty="0"/>
          </a:p>
        </p:txBody>
      </p:sp>
      <p:pic>
        <p:nvPicPr>
          <p:cNvPr id="7" name="Grafik 6" descr="Balkendiagramm mit Aufwärtstrend Silhouette">
            <a:extLst>
              <a:ext uri="{FF2B5EF4-FFF2-40B4-BE49-F238E27FC236}">
                <a16:creationId xmlns:a16="http://schemas.microsoft.com/office/drawing/2014/main" id="{D5308584-59C4-691E-1875-64C5FF8D1E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663" y="4004063"/>
            <a:ext cx="1738943" cy="1738943"/>
          </a:xfrm>
          <a:prstGeom prst="rect">
            <a:avLst/>
          </a:prstGeom>
        </p:spPr>
      </p:pic>
      <p:grpSp>
        <p:nvGrpSpPr>
          <p:cNvPr id="8" name="Gruppieren 7">
            <a:extLst>
              <a:ext uri="{FF2B5EF4-FFF2-40B4-BE49-F238E27FC236}">
                <a16:creationId xmlns:a16="http://schemas.microsoft.com/office/drawing/2014/main" id="{D944D730-768E-B514-AFFA-A92C8EC0A3F6}"/>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76FCAE68-4FE6-1117-6D5F-256A4BB5351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347AD03-DBD3-15C8-1B54-2ACC5C3A5D1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7176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6" y="1201634"/>
            <a:ext cx="8227584" cy="334558"/>
          </a:xfrm>
        </p:spPr>
        <p:txBody>
          <a:bodyPr>
            <a:normAutofit fontScale="85000" lnSpcReduction="20000"/>
          </a:bodyPr>
          <a:lstStyle/>
          <a:p>
            <a:pPr algn="l"/>
            <a:r>
              <a:rPr lang="el-GR" dirty="0"/>
              <a:t>Η Ενότητα 1 αποτελείται από 2 μαθησιακές ενότητες με το εξής περιεχόμενο:</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Μαθησιακή ενότητα 1: Ψηφιοποίηση στην Ευρώπη: Ευκαιρίες, προκλήσεις και επιπτώσεις</a:t>
            </a:r>
            <a:endParaRPr lang="en-GB" dirty="0"/>
          </a:p>
          <a:p>
            <a:pPr marL="342900" indent="-342900" algn="l">
              <a:buFont typeface="Wingdings" panose="05000000000000000000" pitchFamily="2" charset="2"/>
              <a:buChar char="§"/>
            </a:pPr>
            <a:r>
              <a:rPr lang="el-GR" dirty="0"/>
              <a:t>Η ψηφιακή επανάσταση της Ευρώπης; </a:t>
            </a:r>
          </a:p>
          <a:p>
            <a:pPr marL="342900" indent="-342900" algn="l">
              <a:buFont typeface="Wingdings" panose="05000000000000000000" pitchFamily="2" charset="2"/>
              <a:buChar char="§"/>
            </a:pPr>
            <a:r>
              <a:rPr lang="el-GR" dirty="0"/>
              <a:t>Ο ευρωπαϊκός τρόπος ψηφιοποίησης</a:t>
            </a:r>
            <a:endParaRPr lang="en-GB" dirty="0"/>
          </a:p>
          <a:p>
            <a:pPr marL="342900" indent="-342900" algn="l">
              <a:buFont typeface="Wingdings" panose="05000000000000000000" pitchFamily="2" charset="2"/>
              <a:buChar char="§"/>
            </a:pPr>
            <a:r>
              <a:rPr lang="el-GR" dirty="0"/>
              <a:t>Προκλήσεις για την Ευρώπη</a:t>
            </a:r>
            <a:endParaRPr lang="en-GB" dirty="0"/>
          </a:p>
          <a:p>
            <a:pPr algn="l"/>
            <a:r>
              <a:rPr lang="el-GR" dirty="0"/>
              <a:t>Μαθησιακή ενότητα 2: Πράσινες θέσεις εργασίας στην Ευρώπη: Νέες απαιτήσεις και ευκαιρίες</a:t>
            </a:r>
            <a:endParaRPr lang="en-US" dirty="0"/>
          </a:p>
          <a:p>
            <a:pPr marL="342900" indent="-342900" algn="l">
              <a:buFont typeface="Wingdings" panose="05000000000000000000" pitchFamily="2" charset="2"/>
              <a:buChar char="§"/>
            </a:pPr>
            <a:r>
              <a:rPr lang="el-GR" dirty="0"/>
              <a:t>Η πράσινη οικονομία στην Ευρώπη</a:t>
            </a:r>
            <a:endParaRPr lang="en-US" dirty="0"/>
          </a:p>
          <a:p>
            <a:pPr marL="342900" indent="-342900" algn="l">
              <a:buFont typeface="Wingdings" panose="05000000000000000000" pitchFamily="2" charset="2"/>
              <a:buChar char="§"/>
            </a:pPr>
            <a:r>
              <a:rPr lang="el-GR" dirty="0"/>
              <a:t>Μια ευρωπαϊκή πράσινη συμφωνία</a:t>
            </a:r>
            <a:endParaRPr lang="en-US" dirty="0"/>
          </a:p>
          <a:p>
            <a:pPr marL="342900" indent="-342900" algn="l">
              <a:buFont typeface="Wingdings" panose="05000000000000000000" pitchFamily="2" charset="2"/>
              <a:buChar char="§"/>
            </a:pPr>
            <a:r>
              <a:rPr lang="el-GR" dirty="0"/>
              <a:t>Απαιτούμενες δεξιότητες για πράσινες θέσεις εργασίας</a:t>
            </a:r>
            <a:endParaRPr lang="en-GB"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3600" dirty="0"/>
              <a:t>ΑΤΖΕΝΤΑ</a:t>
            </a:r>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Grafik 12" descr="Blog Silhouette">
            <a:extLst>
              <a:ext uri="{FF2B5EF4-FFF2-40B4-BE49-F238E27FC236}">
                <a16:creationId xmlns:a16="http://schemas.microsoft.com/office/drawing/2014/main" id="{EA40D1F0-4331-1919-398C-88BA22EB6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923" y="4282430"/>
            <a:ext cx="1898178" cy="1898178"/>
          </a:xfrm>
          <a:prstGeom prst="rect">
            <a:avLst/>
          </a:prstGeom>
        </p:spPr>
      </p:pic>
      <p:grpSp>
        <p:nvGrpSpPr>
          <p:cNvPr id="2" name="Gruppieren 1">
            <a:extLst>
              <a:ext uri="{FF2B5EF4-FFF2-40B4-BE49-F238E27FC236}">
                <a16:creationId xmlns:a16="http://schemas.microsoft.com/office/drawing/2014/main" id="{6244BB45-96F2-4426-4874-A2DC5A85F0AC}"/>
              </a:ext>
            </a:extLst>
          </p:cNvPr>
          <p:cNvGrpSpPr/>
          <p:nvPr/>
        </p:nvGrpSpPr>
        <p:grpSpPr>
          <a:xfrm>
            <a:off x="797939" y="6184787"/>
            <a:ext cx="11211507" cy="600164"/>
            <a:chOff x="797939" y="6184787"/>
            <a:chExt cx="11211507" cy="600164"/>
          </a:xfrm>
        </p:grpSpPr>
        <p:pic>
          <p:nvPicPr>
            <p:cNvPr id="7" name="Grafik 1" descr="Ein Bild, das Schrift, Electric Blue (Farbe), Symbol, Blau enthält.&#10;&#10;Automatisch generierte Beschreibung">
              <a:extLst>
                <a:ext uri="{FF2B5EF4-FFF2-40B4-BE49-F238E27FC236}">
                  <a16:creationId xmlns:a16="http://schemas.microsoft.com/office/drawing/2014/main" id="{DB1DC5DA-35B9-ECA3-4960-856C725F3A0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29A05971-B975-D51A-FAD8-6BEF275A869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a:t>
              </a:r>
              <a:r>
                <a:rPr lang="el-GR"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200" dirty="0"/>
              <a:t>ΜΕ</a:t>
            </a:r>
            <a:r>
              <a:rPr lang="de-AT" sz="3200" dirty="0"/>
              <a:t>2: </a:t>
            </a:r>
            <a:r>
              <a:rPr lang="el-GR" sz="3200" dirty="0"/>
              <a:t>Η πράσινη οικονομία στην Ευρώπη</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47737" y="1527674"/>
            <a:ext cx="7192308" cy="4726648"/>
          </a:xfrm>
        </p:spPr>
        <p:txBody>
          <a:bodyPr>
            <a:noAutofit/>
          </a:bodyPr>
          <a:lstStyle/>
          <a:p>
            <a:r>
              <a:rPr lang="el-GR" sz="3200" i="1" dirty="0">
                <a:effectLst/>
                <a:latin typeface="Calibri" panose="020F0502020204030204" pitchFamily="34" charset="0"/>
                <a:ea typeface="Calibri" panose="020F0502020204030204" pitchFamily="34" charset="0"/>
              </a:rPr>
              <a:t>"Η πράσινη και η ψηφιακή μετάβαση επιταχύνουν τον ρυθμό των αλλαγών που επηρεάζουν όλες τις πτυχές της ζωής μας και θα έχουν πολλές συνέπειες για το μέλλον της εργασίας. Οι καινοτομίες και οι εξελίξεις στις προηγμένες τεχνολογίες έχουν σημαντικές επιδράσεις σε όλους σχεδόν τους τομείς της οικονομίας".</a:t>
            </a:r>
            <a:r>
              <a:rPr lang="en-GB" sz="1800" i="1" dirty="0">
                <a:latin typeface="Calibri" panose="020F0502020204030204" pitchFamily="34" charset="0"/>
                <a:ea typeface="Calibri" panose="020F0502020204030204" pitchFamily="34" charset="0"/>
                <a:cs typeface="Arial" panose="020B0604020202020204" pitchFamily="34" charset="0"/>
              </a:rPr>
              <a:t>               </a:t>
            </a:r>
          </a:p>
          <a:p>
            <a:r>
              <a:rPr lang="en-GB" sz="1800" i="1" dirty="0">
                <a:effectLst/>
                <a:latin typeface="Calibri" panose="020F0502020204030204" pitchFamily="34" charset="0"/>
                <a:ea typeface="Calibri" panose="020F0502020204030204" pitchFamily="34" charset="0"/>
                <a:cs typeface="Arial" panose="020B0604020202020204" pitchFamily="34" charset="0"/>
              </a:rPr>
              <a:t>Eurofound:  </a:t>
            </a:r>
            <a:r>
              <a:rPr lang="en-GB" sz="1800" i="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https://www.eurofound.europa.eu/topic/digitalisation</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Grafik 14" descr="Ein Bild, das Text, Handy, Screenshot, Person enthält.&#10;&#10;Automatisch generierte Beschreibung">
            <a:extLst>
              <a:ext uri="{FF2B5EF4-FFF2-40B4-BE49-F238E27FC236}">
                <a16:creationId xmlns:a16="http://schemas.microsoft.com/office/drawing/2014/main" id="{55DAF4C6-A652-C572-10A0-43F282DEB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045" y="1527674"/>
            <a:ext cx="4278846" cy="5834382"/>
          </a:xfrm>
          <a:prstGeom prst="rect">
            <a:avLst/>
          </a:prstGeom>
        </p:spPr>
      </p:pic>
      <p:grpSp>
        <p:nvGrpSpPr>
          <p:cNvPr id="7" name="Gruppieren 6">
            <a:extLst>
              <a:ext uri="{FF2B5EF4-FFF2-40B4-BE49-F238E27FC236}">
                <a16:creationId xmlns:a16="http://schemas.microsoft.com/office/drawing/2014/main" id="{4E23E66C-8F0B-3A6C-C7E8-5085AAF039BA}"/>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C559E5E2-2B7A-3333-B501-796ED9C7F1A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2111D29-11FA-1D56-1EE8-482F4D129E1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880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600" dirty="0"/>
              <a:t>ΜΕ</a:t>
            </a:r>
            <a:r>
              <a:rPr lang="de-AT" sz="3600" dirty="0"/>
              <a:t>2: </a:t>
            </a:r>
            <a:r>
              <a:rPr lang="el-GR" sz="3600" dirty="0"/>
              <a:t>Η Πράσινη Οικονομία στην Ευρώπη</a:t>
            </a:r>
            <a:endParaRPr lang="de-AT" sz="36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8A6FBD06-6D53-FE52-6E73-53BA5CED5B55}"/>
              </a:ext>
            </a:extLst>
          </p:cNvPr>
          <p:cNvSpPr>
            <a:spLocks noGrp="1"/>
          </p:cNvSpPr>
          <p:nvPr>
            <p:ph type="subTitle" idx="1"/>
          </p:nvPr>
        </p:nvSpPr>
        <p:spPr>
          <a:xfrm>
            <a:off x="1185931" y="1177462"/>
            <a:ext cx="8505530" cy="874361"/>
          </a:xfrm>
        </p:spPr>
        <p:txBody>
          <a:bodyPr>
            <a:noAutofit/>
          </a:bodyPr>
          <a:lstStyle/>
          <a:p>
            <a:pPr algn="l"/>
            <a:r>
              <a:rPr lang="el-GR" sz="2000" dirty="0"/>
              <a:t>Η ΕΕ έχει δρομολογήσει διάφορες πρωτοβουλίες για την προώθηση της πράσινης οικονομίας, όπως η Ευρωπαϊκή Πράσινη Συμφωνία, το σχέδιο δράσης για την κυκλική οικονομία και το σχέδιο δράσης για τη βιώσιμη χρηματοδότηση.</a:t>
            </a:r>
            <a:endParaRPr lang="de-AT" sz="2000" dirty="0"/>
          </a:p>
        </p:txBody>
      </p:sp>
      <p:sp>
        <p:nvSpPr>
          <p:cNvPr id="10" name="Untertitel 2">
            <a:extLst>
              <a:ext uri="{FF2B5EF4-FFF2-40B4-BE49-F238E27FC236}">
                <a16:creationId xmlns:a16="http://schemas.microsoft.com/office/drawing/2014/main" id="{FC2F2C7F-9284-2F96-765A-D8B2B4272730}"/>
              </a:ext>
            </a:extLst>
          </p:cNvPr>
          <p:cNvSpPr txBox="1">
            <a:spLocks/>
          </p:cNvSpPr>
          <p:nvPr/>
        </p:nvSpPr>
        <p:spPr>
          <a:xfrm>
            <a:off x="947737" y="2422086"/>
            <a:ext cx="9735995" cy="3832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000" dirty="0"/>
              <a:t>Η επέκταση της πράσινης οικονομίας στην Ευρώπη απαιτεί νέες δεξιότητες και ικανότητες, και η ΕΕ έχει δρομολογήσει διάφορες πρωτοβουλίες για την αντιμετώπιση αυτής της ανάγκης, συμπεριλαμβανομένης της ευρωπαϊκής ατζέντας δεξιοτήτων για τη βιώσιμη ανταγωνιστικότητα, την κοινωνική δικαιοσύνη και την ανθεκτικότητα, καθώς και της ευρωπαϊκής πρωτοβουλίας για τις δεξιότητες της πράσινης συμφωνίας. </a:t>
            </a:r>
          </a:p>
          <a:p>
            <a:pPr marL="342900" indent="-342900" algn="l">
              <a:buFont typeface="Wingdings" panose="05000000000000000000" pitchFamily="2" charset="2"/>
              <a:buChar char="§"/>
            </a:pPr>
            <a:r>
              <a:rPr lang="el-GR" sz="2000" dirty="0"/>
              <a:t>Η προώθηση της πράσινης οικονομίας στην Ευρώπη περιλαμβάνει ποικίλα μέτρα που κυμαίνονται από οικονομικά μέσα, όπως φόροι, κίνητρα και επιδοτήσεις, έως ρυθμιστικά μέτρα, όπως πρότυπα και κανονισμοί (Interreg Europe.2020). </a:t>
            </a:r>
          </a:p>
          <a:p>
            <a:pPr marL="342900" indent="-342900" algn="l">
              <a:buFont typeface="Wingdings" panose="05000000000000000000" pitchFamily="2" charset="2"/>
              <a:buChar char="§"/>
            </a:pPr>
            <a:r>
              <a:rPr lang="el-GR" sz="2000" dirty="0">
                <a:cs typeface="Arial" panose="020B0604020202020204" pitchFamily="34" charset="0"/>
              </a:rPr>
              <a:t>Σε αυτή την ενότητα, παρουσιάζουμε την πιο κεντρική πρωτοβουλία: Η Ευρωπαϊκή Πράσινη Συμφωνία, η οποία επιδιώκει φιλόδοξους στόχους, αλλά επίσης συζητείται και επικρίνεται πολύ.</a:t>
            </a:r>
            <a:endParaRPr lang="en-IE" sz="2000" dirty="0"/>
          </a:p>
        </p:txBody>
      </p:sp>
      <p:grpSp>
        <p:nvGrpSpPr>
          <p:cNvPr id="3" name="Gruppieren 2">
            <a:extLst>
              <a:ext uri="{FF2B5EF4-FFF2-40B4-BE49-F238E27FC236}">
                <a16:creationId xmlns:a16="http://schemas.microsoft.com/office/drawing/2014/main" id="{381CF2C7-E7ED-D83C-FF35-884E19139398}"/>
              </a:ext>
            </a:extLst>
          </p:cNvPr>
          <p:cNvGrpSpPr/>
          <p:nvPr/>
        </p:nvGrpSpPr>
        <p:grpSpPr>
          <a:xfrm>
            <a:off x="797939" y="6184787"/>
            <a:ext cx="11211507" cy="600164"/>
            <a:chOff x="797939" y="6184787"/>
            <a:chExt cx="11211507" cy="600164"/>
          </a:xfrm>
        </p:grpSpPr>
        <p:pic>
          <p:nvPicPr>
            <p:cNvPr id="7" name="Grafik 1" descr="Ein Bild, das Schrift, Electric Blue (Farbe), Symbol, Blau enthält.&#10;&#10;Automatisch generierte Beschreibung">
              <a:extLst>
                <a:ext uri="{FF2B5EF4-FFF2-40B4-BE49-F238E27FC236}">
                  <a16:creationId xmlns:a16="http://schemas.microsoft.com/office/drawing/2014/main" id="{B105126C-3C51-C03B-5060-D9D024AF165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AFCF888A-DDEE-2362-3C23-50A0F3DFF8A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5299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600" dirty="0"/>
              <a:t>ΜΕ</a:t>
            </a:r>
            <a:r>
              <a:rPr lang="de-AT" sz="3600" dirty="0"/>
              <a:t>2: </a:t>
            </a:r>
            <a:r>
              <a:rPr lang="el-GR" sz="3600" dirty="0"/>
              <a:t>Η Ευρωπαϊκή πράσινη συμφωνία</a:t>
            </a:r>
            <a:endParaRPr lang="de-AT" sz="36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9071868" cy="950111"/>
          </a:xfrm>
        </p:spPr>
        <p:txBody>
          <a:bodyPr>
            <a:noAutofit/>
          </a:bodyPr>
          <a:lstStyle/>
          <a:p>
            <a:pPr algn="l"/>
            <a:r>
              <a:rPr lang="el-GR" sz="1800" dirty="0"/>
              <a:t>Αυτή η φιλόδοξη πρωτοβουλία επιδιώκει να καταστήσει την Ευρώπη την πρώτη κλιματικά ουδέτερη ήπειρο στον κόσμο έως το 2050. Η ψηφιοποίηση διαδραματίζει καθοριστικό ρόλο στην επίτευξη αυτού του στόχου, επιτρέποντας βιώσιμες πρακτικές σε διάφορους τομείς.</a:t>
            </a:r>
            <a:endParaRPr lang="de-AT" sz="1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Untertitel 2">
            <a:extLst>
              <a:ext uri="{FF2B5EF4-FFF2-40B4-BE49-F238E27FC236}">
                <a16:creationId xmlns:a16="http://schemas.microsoft.com/office/drawing/2014/main" id="{A5F26693-B739-6444-1B27-1BE0EDAA5B9E}"/>
              </a:ext>
            </a:extLst>
          </p:cNvPr>
          <p:cNvSpPr txBox="1">
            <a:spLocks/>
          </p:cNvSpPr>
          <p:nvPr/>
        </p:nvSpPr>
        <p:spPr>
          <a:xfrm>
            <a:off x="998899" y="2070181"/>
            <a:ext cx="10823364" cy="40922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0000"/>
              </a:lnSpc>
              <a:spcAft>
                <a:spcPts val="1000"/>
              </a:spcAft>
            </a:pPr>
            <a:r>
              <a:rPr lang="el-GR" sz="1600" dirty="0">
                <a:latin typeface="Calibri" panose="020F0502020204030204" pitchFamily="34" charset="0"/>
                <a:ea typeface="Calibri" panose="020F0502020204030204" pitchFamily="34" charset="0"/>
                <a:cs typeface="Arial" panose="020B0604020202020204" pitchFamily="34" charset="0"/>
              </a:rPr>
              <a:t>Ιστοσελίδα</a:t>
            </a:r>
            <a:r>
              <a:rPr lang="en-GB" sz="1600" dirty="0">
                <a:effectLst/>
                <a:latin typeface="Calibri" panose="020F0502020204030204" pitchFamily="34" charset="0"/>
                <a:ea typeface="Calibri" panose="020F0502020204030204" pitchFamily="34" charset="0"/>
                <a:cs typeface="Arial" panose="020B0604020202020204" pitchFamily="34" charset="0"/>
              </a:rPr>
              <a:t>: </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l-GR" sz="1600" dirty="0">
              <a:latin typeface="Calibri" panose="020F0502020204030204" pitchFamily="34" charset="0"/>
              <a:ea typeface="Calibri" panose="020F0502020204030204" pitchFamily="34" charset="0"/>
              <a:cs typeface="Arial" panose="020B0604020202020204" pitchFamily="34" charset="0"/>
            </a:endParaRPr>
          </a:p>
          <a:p>
            <a:pPr algn="l">
              <a:lnSpc>
                <a:spcPct val="100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YouTube: </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https://www.youtube.com/watch?v=mfjiOX3TtC8</a:t>
            </a: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de-AT"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Untertitel 2">
            <a:extLst>
              <a:ext uri="{FF2B5EF4-FFF2-40B4-BE49-F238E27FC236}">
                <a16:creationId xmlns:a16="http://schemas.microsoft.com/office/drawing/2014/main" id="{1CFF1926-BDB2-EB0A-FFE4-A974866E5CE0}"/>
              </a:ext>
            </a:extLst>
          </p:cNvPr>
          <p:cNvSpPr txBox="1">
            <a:spLocks/>
          </p:cNvSpPr>
          <p:nvPr/>
        </p:nvSpPr>
        <p:spPr>
          <a:xfrm>
            <a:off x="6324528" y="2070180"/>
            <a:ext cx="5332597" cy="326005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1800" b="1" dirty="0">
                <a:effectLst/>
                <a:latin typeface="Calibri" panose="020F0502020204030204" pitchFamily="34" charset="0"/>
                <a:ea typeface="Calibri" panose="020F0502020204030204" pitchFamily="34" charset="0"/>
                <a:cs typeface="Arial" panose="020B0604020202020204" pitchFamily="34" charset="0"/>
              </a:rPr>
              <a:t>Κύρια στοιχεία της Ευρωπαϊκής Πράσινης Συμφωνίας:</a:t>
            </a:r>
          </a:p>
          <a:p>
            <a:pPr marL="285750" indent="-28575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Κλιματική ουδετερότητα μέχρι το </a:t>
            </a:r>
            <a:r>
              <a:rPr lang="de-AT" sz="1800" dirty="0">
                <a:effectLst/>
                <a:latin typeface="Calibri" panose="020F0502020204030204" pitchFamily="34" charset="0"/>
                <a:ea typeface="Calibri" panose="020F0502020204030204" pitchFamily="34" charset="0"/>
                <a:cs typeface="Arial" panose="020B0604020202020204" pitchFamily="34" charset="0"/>
              </a:rPr>
              <a:t>2050</a:t>
            </a:r>
          </a:p>
          <a:p>
            <a:pPr marL="285750" indent="-285750" algn="l">
              <a:lnSpc>
                <a:spcPct val="110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Μείωση των εκπομπών αερίων του θερμοκηπίου κατά 55% έως το 2030</a:t>
            </a:r>
          </a:p>
          <a:p>
            <a:pPr marL="285750" indent="-285750" algn="l">
              <a:lnSpc>
                <a:spcPct val="110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Κυκλική οικονομία</a:t>
            </a:r>
          </a:p>
          <a:p>
            <a:pPr marL="285750" indent="-285750" algn="l">
              <a:lnSpc>
                <a:spcPct val="110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Επενδύσεις σε βιώσιμες τεχνολογίες</a:t>
            </a:r>
          </a:p>
          <a:p>
            <a:pPr marL="285750" indent="-285750" algn="l">
              <a:lnSpc>
                <a:spcPct val="110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Δίκαιη μετάβαση</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Grafik 9" descr="Ein Bild, das Text, Screenshot, Software, Multimedia-Software enthält.&#10;&#10;Automatisch generierte Beschreibung">
            <a:extLst>
              <a:ext uri="{FF2B5EF4-FFF2-40B4-BE49-F238E27FC236}">
                <a16:creationId xmlns:a16="http://schemas.microsoft.com/office/drawing/2014/main" id="{FB4E0946-5892-EE32-80E8-F848B2D0A7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550" t="19434" r="4636" b="7420"/>
          <a:stretch/>
        </p:blipFill>
        <p:spPr bwMode="auto">
          <a:xfrm>
            <a:off x="998899" y="2221504"/>
            <a:ext cx="4570092" cy="2856884"/>
          </a:xfrm>
          <a:prstGeom prst="rect">
            <a:avLst/>
          </a:prstGeom>
          <a:ln>
            <a:noFill/>
          </a:ln>
          <a:extLst>
            <a:ext uri="{53640926-AAD7-44D8-BBD7-CCE9431645EC}">
              <a14:shadowObscured xmlns:a14="http://schemas.microsoft.com/office/drawing/2010/main"/>
            </a:ext>
          </a:extLst>
        </p:spPr>
      </p:pic>
      <p:grpSp>
        <p:nvGrpSpPr>
          <p:cNvPr id="9" name="Gruppieren 8">
            <a:extLst>
              <a:ext uri="{FF2B5EF4-FFF2-40B4-BE49-F238E27FC236}">
                <a16:creationId xmlns:a16="http://schemas.microsoft.com/office/drawing/2014/main" id="{73A73781-D9A7-6675-EC43-DFD712100293}"/>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004CE043-A03C-7F98-6C5E-89A9CE04BBA3}"/>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63C0F2-4833-8275-EBA8-F31B9AEA075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2894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5240"/>
            <a:ext cx="8924337" cy="613068"/>
          </a:xfrm>
        </p:spPr>
        <p:txBody>
          <a:bodyPr>
            <a:noAutofit/>
          </a:bodyPr>
          <a:lstStyle/>
          <a:p>
            <a:pPr algn="l"/>
            <a:r>
              <a:rPr lang="el-GR" sz="4000" dirty="0"/>
              <a:t>ΜΕ</a:t>
            </a:r>
            <a:r>
              <a:rPr lang="de-AT" sz="4000" dirty="0"/>
              <a:t>2: </a:t>
            </a:r>
            <a:r>
              <a:rPr lang="el-GR" sz="4000" dirty="0"/>
              <a:t>Οφέλη της Πράσινης συμφωνίας</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7" y="1013425"/>
            <a:ext cx="7830054" cy="726886"/>
          </a:xfrm>
        </p:spPr>
        <p:txBody>
          <a:bodyPr>
            <a:normAutofit/>
          </a:bodyPr>
          <a:lstStyle/>
          <a:p>
            <a:pPr algn="l"/>
            <a:r>
              <a:rPr lang="el-GR" sz="2800" dirty="0"/>
              <a:t>Συνοψίζονται από την Ευρωπαϊκή Επιτροπή ως εξής</a:t>
            </a:r>
            <a:r>
              <a:rPr lang="en-US" sz="2800" dirty="0"/>
              <a:t>:</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23700"/>
            <a:ext cx="1861669" cy="1861669"/>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168481" y="1942973"/>
            <a:ext cx="8390190" cy="369076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buFont typeface="Wingdings" panose="05000000000000000000" pitchFamily="2" charset="2"/>
              <a:buChar char=""/>
            </a:pPr>
            <a:r>
              <a:rPr lang="el-GR" dirty="0">
                <a:effectLst/>
                <a:latin typeface="Calibri" panose="020F0502020204030204" pitchFamily="34" charset="0"/>
                <a:ea typeface="Calibri" panose="020F0502020204030204" pitchFamily="34" charset="0"/>
                <a:cs typeface="Arial" panose="020B0604020202020204" pitchFamily="34" charset="0"/>
              </a:rPr>
              <a:t>Καθαρός αέρας, καθαρό νερό, υγιές έδαφος και βιοποικιλότητα</a:t>
            </a:r>
          </a:p>
          <a:p>
            <a:pPr marL="342900" lvl="0" indent="-342900" algn="l">
              <a:lnSpc>
                <a:spcPct val="115000"/>
              </a:lnSpc>
              <a:buFont typeface="Wingdings" panose="05000000000000000000" pitchFamily="2" charset="2"/>
              <a:buChar char=""/>
            </a:pPr>
            <a:r>
              <a:rPr lang="el-GR" dirty="0">
                <a:effectLst/>
                <a:latin typeface="Calibri" panose="020F0502020204030204" pitchFamily="34" charset="0"/>
                <a:ea typeface="Calibri" panose="020F0502020204030204" pitchFamily="34" charset="0"/>
                <a:cs typeface="Arial" panose="020B0604020202020204" pitchFamily="34" charset="0"/>
              </a:rPr>
              <a:t>Ανακαινισμένα, ενεργειακά αποδοτικά κτίρια</a:t>
            </a:r>
          </a:p>
          <a:p>
            <a:pPr marL="342900" lvl="0" indent="-342900" algn="l">
              <a:lnSpc>
                <a:spcPct val="115000"/>
              </a:lnSpc>
              <a:buFont typeface="Wingdings" panose="05000000000000000000" pitchFamily="2" charset="2"/>
              <a:buChar char=""/>
            </a:pPr>
            <a:r>
              <a:rPr lang="el-GR" dirty="0">
                <a:effectLst/>
                <a:latin typeface="Calibri" panose="020F0502020204030204" pitchFamily="34" charset="0"/>
                <a:ea typeface="Calibri" panose="020F0502020204030204" pitchFamily="34" charset="0"/>
                <a:cs typeface="Arial" panose="020B0604020202020204" pitchFamily="34" charset="0"/>
              </a:rPr>
              <a:t>Υγιεινά και προσιτά τρόφιμα</a:t>
            </a:r>
          </a:p>
          <a:p>
            <a:pPr marL="342900" lvl="0" indent="-342900" algn="l">
              <a:lnSpc>
                <a:spcPct val="115000"/>
              </a:lnSpc>
              <a:buFont typeface="Wingdings" panose="05000000000000000000" pitchFamily="2" charset="2"/>
              <a:buChar char=""/>
            </a:pPr>
            <a:r>
              <a:rPr lang="el-GR" dirty="0">
                <a:effectLst/>
                <a:latin typeface="Calibri" panose="020F0502020204030204" pitchFamily="34" charset="0"/>
                <a:ea typeface="Calibri" panose="020F0502020204030204" pitchFamily="34" charset="0"/>
                <a:cs typeface="Arial" panose="020B0604020202020204" pitchFamily="34" charset="0"/>
              </a:rPr>
              <a:t>Βιώσιμες συγκοινωνίες</a:t>
            </a:r>
          </a:p>
          <a:p>
            <a:pPr marL="342900" lvl="0" indent="-342900" algn="l">
              <a:lnSpc>
                <a:spcPct val="115000"/>
              </a:lnSpc>
              <a:buFont typeface="Wingdings" panose="05000000000000000000" pitchFamily="2" charset="2"/>
              <a:buChar char=""/>
            </a:pPr>
            <a:r>
              <a:rPr lang="el-GR" dirty="0">
                <a:effectLst/>
                <a:latin typeface="Calibri" panose="020F0502020204030204" pitchFamily="34" charset="0"/>
                <a:ea typeface="Calibri" panose="020F0502020204030204" pitchFamily="34" charset="0"/>
                <a:cs typeface="Arial" panose="020B0604020202020204" pitchFamily="34" charset="0"/>
              </a:rPr>
              <a:t>Νέες θέσεις εργασίας και οικονομική ανάπτυξη</a:t>
            </a:r>
            <a:endParaRPr lang="de-AT"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el-GR" sz="1600" dirty="0">
                <a:effectLst/>
                <a:latin typeface="Calibri" panose="020F0502020204030204" pitchFamily="34" charset="0"/>
                <a:ea typeface="Calibri" panose="020F0502020204030204" pitchFamily="34" charset="0"/>
                <a:cs typeface="Arial" panose="020B0604020202020204" pitchFamily="34" charset="0"/>
              </a:rPr>
              <a:t>Ευρωπαϊκή Επιτροπή. (2023). Μια ευρωπαϊκή πράσινη συμφωνία.</a:t>
            </a:r>
          </a:p>
          <a:p>
            <a:pPr algn="r">
              <a:lnSpc>
                <a:spcPct val="115000"/>
              </a:lnSpc>
              <a:spcAft>
                <a:spcPts val="1000"/>
              </a:spcAft>
            </a:pPr>
            <a:r>
              <a:rPr lang="de-AT"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de-AT" sz="1600" dirty="0">
                <a:effectLst/>
                <a:latin typeface="Calibri" panose="020F0502020204030204" pitchFamily="34" charset="0"/>
                <a:ea typeface="Calibri" panose="020F0502020204030204" pitchFamily="34" charset="0"/>
                <a:cs typeface="Arial" panose="020B0604020202020204" pitchFamily="34" charset="0"/>
              </a:rPr>
              <a:t> </a:t>
            </a:r>
          </a:p>
          <a:p>
            <a:pPr lvl="0" algn="l">
              <a:lnSpc>
                <a:spcPct val="115000"/>
              </a:lnSpc>
              <a:spcAft>
                <a:spcPts val="1000"/>
              </a:spcAft>
            </a:pPr>
            <a:endParaRPr lang="de-AT"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descr="Ein Bild, das Pflanze, Zimmerpflanze, Blatt, Im Haus enthält.&#10;&#10;Automatisch generierte Beschreibung">
            <a:extLst>
              <a:ext uri="{FF2B5EF4-FFF2-40B4-BE49-F238E27FC236}">
                <a16:creationId xmlns:a16="http://schemas.microsoft.com/office/drawing/2014/main" id="{438A7E96-6F2F-3132-59FC-6745798B8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670" y="2360892"/>
            <a:ext cx="2313904" cy="3272849"/>
          </a:xfrm>
          <a:prstGeom prst="rect">
            <a:avLst/>
          </a:prstGeom>
        </p:spPr>
      </p:pic>
      <p:grpSp>
        <p:nvGrpSpPr>
          <p:cNvPr id="7" name="Gruppieren 6">
            <a:extLst>
              <a:ext uri="{FF2B5EF4-FFF2-40B4-BE49-F238E27FC236}">
                <a16:creationId xmlns:a16="http://schemas.microsoft.com/office/drawing/2014/main" id="{DD18263E-4445-0F44-0AB6-6F5E1F7B3EFD}"/>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E293B391-FCF6-66B6-429B-BE4EF56D96A0}"/>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578FFCA-5FD7-03FD-1CA4-025B58B01F9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9560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4" y="-338328"/>
            <a:ext cx="9291033" cy="1093783"/>
          </a:xfrm>
        </p:spPr>
        <p:txBody>
          <a:bodyPr>
            <a:noAutofit/>
          </a:bodyPr>
          <a:lstStyle/>
          <a:p>
            <a:pPr algn="l"/>
            <a:r>
              <a:rPr lang="el-GR" sz="3600" dirty="0"/>
              <a:t>ΜΕ</a:t>
            </a:r>
            <a:r>
              <a:rPr lang="de-AT" sz="3600" dirty="0"/>
              <a:t>2: </a:t>
            </a:r>
            <a:r>
              <a:rPr lang="el-GR" sz="3600" dirty="0"/>
              <a:t>Νέες Δουλειές στην πράσινη οικονομία</a:t>
            </a:r>
            <a:endParaRPr lang="de-AT" sz="36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47737" y="1013424"/>
            <a:ext cx="6174990" cy="401416"/>
          </a:xfrm>
        </p:spPr>
        <p:txBody>
          <a:bodyPr>
            <a:normAutofit lnSpcReduction="10000"/>
          </a:bodyPr>
          <a:lstStyle/>
          <a:p>
            <a:pPr algn="l"/>
            <a:r>
              <a:rPr lang="el-GR" dirty="0"/>
              <a:t>Οι δυνατότητες των πράσινων θέσεων εργασίας</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768" y="129996"/>
            <a:ext cx="1766855" cy="1766855"/>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628223"/>
            <a:ext cx="9087096" cy="441271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2600" dirty="0">
                <a:cs typeface="Arial" panose="020B0604020202020204" pitchFamily="34" charset="0"/>
              </a:rPr>
              <a:t>Η μετάβαση σε μια πράσινη οικονομία έχει τη δυνατότητα να προσφέρει ευκαιρίες για τη δημιουργία θέσεων εργασίας και τη βιώσιμη οικονομική ανάπτυξη. Μια πιο πράσινη οικονομία θα μπορούσε να δημιουργήσει 24 εκατομμύρια νέες θέσεις εργασίας παγκοσμίως έως το 2030, εάν εφαρμοστούν οι κατάλληλες πολιτικές. (Διεθνής Οργάνωση Εργασίας (ΔΟΕ). 2023)</a:t>
            </a:r>
          </a:p>
          <a:p>
            <a:pPr algn="l">
              <a:lnSpc>
                <a:spcPct val="115000"/>
              </a:lnSpc>
              <a:spcAft>
                <a:spcPts val="1000"/>
              </a:spcAft>
            </a:pPr>
            <a:r>
              <a:rPr lang="el-GR" sz="2600" dirty="0">
                <a:effectLst/>
                <a:ea typeface="Calibri" panose="020F0502020204030204" pitchFamily="34" charset="0"/>
                <a:cs typeface="Arial" panose="020B0604020202020204" pitchFamily="34" charset="0"/>
              </a:rPr>
              <a:t>Οι νέες θέσεις εργασίας θα δημιουργηθούν από</a:t>
            </a:r>
          </a:p>
          <a:p>
            <a:pPr marL="457200" indent="-457200" algn="l">
              <a:lnSpc>
                <a:spcPct val="115000"/>
              </a:lnSpc>
              <a:spcAft>
                <a:spcPts val="1000"/>
              </a:spcAft>
              <a:buFont typeface="Wingdings" panose="05000000000000000000" pitchFamily="2" charset="2"/>
              <a:buChar char="§"/>
            </a:pPr>
            <a:r>
              <a:rPr lang="el-GR" sz="2600" dirty="0">
                <a:effectLst/>
                <a:ea typeface="Calibri" panose="020F0502020204030204" pitchFamily="34" charset="0"/>
                <a:cs typeface="Arial" panose="020B0604020202020204" pitchFamily="34" charset="0"/>
              </a:rPr>
              <a:t>την υιοθέτηση βιώσιμων πρακτικών στον τομέα της ενέργειας, τη χρήση ηλεκτρικών οχημάτων και την αύξηση της ενεργειακής απόδοσης σε υφιστάμενα και μελλοντικά κτίρια. </a:t>
            </a:r>
          </a:p>
          <a:p>
            <a:pPr marL="457200" indent="-457200" algn="l">
              <a:lnSpc>
                <a:spcPct val="115000"/>
              </a:lnSpc>
              <a:spcAft>
                <a:spcPts val="1000"/>
              </a:spcAft>
              <a:buFont typeface="Wingdings" panose="05000000000000000000" pitchFamily="2" charset="2"/>
              <a:buChar char="§"/>
            </a:pPr>
            <a:r>
              <a:rPr lang="el-GR" sz="2600" dirty="0">
                <a:effectLst/>
                <a:ea typeface="Calibri" panose="020F0502020204030204" pitchFamily="34" charset="0"/>
                <a:cs typeface="Arial" panose="020B0604020202020204" pitchFamily="34" charset="0"/>
              </a:rPr>
              <a:t>Η κυκλική οικονομία, η οποία περιλαμβάνει την επαναχρησιμοποίηση, την επισκευή ή την ανακύκλωση, την αύξηση της βιώσιμης παραγωγής και κατανάλωσης, θα δημιουργήσει επίσης πράσινες θέσεις εργασίας.</a:t>
            </a:r>
          </a:p>
          <a:p>
            <a:pPr algn="l">
              <a:lnSpc>
                <a:spcPct val="115000"/>
              </a:lnSpc>
              <a:spcAft>
                <a:spcPts val="1000"/>
              </a:spcAft>
            </a:pPr>
            <a:r>
              <a:rPr lang="el-GR" sz="1800" dirty="0">
                <a:latin typeface="Calibri" panose="020F0502020204030204" pitchFamily="34" charset="0"/>
                <a:ea typeface="Calibri" panose="020F0502020204030204" pitchFamily="34" charset="0"/>
                <a:cs typeface="Arial" panose="020B0604020202020204" pitchFamily="34" charset="0"/>
              </a:rPr>
              <a:t>Δες</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el-GR" sz="1800" dirty="0">
                <a:effectLst/>
                <a:latin typeface="Calibri" panose="020F0502020204030204" pitchFamily="34" charset="0"/>
                <a:ea typeface="Calibri" panose="020F0502020204030204" pitchFamily="34" charset="0"/>
                <a:cs typeface="Arial" panose="020B0604020202020204" pitchFamily="34" charset="0"/>
              </a:rPr>
              <a:t>Ηνωμένων Εθνών για τη βιώσιμη ανάπτυξη. (2019). Η πράσινη οικονομία θα μπορούσε να δημιουργήσει 24 εκατομμύρια νέες θέσεις εργασίας.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https://www.un.org/sustainabledevelopment/blog/2019/04/green-economy-could-create-24-million-new-jobs/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r>
              <a:rPr lang="el-GR" sz="1800" dirty="0">
                <a:latin typeface="Calibri" panose="020F0502020204030204" pitchFamily="34" charset="0"/>
                <a:ea typeface="Calibri" panose="020F0502020204030204" pitchFamily="34" charset="0"/>
                <a:cs typeface="Arial" panose="020B0604020202020204" pitchFamily="34" charset="0"/>
              </a:rPr>
              <a:t>Δες</a:t>
            </a:r>
            <a:r>
              <a:rPr lang="de-AT" sz="1800" dirty="0">
                <a:effectLst/>
                <a:latin typeface="Calibri" panose="020F0502020204030204" pitchFamily="34" charset="0"/>
                <a:ea typeface="Calibri" panose="020F0502020204030204" pitchFamily="34" charset="0"/>
                <a:cs typeface="Arial" panose="020B0604020202020204" pitchFamily="34" charset="0"/>
              </a:rPr>
              <a:t>: Iberdrola. (2020). </a:t>
            </a:r>
            <a:r>
              <a:rPr lang="el-GR" sz="1800" dirty="0">
                <a:effectLst/>
                <a:latin typeface="Calibri" panose="020F0502020204030204" pitchFamily="34" charset="0"/>
                <a:ea typeface="Calibri" panose="020F0502020204030204" pitchFamily="34" charset="0"/>
                <a:cs typeface="Arial" panose="020B0604020202020204" pitchFamily="34" charset="0"/>
              </a:rPr>
              <a:t>Τι είναι οι πράσινες θέσεις εργασίας και ο αντίκτυπός τους στην οικονομία. </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https://www.iberdrola.com/sustainability/what-are-green-jobs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de-AT" sz="1800" dirty="0">
              <a:latin typeface="Calibri" panose="020F0502020204030204" pitchFamily="34" charset="0"/>
              <a:cs typeface="Arial" panose="020B0604020202020204" pitchFamily="34" charset="0"/>
            </a:endParaRPr>
          </a:p>
        </p:txBody>
      </p:sp>
      <p:pic>
        <p:nvPicPr>
          <p:cNvPr id="8" name="Grafik 7" descr="Ein Bild, das Uhr enthält.&#10;&#10;Automatisch generierte Beschreibung">
            <a:extLst>
              <a:ext uri="{FF2B5EF4-FFF2-40B4-BE49-F238E27FC236}">
                <a16:creationId xmlns:a16="http://schemas.microsoft.com/office/drawing/2014/main" id="{D90D5FDA-0A90-C644-DA62-D62D950B51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9699" y="3029706"/>
            <a:ext cx="2230642" cy="3155081"/>
          </a:xfrm>
          <a:prstGeom prst="rect">
            <a:avLst/>
          </a:prstGeom>
        </p:spPr>
      </p:pic>
      <p:grpSp>
        <p:nvGrpSpPr>
          <p:cNvPr id="7" name="Gruppieren 6">
            <a:extLst>
              <a:ext uri="{FF2B5EF4-FFF2-40B4-BE49-F238E27FC236}">
                <a16:creationId xmlns:a16="http://schemas.microsoft.com/office/drawing/2014/main" id="{422B20E4-0FDB-990C-48E9-A988FAC210D4}"/>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2290DC87-99E4-E8C0-3537-7FB4A97E251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3DCE9583-8296-82FB-6785-C4DCF02BAD0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27238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333100"/>
            <a:ext cx="9291031" cy="613068"/>
          </a:xfrm>
        </p:spPr>
        <p:txBody>
          <a:bodyPr>
            <a:noAutofit/>
          </a:bodyPr>
          <a:lstStyle/>
          <a:p>
            <a:pPr algn="l"/>
            <a:r>
              <a:rPr lang="el-GR" sz="2800" dirty="0"/>
              <a:t>ΜΕ</a:t>
            </a:r>
            <a:r>
              <a:rPr lang="de-AT" sz="2800" dirty="0"/>
              <a:t>2: </a:t>
            </a:r>
            <a:r>
              <a:rPr lang="el-GR" sz="2800" dirty="0"/>
              <a:t>Μελλοντικές ανάγκες σε δεξιότητες για πράσινες θέσεις εργασίας</a:t>
            </a:r>
            <a:endParaRPr lang="de-AT" sz="28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479667"/>
          </a:xfrm>
        </p:spPr>
        <p:txBody>
          <a:bodyPr>
            <a:normAutofit/>
          </a:bodyPr>
          <a:lstStyle/>
          <a:p>
            <a:pPr algn="l"/>
            <a:r>
              <a:rPr lang="el-GR" dirty="0"/>
              <a:t>Η Ευρωπαϊκή Ατζέντα για τις δεξιότητες</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82589"/>
            <a:ext cx="1861669" cy="1861669"/>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867855"/>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602131"/>
            <a:ext cx="8686457" cy="4581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800" dirty="0">
                <a:effectLst/>
                <a:ea typeface="Calibri" panose="020F0502020204030204" pitchFamily="34" charset="0"/>
                <a:cs typeface="Arial" panose="020B0604020202020204" pitchFamily="34" charset="0"/>
              </a:rPr>
              <a:t>στοχεύει να διασφαλίσει ότι οι άνθρωποι αναπτύσσουν τις δεξιότητες και τις ικανότητες που απαιτούνται για την πράσινη και την ψηφιακή μετάβαση. Το ευρωπαϊκό θεματολόγιο για τις δεξιότητες είναι ένα πενταετές σχέδιο που θα βοηθήσει τα άτομα και τις επιχειρήσεις να αναπτύξουν περισσότερες και καλύτερες δεξιότητες και να τις αξιοποιήσουν, μέσω:</a:t>
            </a:r>
          </a:p>
          <a:p>
            <a:pPr algn="l"/>
            <a:r>
              <a:rPr lang="el-GR" sz="1800" dirty="0">
                <a:solidFill>
                  <a:srgbClr val="000000"/>
                </a:solidFill>
                <a:ea typeface="Calibri" panose="020F0502020204030204" pitchFamily="34" charset="0"/>
                <a:cs typeface="Calibri" panose="020F0502020204030204" pitchFamily="34" charset="0"/>
              </a:rPr>
              <a:t>- </a:t>
            </a:r>
            <a:r>
              <a:rPr lang="el-GR" sz="1800" dirty="0">
                <a:solidFill>
                  <a:srgbClr val="000000"/>
                </a:solidFill>
                <a:effectLst/>
                <a:ea typeface="Calibri" panose="020F0502020204030204" pitchFamily="34" charset="0"/>
                <a:cs typeface="Calibri" panose="020F0502020204030204" pitchFamily="34" charset="0"/>
              </a:rPr>
              <a:t>την ενίσχυση της βιώσιμης ανταγωνιστικότητας, όπως ορίζεται στην ευρωπαϊκή πράσινη συμφωνία </a:t>
            </a:r>
            <a:r>
              <a:rPr lang="el-GR" sz="1800" dirty="0">
                <a:effectLst/>
                <a:ea typeface="Calibri" panose="020F0502020204030204" pitchFamily="34" charset="0"/>
                <a:cs typeface="Arial" panose="020B0604020202020204" pitchFamily="34" charset="0"/>
                <a:hlinkClick r:id="rId4"/>
              </a:rPr>
              <a:t>Ευρωπαϊκή Πράσινη Συμφωνία </a:t>
            </a:r>
            <a:endParaRPr lang="en-GB" sz="1800" dirty="0">
              <a:effectLst/>
              <a:ea typeface="Calibri" panose="020F0502020204030204" pitchFamily="34" charset="0"/>
              <a:cs typeface="Arial" panose="020B0604020202020204" pitchFamily="34" charset="0"/>
            </a:endParaRPr>
          </a:p>
          <a:p>
            <a:pPr lvl="0" algn="l">
              <a:lnSpc>
                <a:spcPct val="115000"/>
              </a:lnSpc>
              <a:spcAft>
                <a:spcPts val="1000"/>
              </a:spcAft>
              <a:buSzPts val="1000"/>
              <a:tabLst>
                <a:tab pos="457200" algn="l"/>
              </a:tabLst>
            </a:pPr>
            <a:r>
              <a:rPr lang="el-GR" sz="1800" dirty="0">
                <a:solidFill>
                  <a:srgbClr val="000000"/>
                </a:solidFill>
                <a:effectLst/>
                <a:ea typeface="Calibri" panose="020F0502020204030204" pitchFamily="34" charset="0"/>
                <a:cs typeface="Calibri" panose="020F0502020204030204" pitchFamily="34" charset="0"/>
              </a:rPr>
              <a:t>- εξασφαλίζοντας κοινωνική δικαιοσύνη, εφαρμόζοντας στην πράξη την πρώτη αρχή του </a:t>
            </a:r>
            <a:r>
              <a:rPr lang="el-GR" sz="1800" dirty="0">
                <a:solidFill>
                  <a:srgbClr val="000000"/>
                </a:solidFill>
                <a:effectLst/>
                <a:ea typeface="Calibri" panose="020F0502020204030204" pitchFamily="34" charset="0"/>
                <a:cs typeface="Calibri" panose="020F0502020204030204" pitchFamily="34" charset="0"/>
                <a:hlinkClick r:id="rId5"/>
              </a:rPr>
              <a:t>Ευρωπαϊκού πυλώνα κοινωνικών δικαιωμάτων </a:t>
            </a:r>
            <a:r>
              <a:rPr lang="en-GB" sz="1800" dirty="0">
                <a:solidFill>
                  <a:srgbClr val="000000"/>
                </a:solidFill>
                <a:effectLst/>
                <a:ea typeface="Calibri" panose="020F0502020204030204" pitchFamily="34" charset="0"/>
                <a:cs typeface="Calibri" panose="020F0502020204030204" pitchFamily="34" charset="0"/>
              </a:rPr>
              <a:t>: </a:t>
            </a:r>
            <a:r>
              <a:rPr lang="el-GR" sz="1800" dirty="0">
                <a:solidFill>
                  <a:srgbClr val="000000"/>
                </a:solidFill>
                <a:effectLst/>
                <a:ea typeface="Calibri" panose="020F0502020204030204" pitchFamily="34" charset="0"/>
                <a:cs typeface="Calibri" panose="020F0502020204030204" pitchFamily="34" charset="0"/>
              </a:rPr>
              <a:t>πρόσβαση στην εκπαίδευση, την κατάρτιση και τη δια βίου μάθηση για όλους, παντού στην ΕΕ</a:t>
            </a:r>
          </a:p>
          <a:p>
            <a:pPr lvl="0" algn="l">
              <a:lnSpc>
                <a:spcPct val="115000"/>
              </a:lnSpc>
              <a:spcAft>
                <a:spcPts val="1000"/>
              </a:spcAft>
              <a:buSzPts val="1000"/>
              <a:tabLst>
                <a:tab pos="457200" algn="l"/>
              </a:tabLst>
            </a:pPr>
            <a:r>
              <a:rPr lang="el-GR" sz="1800" dirty="0">
                <a:solidFill>
                  <a:srgbClr val="000000"/>
                </a:solidFill>
                <a:effectLst/>
                <a:ea typeface="Calibri" panose="020F0502020204030204" pitchFamily="34" charset="0"/>
                <a:cs typeface="Calibri" panose="020F0502020204030204" pitchFamily="34" charset="0"/>
              </a:rPr>
              <a:t>- οικοδόμηση ανθεκτικότητας για την αντιμετώπιση κρίσεων, με βάση τα διδάγματα που αντλήθηκαν κατά τη διάρκεια της πανδημίας COVID-19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r>
              <a:rPr lang="el-GR" sz="1800" dirty="0">
                <a:latin typeface="Calibri" panose="020F0502020204030204" pitchFamily="34" charset="0"/>
                <a:ea typeface="Calibri" panose="020F0502020204030204" pitchFamily="34" charset="0"/>
                <a:cs typeface="Arial" panose="020B0604020202020204" pitchFamily="34" charset="0"/>
              </a:rPr>
              <a:t>Ιστοσελίδα</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https://ec.europa.eu/social/main.jsp?catId=1223&amp;langId=en</a:t>
            </a:r>
            <a:endParaRPr lang="en-GB" dirty="0"/>
          </a:p>
        </p:txBody>
      </p:sp>
      <p:pic>
        <p:nvPicPr>
          <p:cNvPr id="8" name="Grafik 7" descr="Ein Bild, das Text, Schrift, Screenshot, Grafiken enthält.&#10;&#10;Automatisch generierte Beschreibung">
            <a:extLst>
              <a:ext uri="{FF2B5EF4-FFF2-40B4-BE49-F238E27FC236}">
                <a16:creationId xmlns:a16="http://schemas.microsoft.com/office/drawing/2014/main" id="{34DA49D9-33F7-2EE0-8DA9-BB78E0EDB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1208" y="3998771"/>
            <a:ext cx="3741345" cy="5291860"/>
          </a:xfrm>
          <a:prstGeom prst="rect">
            <a:avLst/>
          </a:prstGeom>
        </p:spPr>
      </p:pic>
      <p:grpSp>
        <p:nvGrpSpPr>
          <p:cNvPr id="7" name="Gruppieren 6">
            <a:extLst>
              <a:ext uri="{FF2B5EF4-FFF2-40B4-BE49-F238E27FC236}">
                <a16:creationId xmlns:a16="http://schemas.microsoft.com/office/drawing/2014/main" id="{ACF22919-D684-7347-8F4B-2D6AA9A5C248}"/>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486D933E-5DB1-29AF-B849-0530C0C481C0}"/>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CE8F31E-6D7A-C44A-B05F-F208CE4F33F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0000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47736" y="142387"/>
            <a:ext cx="9641015" cy="613068"/>
          </a:xfrm>
        </p:spPr>
        <p:txBody>
          <a:bodyPr>
            <a:noAutofit/>
          </a:bodyPr>
          <a:lstStyle/>
          <a:p>
            <a:pPr algn="l"/>
            <a:r>
              <a:rPr lang="el-GR" sz="2400" dirty="0"/>
              <a:t>ΜΕ</a:t>
            </a:r>
            <a:r>
              <a:rPr lang="de-AT" sz="2400" dirty="0"/>
              <a:t>2: </a:t>
            </a:r>
            <a:r>
              <a:rPr lang="el-GR" sz="2400" dirty="0"/>
              <a:t>Μελλοντικές ανάγκες για δεξιότητες για τις πράσινες θέσεις εργασίας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47736" y="1123230"/>
            <a:ext cx="9411966" cy="1334672"/>
          </a:xfrm>
        </p:spPr>
        <p:txBody>
          <a:bodyPr>
            <a:normAutofit/>
          </a:bodyPr>
          <a:lstStyle/>
          <a:p>
            <a:pPr algn="l"/>
            <a:r>
              <a:rPr lang="el-GR" sz="1800" dirty="0"/>
              <a:t>Στην ερευνητική εργασία "Πράσινες θέσεις εργασίας, ζητήματα ορισμού και η απασχόληση των νέων: Sulich (και άλλοι) αναφέρει ότι οι πράσινες θέσεις εργασίας μπορούν να αποτελέσουν λύση για τους νέους, άνεργους, όχι μόνο προσφέροντάς τους απασχόληση, αλλά και επιτρέποντάς τους να γίνουν μέρος της λύσης για την αντιμετώπιση της κλιματικής αλλαγής (ScienceDirect. 2020).</a:t>
            </a:r>
            <a:endParaRPr lang="de-AT" sz="1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346" y="160566"/>
            <a:ext cx="1605816" cy="160581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2715245"/>
            <a:ext cx="10738885" cy="34207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1800" dirty="0">
                <a:effectLst/>
                <a:ea typeface="Calibri" panose="020F0502020204030204" pitchFamily="34" charset="0"/>
                <a:cs typeface="Arial" panose="020B0604020202020204" pitchFamily="34" charset="0"/>
              </a:rPr>
              <a:t>Η αυξανόμενη έμφαση στην οικοδόμηση της πράσινης οικονομίας παρέχει εξαιρετικές ευκαιρίες απασχόλησης για τους νέους που αναζητούν την πρώτη τους δουλειά.</a:t>
            </a:r>
          </a:p>
          <a:p>
            <a:pPr marL="342900" indent="-342900" algn="l">
              <a:buFont typeface="Wingdings" panose="05000000000000000000" pitchFamily="2" charset="2"/>
              <a:buChar char="§"/>
            </a:pPr>
            <a:r>
              <a:rPr lang="el-GR" sz="1800" dirty="0">
                <a:effectLst/>
                <a:ea typeface="Calibri" panose="020F0502020204030204" pitchFamily="34" charset="0"/>
                <a:cs typeface="Arial" panose="020B0604020202020204" pitchFamily="34" charset="0"/>
              </a:rPr>
              <a:t>Ωστόσο, οι νέοι με χαμηλό μορφωτικό επίπεδο ενδέχεται να αντιμετωπίσουν προκλήσεις στην πρόσβαση σε πράσινες θέσεις εργασίας. </a:t>
            </a:r>
          </a:p>
          <a:p>
            <a:pPr marL="342900" indent="-342900" algn="l">
              <a:buFont typeface="Wingdings" panose="05000000000000000000" pitchFamily="2" charset="2"/>
              <a:buChar char="§"/>
            </a:pPr>
            <a:r>
              <a:rPr lang="el-GR" sz="1800" dirty="0">
                <a:effectLst/>
                <a:ea typeface="Calibri" panose="020F0502020204030204" pitchFamily="34" charset="0"/>
                <a:cs typeface="Arial" panose="020B0604020202020204" pitchFamily="34" charset="0"/>
              </a:rPr>
              <a:t>Οι προσπάθειες για τον προσδιορισμό των αναγκών σε δεξιότητες για θέσεις εργασίας σε μια οικονομία χαμηλών εκπομπών διοξειδίου του άνθρακα έχουν αναληφθεί κυρίως από τις περιφέρειες.</a:t>
            </a:r>
            <a:endParaRPr lang="en-US" sz="1800" dirty="0">
              <a:ea typeface="Calibri" panose="020F0502020204030204" pitchFamily="34" charset="0"/>
              <a:cs typeface="Arial" panose="020B0604020202020204" pitchFamily="34" charset="0"/>
            </a:endParaRPr>
          </a:p>
          <a:p>
            <a:pPr algn="l"/>
            <a:r>
              <a:rPr lang="el-GR" sz="1800" dirty="0">
                <a:ea typeface="Calibri" panose="020F0502020204030204" pitchFamily="34" charset="0"/>
                <a:cs typeface="Arial" panose="020B0604020202020204" pitchFamily="34" charset="0"/>
              </a:rPr>
              <a:t>Η ευρωπαϊκή πρωτοβουλία για τις δεξιότητες της Πράσινης Συμφωνίας αποσκοπεί στην προώθηση της κοινωνικής δικαιοσύνης και της κοινωνικής ένταξης, διασφαλίζοντας ότι όλοι οι εργαζόμενοι έχουν πρόσβαση στην κατάρτιση και την εκπαίδευση που χρειάζονται για να συμμετάσχουν στην πράσινη οικονομία. Η πρακτική ευθύνη για την εφαρμογή εναπόκειται πλέον στις κυβερνήσεις των κρατών μελών της ΕΕ.</a:t>
            </a:r>
            <a:endParaRPr lang="en-US" sz="1800" dirty="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498E649B-96F8-687B-3B2E-008B633B8D1D}"/>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5FDCA5D3-E41E-0F92-7058-C4A77398A4F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4E2993CB-AC21-4C5E-6660-401BDE98941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7049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600" dirty="0"/>
              <a:t>ΜΕ</a:t>
            </a:r>
            <a:r>
              <a:rPr lang="de-AT" sz="3600" dirty="0"/>
              <a:t>2: </a:t>
            </a:r>
            <a:r>
              <a:rPr lang="el-GR" sz="3600" dirty="0"/>
              <a:t>Αντιμετώπιση του χάσματος δεξιοτήτων</a:t>
            </a:r>
            <a:endParaRPr lang="de-AT" sz="36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181195" y="886327"/>
            <a:ext cx="8924339" cy="489278"/>
          </a:xfrm>
        </p:spPr>
        <p:txBody>
          <a:bodyPr>
            <a:normAutofit lnSpcReduction="10000"/>
          </a:bodyPr>
          <a:lstStyle/>
          <a:p>
            <a:pPr algn="l"/>
            <a:r>
              <a:rPr lang="el-GR" sz="1600" dirty="0"/>
              <a:t>Οι ευρωπαϊκές χώρες αντιμετωπίζουν με διάφορους τρόπους το έλλειμμα δεξιοτήτων για πράσινες θέσεις εργασίας μεταξύ των νέων με χαμηλή εκπαίδευση. Ακολουθούν ορισμένα παραδείγματα:</a:t>
            </a:r>
            <a:endParaRPr lang="de-AT" sz="16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656" y="142387"/>
            <a:ext cx="1597213" cy="1597213"/>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89684" y="1588134"/>
            <a:ext cx="10107359" cy="43822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5000"/>
              </a:lnSpc>
              <a:buFont typeface="Wingdings" panose="05000000000000000000" pitchFamily="2" charset="2"/>
              <a:buChar char=""/>
            </a:pPr>
            <a:r>
              <a:rPr lang="el-GR" sz="1100" b="1" dirty="0">
                <a:effectLst/>
                <a:latin typeface="Calibri" panose="020F0502020204030204" pitchFamily="34" charset="0"/>
                <a:ea typeface="Calibri" panose="020F0502020204030204" pitchFamily="34" charset="0"/>
                <a:cs typeface="Arial" panose="020B0604020202020204" pitchFamily="34" charset="0"/>
              </a:rPr>
              <a:t>Ανάληψη πρωτοβουλιών για την αντιμετώπιση του ελλείμματος δεξιοτήτων:</a:t>
            </a:r>
            <a:r>
              <a:rPr lang="el-GR" sz="1100" dirty="0">
                <a:effectLst/>
                <a:latin typeface="Calibri" panose="020F0502020204030204" pitchFamily="34" charset="0"/>
                <a:ea typeface="Calibri" panose="020F0502020204030204" pitchFamily="34" charset="0"/>
                <a:cs typeface="Arial" panose="020B0604020202020204" pitchFamily="34" charset="0"/>
              </a:rPr>
              <a:t> Το Σύμφωνο για πράσινες θέσεις εργασίας για τη νεολαία, που δρομολογήθηκε στην COP27, αποσκοπεί στην αντιμετώπιση του ελλείμματος δεξιοτήτων για πράσινες θέσεις εργασίας μεταξύ των νέων. Κλιματική δράση για την απασχόληση. (2022). Έναρξη του συμφώνου για τις πράσινες θέσεις εργασίας για τη νεολαία στην COP27</a:t>
            </a:r>
            <a:r>
              <a:rPr lang="de-AT" sz="1100" dirty="0">
                <a:effectLst/>
                <a:latin typeface="Calibri" panose="020F0502020204030204" pitchFamily="34" charset="0"/>
                <a:ea typeface="Calibri" panose="020F0502020204030204" pitchFamily="34" charset="0"/>
                <a:cs typeface="Arial" panose="020B0604020202020204" pitchFamily="34" charset="0"/>
              </a:rPr>
              <a:t>. </a:t>
            </a:r>
            <a:r>
              <a:rPr lang="de-AT" sz="1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https://www.climateaction4jobs.org/launching-the-green-jobs-for-youth-pact-at-cop27/</a:t>
            </a:r>
            <a:r>
              <a:rPr lang="de-AT" sz="11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15000"/>
              </a:lnSpc>
              <a:buFont typeface="Wingdings" panose="05000000000000000000" pitchFamily="2" charset="2"/>
              <a:buChar char=""/>
            </a:pPr>
            <a:r>
              <a:rPr lang="el-GR" sz="1100" dirty="0">
                <a:effectLst/>
                <a:latin typeface="Calibri" panose="020F0502020204030204" pitchFamily="34" charset="0"/>
                <a:ea typeface="Calibri" panose="020F0502020204030204" pitchFamily="34" charset="0"/>
                <a:cs typeface="Arial" panose="020B0604020202020204" pitchFamily="34" charset="0"/>
              </a:rPr>
              <a:t>Η ευρωπαϊκή πρωτοβουλία για τις δεξιότητες της Πράσινης Συμφωνίας είναι μια άλλη πρωτοβουλία που δρομολογήθηκε από την ΕΕ για την παροχή ευκαιριών αναβάθμισης και επανεκπαίδευσης των εργαζομένων σε τομείς που επηρεάζονται από την πράσινη μετάβαση. Cedefop. (2015). Μελλοντικές ανάγκες σε δεξιότητες για την πράσινη οικονομία</a:t>
            </a:r>
            <a:r>
              <a:rPr lang="de-AT" sz="1100" dirty="0">
                <a:effectLst/>
                <a:latin typeface="Calibri" panose="020F0502020204030204" pitchFamily="34" charset="0"/>
                <a:ea typeface="Calibri" panose="020F0502020204030204" pitchFamily="34" charset="0"/>
                <a:cs typeface="Arial" panose="020B0604020202020204" pitchFamily="34" charset="0"/>
              </a:rPr>
              <a:t>. </a:t>
            </a:r>
            <a:r>
              <a:rPr lang="de-AT" sz="1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https://www.cedefop.europa.eu/files/5501_en.pdf</a:t>
            </a:r>
            <a:r>
              <a:rPr lang="de-AT" sz="1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l-GR" sz="1100" b="1" dirty="0">
                <a:effectLst/>
                <a:latin typeface="Calibri" panose="020F0502020204030204" pitchFamily="34" charset="0"/>
                <a:ea typeface="Calibri" panose="020F0502020204030204" pitchFamily="34" charset="0"/>
                <a:cs typeface="Arial" panose="020B0604020202020204" pitchFamily="34" charset="0"/>
              </a:rPr>
              <a:t>Παροχή εκπαίδευσης και κατάρτισης: </a:t>
            </a:r>
            <a:r>
              <a:rPr lang="el-GR" sz="1100" dirty="0">
                <a:effectLst/>
                <a:latin typeface="Calibri" panose="020F0502020204030204" pitchFamily="34" charset="0"/>
                <a:ea typeface="Calibri" panose="020F0502020204030204" pitchFamily="34" charset="0"/>
                <a:cs typeface="Arial" panose="020B0604020202020204" pitchFamily="34" charset="0"/>
              </a:rPr>
              <a:t>Παρά το γεγονός ότι οι νέοι επιθυμούν θέσεις εργασίας για την καταπολέμηση της κλιματικής αλλαγής, δεν κατανοούν αρκετά τις πράσινες δεξιότητες.</a:t>
            </a:r>
          </a:p>
          <a:p>
            <a:pPr marL="342900" lvl="0" indent="-342900" algn="l">
              <a:lnSpc>
                <a:spcPct val="115000"/>
              </a:lnSpc>
              <a:buFont typeface="Wingdings" panose="05000000000000000000" pitchFamily="2" charset="2"/>
              <a:buChar char=""/>
            </a:pPr>
            <a:r>
              <a:rPr lang="el-GR" sz="1100" b="1" dirty="0">
                <a:effectLst/>
                <a:latin typeface="Calibri" panose="020F0502020204030204" pitchFamily="34" charset="0"/>
                <a:ea typeface="Calibri" panose="020F0502020204030204" pitchFamily="34" charset="0"/>
                <a:cs typeface="Arial" panose="020B0604020202020204" pitchFamily="34" charset="0"/>
              </a:rPr>
              <a:t>Αύξηση της ευαισθητοποίησης: </a:t>
            </a:r>
            <a:r>
              <a:rPr lang="el-GR" sz="1100" dirty="0">
                <a:effectLst/>
                <a:latin typeface="Calibri" panose="020F0502020204030204" pitchFamily="34" charset="0"/>
                <a:ea typeface="Calibri" panose="020F0502020204030204" pitchFamily="34" charset="0"/>
                <a:cs typeface="Arial" panose="020B0604020202020204" pitchFamily="34" charset="0"/>
              </a:rPr>
              <a:t>Η έλλειψη ευαισθητοποίησης αποτελεί άλλο ένα εμπόδιο για την πρόσβαση σε πράσινες θέσεις εργασίας μεταξύ των νέων με χαμηλή εκπαίδευση. Μια παγκόσμια έρευνα της Plan International διαπίστωσε ότι μόνο ένας στους τρεις νέους αισθάνεται ικανός για τις δεξιότητες που πιστεύει ότι απαιτούνται για να κάνει δουλειές που αντιμετωπίζουν την κλιματική αλλαγή. Cedefop. (2015). Μελλοντικές ανάγκες σε δεξιότητες για την πράσινη οικονομία</a:t>
            </a:r>
            <a:r>
              <a:rPr lang="de-AT" sz="1100" dirty="0">
                <a:effectLst/>
                <a:latin typeface="Calibri" panose="020F0502020204030204" pitchFamily="34" charset="0"/>
                <a:ea typeface="Calibri" panose="020F0502020204030204" pitchFamily="34" charset="0"/>
                <a:cs typeface="Arial" panose="020B0604020202020204" pitchFamily="34" charset="0"/>
              </a:rPr>
              <a:t>. </a:t>
            </a:r>
            <a:r>
              <a:rPr lang="de-AT" sz="1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https://www.cedefop.europa.eu/files/5501_en.pdf</a:t>
            </a:r>
            <a:r>
              <a:rPr lang="de-AT" sz="1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l-GR" sz="1100" b="1" dirty="0">
                <a:effectLst/>
                <a:latin typeface="Calibri" panose="020F0502020204030204" pitchFamily="34" charset="0"/>
                <a:ea typeface="Calibri" panose="020F0502020204030204" pitchFamily="34" charset="0"/>
                <a:cs typeface="Arial" panose="020B0604020202020204" pitchFamily="34" charset="0"/>
              </a:rPr>
              <a:t>Τονίζοντας το δυναμικό των πράσινων θέσεων εργασίας: </a:t>
            </a:r>
            <a:r>
              <a:rPr lang="el-GR" sz="1100" dirty="0">
                <a:effectLst/>
                <a:latin typeface="Calibri" panose="020F0502020204030204" pitchFamily="34" charset="0"/>
                <a:ea typeface="Calibri" panose="020F0502020204030204" pitchFamily="34" charset="0"/>
                <a:cs typeface="Arial" panose="020B0604020202020204" pitchFamily="34" charset="0"/>
              </a:rPr>
              <a:t>όχι μόνο προσφέροντάς τους απασχόληση, αλλά και επιτρέποντάς τους να γίνουν μέρος της λύσης για την κλιματική αλλαγή. ScienceDirect. (2020). Πράσινες θέσεις εργασίας, ζητήματα ορισμού και η απασχόληση των νέων: Μια ανάλυση τριών χωρών της Ευρωπαϊκής Ένωσης</a:t>
            </a:r>
            <a:r>
              <a:rPr lang="de-AT" sz="1100" dirty="0">
                <a:effectLst/>
                <a:latin typeface="Calibri" panose="020F0502020204030204" pitchFamily="34" charset="0"/>
                <a:ea typeface="Calibri" panose="020F0502020204030204" pitchFamily="34" charset="0"/>
                <a:cs typeface="Arial" panose="020B0604020202020204" pitchFamily="34" charset="0"/>
              </a:rPr>
              <a:t>. </a:t>
            </a:r>
            <a:r>
              <a:rPr lang="de-AT" sz="1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https://www.sciencedirect.com/science/article/abs/pii/S0301479720302498</a:t>
            </a:r>
            <a:r>
              <a:rPr lang="de-AT" sz="1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spcAft>
                <a:spcPts val="1000"/>
              </a:spcAft>
              <a:buFont typeface="Wingdings" panose="05000000000000000000" pitchFamily="2" charset="2"/>
              <a:buChar char=""/>
            </a:pPr>
            <a:r>
              <a:rPr lang="el-GR" sz="1100" dirty="0">
                <a:effectLst/>
                <a:latin typeface="Calibri" panose="020F0502020204030204" pitchFamily="34" charset="0"/>
                <a:ea typeface="Calibri" panose="020F0502020204030204" pitchFamily="34" charset="0"/>
                <a:cs typeface="Arial" panose="020B0604020202020204" pitchFamily="34" charset="0"/>
              </a:rPr>
              <a:t>Η αυξανόμενη έμφαση στην οικοδόμηση της πράσινης οικονομίας παρέχει εξαιρετικές ευκαιρίες απασχόλησης για τους νέους που αναζητούν την πρώτη τους δουλειά. Βλέπε: Transition Europe. (2019). Πράσινες θέσεις εργασίας στην Ευρώπη και η αυξανόμενη ζήτηση για τεχνικές δεξιότητες. </a:t>
            </a:r>
            <a:r>
              <a:rPr lang="de-AT" sz="1100" dirty="0">
                <a:effectLst/>
                <a:latin typeface="Calibri" panose="020F0502020204030204" pitchFamily="34" charset="0"/>
                <a:ea typeface="Calibri" panose="020F0502020204030204" pitchFamily="34" charset="0"/>
                <a:cs typeface="Arial" panose="020B0604020202020204" pitchFamily="34" charset="0"/>
                <a:hlinkClick r:id="rId7"/>
              </a:rPr>
              <a:t>https://www.transition-europe.eu/fr/publication/green-jobs-europe-and-increasing-demand-technical-skills</a:t>
            </a:r>
            <a:r>
              <a:rPr lang="de-AT" sz="1100" dirty="0">
                <a:effectLst/>
                <a:latin typeface="Calibri" panose="020F0502020204030204" pitchFamily="34" charset="0"/>
                <a:ea typeface="Calibri" panose="020F0502020204030204" pitchFamily="34" charset="0"/>
                <a:cs typeface="Arial" panose="020B0604020202020204" pitchFamily="34" charset="0"/>
              </a:rPr>
              <a:t> </a:t>
            </a:r>
          </a:p>
        </p:txBody>
      </p:sp>
      <p:grpSp>
        <p:nvGrpSpPr>
          <p:cNvPr id="7" name="Gruppieren 6">
            <a:extLst>
              <a:ext uri="{FF2B5EF4-FFF2-40B4-BE49-F238E27FC236}">
                <a16:creationId xmlns:a16="http://schemas.microsoft.com/office/drawing/2014/main" id="{166BB688-D693-3D1A-0039-E55296EA15DE}"/>
              </a:ext>
            </a:extLst>
          </p:cNvPr>
          <p:cNvGrpSpPr/>
          <p:nvPr/>
        </p:nvGrpSpPr>
        <p:grpSpPr>
          <a:xfrm>
            <a:off x="258443" y="6224703"/>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8B771EFD-54F2-9169-773C-9D81BBBFDA86}"/>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953656B-3971-A1FD-72E4-87DE775533F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78337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800" dirty="0"/>
              <a:t>ΜΕ</a:t>
            </a:r>
            <a:r>
              <a:rPr lang="de-AT" sz="2800" dirty="0"/>
              <a:t>2 </a:t>
            </a:r>
            <a:r>
              <a:rPr lang="el-GR" sz="2800" dirty="0"/>
              <a:t>Άσκηση</a:t>
            </a:r>
            <a:r>
              <a:rPr lang="de-AT" sz="2800" dirty="0"/>
              <a:t>: </a:t>
            </a:r>
            <a:r>
              <a:rPr lang="el-GR" sz="2800" dirty="0"/>
              <a:t>Πράσινες θέσεις εργασίας στην χώρα σου</a:t>
            </a:r>
            <a:endParaRPr lang="de-AT" sz="28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10442" y="1179335"/>
            <a:ext cx="8924339" cy="921563"/>
          </a:xfrm>
        </p:spPr>
        <p:txBody>
          <a:bodyPr>
            <a:normAutofit fontScale="92500"/>
          </a:bodyPr>
          <a:lstStyle/>
          <a:p>
            <a:pPr algn="l"/>
            <a:r>
              <a:rPr lang="el-GR" sz="2000" b="1" dirty="0"/>
              <a:t>Στόχος: </a:t>
            </a:r>
            <a:r>
              <a:rPr lang="el-GR" sz="2000" dirty="0"/>
              <a:t>Σε αυτή τη μαθησιακή ενότητα έχετε μάθει για τις βασικές πρωτοβουλίες σε ευρωπαϊκό επίπεδο σε αυτή τη μαθησιακή ενότητα με θέμα τις πράσινες θέσεις εργασίας στην Ευρώπη. Τώρα, είναι η σειρά σας να βρείτε πρωτοβουλίες στη χώρα σας:</a:t>
            </a:r>
            <a:endParaRPr lang="en-US"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436694"/>
            <a:ext cx="8924339" cy="230904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Ελέγξτε για να δείτε ποιες πρωτοβουλίες υλοποιούνται ή έχουν ήδη υλοποιηθεί στη χώρα σας.</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Σημειώστε αυτά που σας φαίνονται πιο χρήσιμα για τη συνεργασία με τους πελάτες (επωφελούμενους)  σας και, αν μπορείτε, συγκεντρώστε ένα παράδειγμα καλής πρακτικής.</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Προσθέστε τις σημειώσεις σας στον Αναστοχασμό Μάθησης κατά τη διάρκεια του μαθήματος κατάρτισης.</a:t>
            </a:r>
            <a:endParaRPr lang="de-AT" dirty="0"/>
          </a:p>
        </p:txBody>
      </p:sp>
      <p:pic>
        <p:nvPicPr>
          <p:cNvPr id="7" name="Grafik 6" descr="Playbook Silhouette">
            <a:extLst>
              <a:ext uri="{FF2B5EF4-FFF2-40B4-BE49-F238E27FC236}">
                <a16:creationId xmlns:a16="http://schemas.microsoft.com/office/drawing/2014/main" id="{3436EDD8-8844-503E-0B6B-3825121EF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8931" y="4070045"/>
            <a:ext cx="2152178" cy="2152178"/>
          </a:xfrm>
          <a:prstGeom prst="rect">
            <a:avLst/>
          </a:prstGeom>
        </p:spPr>
      </p:pic>
      <p:grpSp>
        <p:nvGrpSpPr>
          <p:cNvPr id="8" name="Gruppieren 7">
            <a:extLst>
              <a:ext uri="{FF2B5EF4-FFF2-40B4-BE49-F238E27FC236}">
                <a16:creationId xmlns:a16="http://schemas.microsoft.com/office/drawing/2014/main" id="{10D42FBC-8E49-2CEE-A73F-D891FF1E9D68}"/>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3AF92BA0-115E-9816-78F1-68F8D8A331F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7BADD3D6-1BFA-846E-E235-CBC729B7E43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1001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6" y="251566"/>
            <a:ext cx="8924337" cy="613068"/>
          </a:xfrm>
        </p:spPr>
        <p:txBody>
          <a:bodyPr>
            <a:noAutofit/>
          </a:bodyPr>
          <a:lstStyle/>
          <a:p>
            <a:pPr algn="l"/>
            <a:r>
              <a:rPr lang="el-GR" sz="2400" dirty="0"/>
              <a:t>Λίστα αναφοράς: ΚΟΥΙΖ</a:t>
            </a:r>
            <a:r>
              <a:rPr lang="en-US" sz="2400" dirty="0"/>
              <a:t> </a:t>
            </a:r>
            <a:r>
              <a:rPr lang="el-GR" sz="2400" dirty="0"/>
              <a:t>σχετικά με τις πράσινες θέσεις εργασίας στην Ευρώπη</a:t>
            </a:r>
            <a:endParaRPr lang="en-IE"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fontScale="85000" lnSpcReduction="10000"/>
          </a:bodyPr>
          <a:lstStyle/>
          <a:p>
            <a:pPr algn="l"/>
            <a:r>
              <a:rPr lang="el-GR" sz="2800" dirty="0"/>
              <a:t>Ανατρέξτε στο αρχείο </a:t>
            </a:r>
            <a:r>
              <a:rPr lang="en-US" sz="2800" dirty="0"/>
              <a:t>word </a:t>
            </a:r>
            <a:r>
              <a:rPr lang="el-GR" sz="2800" dirty="0"/>
              <a:t>για την ενότητα </a:t>
            </a:r>
            <a:r>
              <a:rPr lang="en-IE" sz="2800" dirty="0"/>
              <a:t>1 – </a:t>
            </a:r>
            <a:r>
              <a:rPr lang="el-GR" sz="2800" dirty="0"/>
              <a:t>μαθησιακή ενότητα </a:t>
            </a:r>
            <a:r>
              <a:rPr lang="en-IE" sz="2800" dirty="0"/>
              <a:t>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6" y="87598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C908B361-3ECD-7C46-8C85-8B75B52471BD}"/>
              </a:ext>
            </a:extLst>
          </p:cNvPr>
          <p:cNvSpPr txBox="1">
            <a:spLocks/>
          </p:cNvSpPr>
          <p:nvPr/>
        </p:nvSpPr>
        <p:spPr>
          <a:xfrm>
            <a:off x="6349010" y="2879935"/>
            <a:ext cx="4677305" cy="21388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l-GR" sz="2800" dirty="0">
                <a:effectLst/>
                <a:latin typeface="Calibri" panose="020F0502020204030204" pitchFamily="34" charset="0"/>
                <a:ea typeface="Calibri" panose="020F0502020204030204" pitchFamily="34" charset="0"/>
                <a:cs typeface="Arial" panose="020B0604020202020204" pitchFamily="34" charset="0"/>
              </a:rPr>
              <a:t>Ανακαλύψτε τι μάθατε σε αυτή την Ενότητα και ενημερώστε μας για το τι πρέπει να βελτιώσουμε.</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6A5DC083-C93A-8B44-4C89-2724B2DB378C}"/>
              </a:ext>
            </a:extLst>
          </p:cNvPr>
          <p:cNvPicPr>
            <a:picLocks noChangeAspect="1"/>
          </p:cNvPicPr>
          <p:nvPr/>
        </p:nvPicPr>
        <p:blipFill rotWithShape="1">
          <a:blip r:embed="rId3"/>
          <a:srcRect l="55389" t="22833" r="10670" b="13180"/>
          <a:stretch/>
        </p:blipFill>
        <p:spPr>
          <a:xfrm>
            <a:off x="952596" y="1716823"/>
            <a:ext cx="4004971" cy="4247029"/>
          </a:xfrm>
          <a:prstGeom prst="rect">
            <a:avLst/>
          </a:prstGeom>
        </p:spPr>
      </p:pic>
      <p:grpSp>
        <p:nvGrpSpPr>
          <p:cNvPr id="7" name="Gruppieren 6">
            <a:extLst>
              <a:ext uri="{FF2B5EF4-FFF2-40B4-BE49-F238E27FC236}">
                <a16:creationId xmlns:a16="http://schemas.microsoft.com/office/drawing/2014/main" id="{3AD27DE0-C10F-F690-EC5F-9F409BB6BB06}"/>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71CBB0CC-71BD-71D8-76C8-E9E1C43D747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FC2EB9C-237E-F070-CF19-411A65FA167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58781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err="1"/>
              <a:t>CareerBot</a:t>
            </a:r>
            <a:r>
              <a:rPr lang="de-AT" sz="4000" dirty="0"/>
              <a:t> Training for </a:t>
            </a:r>
            <a:r>
              <a:rPr lang="de-AT" sz="4000" dirty="0" err="1"/>
              <a:t>practitioners</a:t>
            </a:r>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828C6FBD-8152-EA4A-3634-698818A7E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675" y="78233"/>
            <a:ext cx="9196478" cy="6101776"/>
          </a:xfrm>
          <a:prstGeom prst="rect">
            <a:avLst/>
          </a:prstGeom>
          <a:noFill/>
        </p:spPr>
      </p:pic>
      <p:grpSp>
        <p:nvGrpSpPr>
          <p:cNvPr id="2" name="Gruppieren 1">
            <a:extLst>
              <a:ext uri="{FF2B5EF4-FFF2-40B4-BE49-F238E27FC236}">
                <a16:creationId xmlns:a16="http://schemas.microsoft.com/office/drawing/2014/main" id="{C98A2BB4-076D-4CA4-F977-01A3299B89DA}"/>
              </a:ext>
            </a:extLst>
          </p:cNvPr>
          <p:cNvGrpSpPr/>
          <p:nvPr/>
        </p:nvGrpSpPr>
        <p:grpSpPr>
          <a:xfrm>
            <a:off x="797939" y="6184787"/>
            <a:ext cx="11211507" cy="600164"/>
            <a:chOff x="797939" y="6184787"/>
            <a:chExt cx="11211507" cy="600164"/>
          </a:xfrm>
        </p:grpSpPr>
        <p:pic>
          <p:nvPicPr>
            <p:cNvPr id="3" name="Grafik 1" descr="Ein Bild, das Schrift, Electric Blue (Farbe), Symbol, Blau enthält.&#10;&#10;Automatisch generierte Beschreibung">
              <a:extLst>
                <a:ext uri="{FF2B5EF4-FFF2-40B4-BE49-F238E27FC236}">
                  <a16:creationId xmlns:a16="http://schemas.microsoft.com/office/drawing/2014/main" id="{F333BF00-4FF7-69D7-E463-27EDF1F3562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D7D8C9C2-8B74-AE9A-F4A2-48476172CBA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32315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Πηγές για την</a:t>
            </a:r>
            <a:r>
              <a:rPr lang="en-IE" sz="4000" dirty="0"/>
              <a:t> </a:t>
            </a:r>
            <a:r>
              <a:rPr lang="el-GR" sz="4000" dirty="0"/>
              <a:t>Ενότητα </a:t>
            </a:r>
            <a:r>
              <a:rPr lang="en-IE" sz="4000" dirty="0"/>
              <a:t>1-</a:t>
            </a:r>
            <a:r>
              <a:rPr lang="el-GR" sz="4000" dirty="0"/>
              <a:t>ΜΕ</a:t>
            </a:r>
            <a:r>
              <a:rPr lang="en-IE" sz="4000" dirty="0"/>
              <a:t>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l-GR" sz="2800" dirty="0"/>
              <a:t>Το παρακάτω εκπαιδευτικό υλικό παρέχεται:</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63726"/>
            <a:ext cx="10419017"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Ενότητα 1 – Μαθησιακή ενότητα 2</a:t>
            </a:r>
            <a:r>
              <a:rPr lang="en-IE" dirty="0"/>
              <a:t>-01 – Power point </a:t>
            </a:r>
            <a:r>
              <a:rPr lang="el-GR" dirty="0"/>
              <a:t>Παρουσίαση</a:t>
            </a:r>
            <a:endParaRPr lang="en-IE" dirty="0"/>
          </a:p>
          <a:p>
            <a:pPr algn="l"/>
            <a:endParaRPr lang="en-IE" dirty="0"/>
          </a:p>
          <a:p>
            <a:pPr marL="342900" indent="-342900" algn="l">
              <a:buFont typeface="Wingdings" panose="05000000000000000000" pitchFamily="2" charset="2"/>
              <a:buChar char="§"/>
            </a:pPr>
            <a:r>
              <a:rPr lang="el-GR" dirty="0"/>
              <a:t>Ενότητα 1 – Μαθησιακή ενότητα 2 </a:t>
            </a:r>
            <a:r>
              <a:rPr lang="en-IE" dirty="0"/>
              <a:t>-02 – </a:t>
            </a:r>
            <a:r>
              <a:rPr lang="el-GR" dirty="0"/>
              <a:t>Περιλαμβάνονται στο έγγραφο </a:t>
            </a:r>
            <a:r>
              <a:rPr lang="en-IE" dirty="0"/>
              <a:t>Word:</a:t>
            </a:r>
          </a:p>
          <a:p>
            <a:pPr marL="2628900" lvl="5" indent="-342900" algn="l">
              <a:buFont typeface="Wingdings" panose="05000000000000000000" pitchFamily="2" charset="2"/>
              <a:buChar char="§"/>
            </a:pPr>
            <a:r>
              <a:rPr lang="el-GR" sz="2400" dirty="0"/>
              <a:t>Συλλογή συνδέσμων</a:t>
            </a:r>
            <a:endParaRPr lang="en-IE" sz="2400" dirty="0"/>
          </a:p>
          <a:p>
            <a:pPr marL="2628900" lvl="5" indent="-342900" algn="l">
              <a:buFont typeface="Wingdings" panose="05000000000000000000" pitchFamily="2" charset="2"/>
              <a:buChar char="§"/>
            </a:pPr>
            <a:r>
              <a:rPr lang="el-GR" sz="2400" dirty="0"/>
              <a:t>Βίντεο και</a:t>
            </a:r>
            <a:endParaRPr lang="en-IE" sz="2400" dirty="0"/>
          </a:p>
          <a:p>
            <a:pPr marL="2628900" lvl="5" indent="-342900" algn="l">
              <a:buFont typeface="Wingdings" panose="05000000000000000000" pitchFamily="2" charset="2"/>
              <a:buChar char="§"/>
            </a:pPr>
            <a:r>
              <a:rPr lang="el-GR" sz="2400" dirty="0"/>
              <a:t>Βιβλιογραφία </a:t>
            </a:r>
          </a:p>
          <a:p>
            <a:pPr marL="2628900" lvl="5" indent="-342900" algn="l">
              <a:buFont typeface="Wingdings" panose="05000000000000000000" pitchFamily="2" charset="2"/>
              <a:buChar char="§"/>
            </a:pPr>
            <a:r>
              <a:rPr lang="el-GR" sz="2400" dirty="0"/>
              <a:t>Άσκηση: Πράσινες θέσεις εργασίας στην χώρα σου</a:t>
            </a:r>
            <a:endParaRPr lang="en-IE" sz="2400" dirty="0"/>
          </a:p>
          <a:p>
            <a:pPr marL="2628900" lvl="5" indent="-342900" algn="l">
              <a:buFont typeface="Wingdings" panose="05000000000000000000" pitchFamily="2" charset="2"/>
              <a:buChar char="§"/>
            </a:pPr>
            <a:r>
              <a:rPr lang="el-GR" sz="2400" dirty="0"/>
              <a:t>Λίστα ελέγχου</a:t>
            </a:r>
            <a:r>
              <a:rPr lang="en-US" sz="2400" dirty="0"/>
              <a:t>: </a:t>
            </a:r>
            <a:r>
              <a:rPr lang="el-GR" sz="2400"/>
              <a:t>ΚΟΥΙΖ</a:t>
            </a:r>
            <a:r>
              <a:rPr lang="en-US" sz="2400"/>
              <a:t> </a:t>
            </a:r>
            <a:r>
              <a:rPr lang="el-GR" sz="2400" dirty="0"/>
              <a:t>σχετικά με τις πράσινες θέσεις εργασίας στην Ευρώπη</a:t>
            </a:r>
            <a:endParaRPr lang="en-IE" dirty="0"/>
          </a:p>
          <a:p>
            <a:pPr algn="l"/>
            <a:endParaRPr lang="en-IE" dirty="0"/>
          </a:p>
        </p:txBody>
      </p:sp>
      <p:pic>
        <p:nvPicPr>
          <p:cNvPr id="8" name="Grafik 7" descr="Internet Silhouette">
            <a:extLst>
              <a:ext uri="{FF2B5EF4-FFF2-40B4-BE49-F238E27FC236}">
                <a16:creationId xmlns:a16="http://schemas.microsoft.com/office/drawing/2014/main" id="{DD7D84E0-A70E-FFA8-5223-9AC828DDE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7355" y="3462918"/>
            <a:ext cx="1802091" cy="1802091"/>
          </a:xfrm>
          <a:prstGeom prst="rect">
            <a:avLst/>
          </a:prstGeom>
        </p:spPr>
      </p:pic>
      <p:grpSp>
        <p:nvGrpSpPr>
          <p:cNvPr id="7" name="Gruppieren 6">
            <a:extLst>
              <a:ext uri="{FF2B5EF4-FFF2-40B4-BE49-F238E27FC236}">
                <a16:creationId xmlns:a16="http://schemas.microsoft.com/office/drawing/2014/main" id="{E48B6D1E-2307-DAA4-9159-EA3721BB4014}"/>
              </a:ext>
            </a:extLst>
          </p:cNvPr>
          <p:cNvGrpSpPr/>
          <p:nvPr/>
        </p:nvGrpSpPr>
        <p:grpSpPr>
          <a:xfrm>
            <a:off x="797939" y="6184787"/>
            <a:ext cx="11211507" cy="600164"/>
            <a:chOff x="797939" y="6184787"/>
            <a:chExt cx="11211507" cy="600164"/>
          </a:xfrm>
        </p:grpSpPr>
        <p:pic>
          <p:nvPicPr>
            <p:cNvPr id="9" name="Grafik 1" descr="Ein Bild, das Schrift, Electric Blue (Farbe), Symbol, Blau enthält.&#10;&#10;Automatisch generierte Beschreibung">
              <a:extLst>
                <a:ext uri="{FF2B5EF4-FFF2-40B4-BE49-F238E27FC236}">
                  <a16:creationId xmlns:a16="http://schemas.microsoft.com/office/drawing/2014/main" id="{8FD41113-57E8-D288-1115-0CAB49ED7A6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27C49D0E-E635-456F-8D09-9A26F3ECF4E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3226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723"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182387" y="369213"/>
            <a:ext cx="4969794" cy="526296"/>
          </a:xfrm>
        </p:spPr>
        <p:txBody>
          <a:bodyPr>
            <a:noAutofit/>
          </a:bodyPr>
          <a:lstStyle/>
          <a:p>
            <a:pPr algn="l"/>
            <a:r>
              <a:rPr lang="el-GR" sz="2800" dirty="0"/>
              <a:t>Ας παραμείνουμε συνδεδεμένοι! </a:t>
            </a:r>
            <a:endParaRPr lang="en-IE" sz="28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el-GR" sz="2000" dirty="0">
                <a:latin typeface="+mj-lt"/>
              </a:rPr>
              <a:t>Ιστοσελίδα</a:t>
            </a:r>
            <a:r>
              <a:rPr lang="de-AT" sz="2000" dirty="0">
                <a:latin typeface="+mj-lt"/>
              </a:rPr>
              <a:t>: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el-GR" sz="2000" dirty="0">
                <a:latin typeface="+mj-lt"/>
              </a:rPr>
              <a:t>Βίντεο</a:t>
            </a:r>
            <a:r>
              <a:rPr lang="de-AT" sz="2000" dirty="0">
                <a:latin typeface="+mj-lt"/>
              </a:rPr>
              <a:t>: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el-GR" sz="2000" dirty="0">
                <a:latin typeface="+mj-lt"/>
              </a:rPr>
              <a:t>Εκπαίδευση μέσω διαδικτύου</a:t>
            </a:r>
            <a:r>
              <a:rPr lang="de-AT" sz="2000" dirty="0">
                <a:latin typeface="+mj-lt"/>
              </a:rPr>
              <a:t>: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1448" y="313517"/>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950657"/>
            <a:ext cx="54678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by the European Union. Views and opinions expressed are however those of the author(s) only and do not necessarily reflect those of the European Union or </a:t>
            </a:r>
            <a:r>
              <a:rPr lang="en-US" altLang="de-DE" sz="10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198344" y="-130902"/>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Επικεφαλής και συντονιστής του έργου</a:t>
            </a:r>
          </a:p>
          <a:p>
            <a:pPr marL="0" indent="0">
              <a:lnSpc>
                <a:spcPct val="100000"/>
              </a:lnSpc>
              <a:spcBef>
                <a:spcPts val="300"/>
              </a:spcBef>
              <a:buFont typeface="Arial" panose="020B0604020202020204" pitchFamily="34" charset="0"/>
              <a:buNone/>
            </a:pPr>
            <a:r>
              <a:rPr lang="en-GB" sz="1100" dirty="0" err="1"/>
              <a:t>Hafelekar</a:t>
            </a:r>
            <a:endParaRPr lang="en-GB" sz="1100" dirty="0"/>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Διάρκεια προγράμματος</a:t>
            </a:r>
          </a:p>
          <a:p>
            <a:pPr marL="0" indent="0">
              <a:lnSpc>
                <a:spcPct val="100000"/>
              </a:lnSpc>
              <a:spcBef>
                <a:spcPts val="300"/>
              </a:spcBef>
              <a:buFont typeface="Arial" panose="020B0604020202020204" pitchFamily="34" charset="0"/>
              <a:buNone/>
            </a:pPr>
            <a:r>
              <a:rPr lang="en-GB" sz="1100" dirty="0"/>
              <a:t>November 2021 to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l-GR" sz="1100" cap="all" dirty="0"/>
              <a:t>ΠΡΌΓΡΑΜΜΑ</a:t>
            </a:r>
            <a:endParaRPr lang="en-GB" sz="1100" cap="all" dirty="0"/>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dirty="0"/>
              <a:t>ΙΣΤΟΣΕΛΙΔΑ</a:t>
            </a:r>
            <a:endParaRPr lang="en-GB" sz="1100" dirty="0"/>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ΕΠΙΚΟΙΝΩΝΙΑ</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l-GR" sz="1100" dirty="0"/>
              <a:t>ΣΥΝΕΤΑΙΡΟΙ</a:t>
            </a:r>
            <a:endParaRPr lang="en-US" sz="1100" dirty="0"/>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a:effectLst/>
                <a:hlinkClick r:id="rId10">
                  <a:extLst>
                    <a:ext uri="{A12FA001-AC4F-418D-AE19-62706E023703}">
                      <ahyp:hlinkClr xmlns:ahyp="http://schemas.microsoft.com/office/drawing/2018/hyperlinkcolor" val="tx"/>
                    </a:ext>
                  </a:extLst>
                </a:hlinkClick>
              </a:rPr>
              <a:t>Synergasia Enegon Politon, GR</a:t>
            </a:r>
            <a:endParaRPr lang="de-AT" sz="1100" b="0" i="0" u="sng" dirty="0">
              <a:effectLst/>
            </a:endParaRPr>
          </a:p>
          <a:p>
            <a:pPr marL="0" indent="0" algn="l">
              <a:buNone/>
            </a:pPr>
            <a:r>
              <a:rPr lang="de-AT" sz="1100" b="0" i="0" u="sng" strike="noStrike" dirty="0">
                <a:effectLst/>
                <a:hlinkClick r:id="rId11">
                  <a:extLst>
                    <a:ext uri="{A12FA001-AC4F-418D-AE19-62706E023703}">
                      <ahyp:hlinkClr xmlns:ahyp="http://schemas.microsoft.com/office/drawing/2018/hyperlinkcolor" val="tx"/>
                    </a:ext>
                  </a:extLst>
                </a:hlinkClick>
              </a:rPr>
              <a:t>Pontydysgu SL, ES</a:t>
            </a:r>
            <a:endParaRPr lang="de-AT" sz="1100" b="0" i="0" u="sng" dirty="0">
              <a:effectLst/>
            </a:endParaRPr>
          </a:p>
          <a:p>
            <a:pPr marL="0" indent="0" algn="l">
              <a:buNone/>
            </a:pPr>
            <a:r>
              <a:rPr lang="de-AT" sz="1100" b="0" i="0" u="sng" strike="noStrike" dirty="0">
                <a:effectLst/>
                <a:hlinkClick r:id="rId12">
                  <a:extLst>
                    <a:ext uri="{A12FA001-AC4F-418D-AE19-62706E023703}">
                      <ahyp:hlinkClr xmlns:ahyp="http://schemas.microsoft.com/office/drawing/2018/hyperlinkcolor" val="tx"/>
                    </a:ext>
                  </a:extLst>
                </a:hlinkClick>
              </a:rPr>
              <a:t>Consultoría de Innovación Social, ES</a:t>
            </a:r>
            <a:endParaRPr lang="de-AT" sz="1100" b="0" i="0" u="sng" dirty="0">
              <a:effectLst/>
            </a:endParaRPr>
          </a:p>
          <a:p>
            <a:pPr marL="0" indent="0" algn="l">
              <a:buNone/>
            </a:pPr>
            <a:r>
              <a:rPr lang="de-AT" sz="1100" b="0" i="0" u="sng" strike="noStrike" dirty="0">
                <a:effectLst/>
                <a:hlinkClick r:id="rId13">
                  <a:extLst>
                    <a:ext uri="{A12FA001-AC4F-418D-AE19-62706E023703}">
                      <ahyp:hlinkClr xmlns:ahyp="http://schemas.microsoft.com/office/drawing/2018/hyperlinkcolor" val="tx"/>
                    </a:ext>
                  </a:extLst>
                </a:hlinkClick>
              </a:rPr>
              <a:t>Ballymun Job Centre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22128" y="401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06998"/>
            <a:ext cx="7524510" cy="11647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l-GR" altLang="de-DE" sz="1200" dirty="0">
                <a:solidFill>
                  <a:srgbClr val="464646"/>
                </a:solidFill>
                <a:ea typeface="Times New Roman" panose="02020603050405020304" pitchFamily="18" charset="0"/>
                <a:cs typeface="Times New Roman" panose="02020603050405020304" pitchFamily="18" charset="0"/>
              </a:rPr>
              <a:t>Αυτό το έγγραφο διατίθεται με άδεια CC BY-NC-ND</a:t>
            </a:r>
            <a:r>
              <a:rPr lang="en-IE" altLang="de-DE" sz="1200" dirty="0">
                <a:solidFill>
                  <a:srgbClr val="464646"/>
                </a:solidFill>
                <a:ea typeface="Times New Roman" panose="02020603050405020304" pitchFamily="18" charset="0"/>
                <a:cs typeface="Times New Roman" panose="02020603050405020304" pitchFamily="18" charset="0"/>
              </a:rPr>
              <a:t>. </a:t>
            </a:r>
            <a:r>
              <a:rPr lang="el-GR" altLang="de-DE" sz="1200" dirty="0">
                <a:solidFill>
                  <a:srgbClr val="464646"/>
                </a:solidFill>
                <a:ea typeface="Times New Roman" panose="02020603050405020304" pitchFamily="18" charset="0"/>
                <a:cs typeface="Times New Roman" panose="02020603050405020304" pitchFamily="18" charset="0"/>
              </a:rPr>
              <a:t>Δες</a:t>
            </a:r>
            <a:r>
              <a:rPr lang="de-AT" altLang="de-DE" sz="1200" dirty="0">
                <a:solidFill>
                  <a:srgbClr val="464646"/>
                </a:solidFill>
                <a:ea typeface="Times New Roman" panose="02020603050405020304" pitchFamily="18" charset="0"/>
                <a:cs typeface="Times New Roman" panose="02020603050405020304" pitchFamily="18" charset="0"/>
              </a:rPr>
              <a:t>: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1</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457201" y="1593848"/>
            <a:ext cx="9507230" cy="181512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200" dirty="0">
                <a:latin typeface="+mj-lt"/>
              </a:rPr>
              <a:t>Ας εξερευνήσουμε την μαθησιακή ενότητα 1: Ψηφιοποίηση στην Ευρώπη : ευκαιρίες, προκλήσεις και επιπτώσεις</a:t>
            </a:r>
            <a:endParaRPr lang="de-AT" sz="52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914399" y="4919821"/>
            <a:ext cx="9276069" cy="980964"/>
          </a:xfrm>
        </p:spPr>
        <p:txBody>
          <a:bodyPr>
            <a:normAutofit fontScale="77500" lnSpcReduction="20000"/>
          </a:bodyPr>
          <a:lstStyle/>
          <a:p>
            <a:endParaRPr lang="de-AT" sz="2800" dirty="0"/>
          </a:p>
          <a:p>
            <a:r>
              <a:rPr lang="de-AT" sz="2800" dirty="0"/>
              <a:t>#</a:t>
            </a:r>
            <a:r>
              <a:rPr lang="el-GR" sz="2800" dirty="0"/>
              <a:t>ψηφιακή επανάσταση</a:t>
            </a:r>
            <a:r>
              <a:rPr lang="de-AT" sz="2800" dirty="0"/>
              <a:t>, #</a:t>
            </a:r>
            <a:r>
              <a:rPr lang="el-GR" sz="2800" dirty="0"/>
              <a:t>πρόγραμμα ψηφιακής Ευρώπης</a:t>
            </a:r>
            <a:r>
              <a:rPr lang="de-AT" sz="2800" dirty="0"/>
              <a:t>, #</a:t>
            </a:r>
            <a:r>
              <a:rPr lang="el-GR" sz="2800" dirty="0"/>
              <a:t>ψηφιακήερυώπη</a:t>
            </a:r>
            <a:r>
              <a:rPr lang="de-AT" sz="2800" dirty="0"/>
              <a:t>, #</a:t>
            </a:r>
            <a:r>
              <a:rPr lang="el-GR" sz="2800" dirty="0"/>
              <a:t>ψηφιοποίηση του </a:t>
            </a:r>
            <a:r>
              <a:rPr lang="de-AT" sz="2800" dirty="0"/>
              <a:t>eurofound, #</a:t>
            </a:r>
            <a:r>
              <a:rPr lang="el-GR" sz="2800" dirty="0"/>
              <a:t>προκλήσεις</a:t>
            </a:r>
            <a:r>
              <a:rPr lang="de-AT" sz="2800" dirty="0"/>
              <a:t> #</a:t>
            </a:r>
            <a:r>
              <a:rPr lang="el-GR" sz="2800" dirty="0"/>
              <a:t>πλαίσια &amp; πολιτικές</a:t>
            </a:r>
            <a:endParaRPr lang="de-AT" sz="2800" dirty="0"/>
          </a:p>
        </p:txBody>
      </p:sp>
      <p:grpSp>
        <p:nvGrpSpPr>
          <p:cNvPr id="3" name="Gruppieren 2">
            <a:extLst>
              <a:ext uri="{FF2B5EF4-FFF2-40B4-BE49-F238E27FC236}">
                <a16:creationId xmlns:a16="http://schemas.microsoft.com/office/drawing/2014/main" id="{A15CCA59-E857-E188-8BBB-AFC7926D035A}"/>
              </a:ext>
            </a:extLst>
          </p:cNvPr>
          <p:cNvGrpSpPr/>
          <p:nvPr/>
        </p:nvGrpSpPr>
        <p:grpSpPr>
          <a:xfrm>
            <a:off x="610756" y="6222571"/>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E93B486E-FCB1-AEE6-BD6E-CDC9891EF3D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9641285-0BAE-D377-C63A-7BEDDD6A6B3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1647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200" dirty="0"/>
              <a:t>Μαθησιακή ενότητα</a:t>
            </a:r>
            <a:r>
              <a:rPr lang="de-AT" sz="3200" dirty="0"/>
              <a:t>: </a:t>
            </a:r>
            <a:r>
              <a:rPr lang="el-GR" sz="3200" dirty="0"/>
              <a:t>Μαθησιακά αποτελέσματα</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66682" y="1496385"/>
            <a:ext cx="8924339" cy="782800"/>
          </a:xfrm>
        </p:spPr>
        <p:txBody>
          <a:bodyPr>
            <a:noAutofit/>
          </a:bodyPr>
          <a:lstStyle/>
          <a:p>
            <a:pPr algn="l"/>
            <a:r>
              <a:rPr lang="el-GR" dirty="0"/>
              <a:t>Οι εκπαιδευόμενοι αποκτούν ολοκληρωμένη κατανόηση του βαθύτατου αντίκτυπου της ψηφιοποίησης στην Ευρώπη:</a:t>
            </a:r>
            <a:endParaRPr lang="en-GB"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039003" y="2084155"/>
            <a:ext cx="8924339" cy="312939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GB" dirty="0"/>
          </a:p>
          <a:p>
            <a:pPr marL="342900" indent="-342900" algn="l">
              <a:lnSpc>
                <a:spcPct val="150000"/>
              </a:lnSpc>
              <a:buFont typeface="Wingdings" panose="05000000000000000000" pitchFamily="2" charset="2"/>
              <a:buChar char="§"/>
            </a:pPr>
            <a:r>
              <a:rPr lang="el-GR" dirty="0"/>
              <a:t>Επιπτώσεις της ψηφιοποίησης - Η ψηφιακή επανάσταση της Ευρώπης;</a:t>
            </a:r>
          </a:p>
          <a:p>
            <a:pPr marL="342900" indent="-342900" algn="l">
              <a:lnSpc>
                <a:spcPct val="150000"/>
              </a:lnSpc>
              <a:buFont typeface="Wingdings" panose="05000000000000000000" pitchFamily="2" charset="2"/>
              <a:buChar char="§"/>
            </a:pPr>
            <a:r>
              <a:rPr lang="el-GR" dirty="0"/>
              <a:t>Τοποθέτηση - Ο ευρωπαϊκός τρόπος</a:t>
            </a:r>
          </a:p>
          <a:p>
            <a:pPr marL="342900" indent="-342900" algn="l">
              <a:lnSpc>
                <a:spcPct val="150000"/>
              </a:lnSpc>
              <a:buFont typeface="Wingdings" panose="05000000000000000000" pitchFamily="2" charset="2"/>
              <a:buChar char="§"/>
            </a:pPr>
            <a:r>
              <a:rPr lang="el-GR" dirty="0"/>
              <a:t>5 Πρωτοβουλίες για την ψηφιοποίηση σε ευρωπαϊκό επίπεδο</a:t>
            </a:r>
          </a:p>
          <a:p>
            <a:pPr marL="342900" indent="-342900" algn="l">
              <a:lnSpc>
                <a:spcPct val="150000"/>
              </a:lnSpc>
              <a:buFont typeface="Wingdings" panose="05000000000000000000" pitchFamily="2" charset="2"/>
              <a:buChar char="§"/>
            </a:pPr>
            <a:r>
              <a:rPr lang="el-GR" dirty="0"/>
              <a:t>Προκλήσεις της ψηφιοποίησης για την Ευρώπη  </a:t>
            </a:r>
          </a:p>
          <a:p>
            <a:pPr marL="342900" indent="-342900" algn="l">
              <a:lnSpc>
                <a:spcPct val="150000"/>
              </a:lnSpc>
              <a:buFont typeface="Wingdings" panose="05000000000000000000" pitchFamily="2" charset="2"/>
              <a:buChar char="§"/>
            </a:pPr>
            <a:r>
              <a:rPr lang="el-GR" dirty="0"/>
              <a:t>Πολιτικές και πλαίσια – η επιλογή</a:t>
            </a:r>
            <a:endParaRPr lang="en-GB" dirty="0"/>
          </a:p>
        </p:txBody>
      </p:sp>
      <p:pic>
        <p:nvPicPr>
          <p:cNvPr id="10" name="Grafik 9" descr="Balkendiagramm mit Aufwärtstrend Silhouette">
            <a:extLst>
              <a:ext uri="{FF2B5EF4-FFF2-40B4-BE49-F238E27FC236}">
                <a16:creationId xmlns:a16="http://schemas.microsoft.com/office/drawing/2014/main" id="{F22E92A3-DA20-D7C3-5078-14A3957EC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663" y="4004063"/>
            <a:ext cx="1738943" cy="1738943"/>
          </a:xfrm>
          <a:prstGeom prst="rect">
            <a:avLst/>
          </a:prstGeom>
        </p:spPr>
      </p:pic>
      <p:grpSp>
        <p:nvGrpSpPr>
          <p:cNvPr id="7" name="Gruppieren 6">
            <a:extLst>
              <a:ext uri="{FF2B5EF4-FFF2-40B4-BE49-F238E27FC236}">
                <a16:creationId xmlns:a16="http://schemas.microsoft.com/office/drawing/2014/main" id="{7519C063-9195-11D7-32A6-18BE27A6DC94}"/>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22AAF8B5-FCC5-0C83-B9AE-F1921768FA3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9CA248D-AB14-3657-D561-61111089E9C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2800" dirty="0"/>
              <a:t>Μαθησιακή ενότητα </a:t>
            </a:r>
            <a:r>
              <a:rPr lang="de-AT" sz="2800" dirty="0"/>
              <a:t>1: </a:t>
            </a:r>
            <a:r>
              <a:rPr lang="el-GR" sz="2800" dirty="0"/>
              <a:t>Επιπτώσεις της ψηφιοποίησης</a:t>
            </a:r>
            <a:endParaRPr lang="de-AT" sz="28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10557" y="1163933"/>
            <a:ext cx="8140950" cy="874360"/>
          </a:xfrm>
        </p:spPr>
        <p:txBody>
          <a:bodyPr>
            <a:noAutofit/>
          </a:bodyPr>
          <a:lstStyle/>
          <a:p>
            <a:pPr algn="l"/>
            <a:r>
              <a:rPr lang="el-GR" sz="2000" dirty="0"/>
              <a:t>Η ψηφιοποίηση έχει καταστεί σημαντική κινητήρια δύναμη στην Ευρώπη, αναδιαμορφώνοντας διάφορες πτυχές της κοινωνίας, της οικονομίας και της διακυβέρνησης.</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2345068"/>
            <a:ext cx="10915821" cy="3214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
            </a:pPr>
            <a:r>
              <a:rPr lang="de-AT" dirty="0"/>
              <a:t> </a:t>
            </a:r>
            <a:r>
              <a:rPr lang="el-GR" sz="2000" dirty="0"/>
              <a:t>Ψηφιακή επανάσταση Ευρώπης; Ενώ έχει σημειωθεί πρόοδος στην υιοθέτηση των ψηφιακών τεχνολογιών από τις επιχειρήσεις στην Ευρωπαϊκή Ένωση, δεν έχει ακόμη κλείσει το χάσμα με τις Ηνωμένες Πολιτείες. (Ευρωπαϊκή Τράπεζα Επενδύσεων. 2021)</a:t>
            </a:r>
          </a:p>
          <a:p>
            <a:pPr marL="342900" indent="-342900" algn="l">
              <a:lnSpc>
                <a:spcPct val="100000"/>
              </a:lnSpc>
              <a:buFont typeface="Wingdings" panose="05000000000000000000" pitchFamily="2" charset="2"/>
              <a:buChar char="§"/>
            </a:pPr>
            <a:r>
              <a:rPr lang="el-GR" sz="2000" dirty="0"/>
              <a:t>Αν και οι περισσότερες ευρωπαϊκές χώρες προχωρούν στις προσπάθειες ψηφιακού μετασχηματισμού τους, υπάρχουν σημαντικές διαφορές στην υιοθέτηση βασικών ψηφιακών τεχνολογιών από τις επιχειρήσεις μεταξύ των διαφόρων χωρών. (Smart Energy International. 2021)</a:t>
            </a:r>
          </a:p>
          <a:p>
            <a:pPr marL="342900" indent="-342900" algn="l">
              <a:lnSpc>
                <a:spcPct val="100000"/>
              </a:lnSpc>
              <a:spcAft>
                <a:spcPts val="1000"/>
              </a:spcAft>
              <a:buFont typeface="Wingdings" panose="05000000000000000000" pitchFamily="2" charset="2"/>
              <a:buChar char="§"/>
            </a:pPr>
            <a:r>
              <a:rPr lang="el-GR" sz="2000" dirty="0"/>
              <a:t>Η ψηφιακή στρατηγική της ΕΕ επικεντρώνεται στην αξιοποίηση του δυναμικού του ψηφιακού μετασχηματισμού προς όφελος των ατόμων και των επιχειρήσεων. (Ευρωπαϊκή Τράπεζα Επενδύσεων. 2023)</a:t>
            </a:r>
            <a:endParaRPr lang="de-AT" sz="2000" dirty="0"/>
          </a:p>
        </p:txBody>
      </p:sp>
      <p:grpSp>
        <p:nvGrpSpPr>
          <p:cNvPr id="7" name="Gruppieren 6">
            <a:extLst>
              <a:ext uri="{FF2B5EF4-FFF2-40B4-BE49-F238E27FC236}">
                <a16:creationId xmlns:a16="http://schemas.microsoft.com/office/drawing/2014/main" id="{10DEC85F-6625-AE09-9579-A8B23CBF352A}"/>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70A8A32F-A57D-EB48-06EF-B2A4288DADA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B2B7FAF9-DBFA-0B4B-75B7-4DE7C7F61A3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8326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9248849" cy="613068"/>
          </a:xfrm>
        </p:spPr>
        <p:txBody>
          <a:bodyPr>
            <a:noAutofit/>
          </a:bodyPr>
          <a:lstStyle/>
          <a:p>
            <a:pPr algn="l"/>
            <a:r>
              <a:rPr lang="el-GR" sz="4000" dirty="0"/>
              <a:t>ΜΕ</a:t>
            </a:r>
            <a:r>
              <a:rPr lang="de-AT" sz="4000" dirty="0"/>
              <a:t>1: </a:t>
            </a:r>
            <a:r>
              <a:rPr lang="el-GR" sz="4000" dirty="0"/>
              <a:t>Τοποθέτηση - Ο ευρωπαϊκός τρόπος</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0235" y="978636"/>
            <a:ext cx="9748241" cy="1133940"/>
          </a:xfrm>
        </p:spPr>
        <p:txBody>
          <a:bodyPr>
            <a:noAutofit/>
          </a:bodyPr>
          <a:lstStyle/>
          <a:p>
            <a:pPr algn="l"/>
            <a:r>
              <a:rPr lang="el-GR" sz="1600" dirty="0">
                <a:effectLst/>
                <a:latin typeface="Calibri" panose="020F0502020204030204" pitchFamily="34" charset="0"/>
                <a:ea typeface="Calibri" panose="020F0502020204030204" pitchFamily="34" charset="0"/>
                <a:cs typeface="Arial" panose="020B0604020202020204" pitchFamily="34" charset="0"/>
              </a:rPr>
              <a:t>Σύμφωνα με την Ευρωπαϊκή Επιτροπή και τους συναφείς ευρωπαϊκούς οργανισμούς, ο ευρωπαϊκός δρόμος προς μια ψηφιοποιημένη οικονομία και κοινωνία αφορά την αλληλεγγύη, την ευημερία και τη βιωσιμότητα, που εδράζεται στην ενδυνάμωση των πολιτών και των επιχειρήσεων, εξασφαλίζοντας την ασφάλεια και την ανθεκτικότητα του ψηφιακού οικοσυστήματος και των αλυσίδων εφοδιασμού. Οι προτεραιότητες της Ευρωπαϊκής Επιτροπής είναι οι εξής:</a:t>
            </a:r>
            <a:endParaRPr lang="de-AT" sz="16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335759"/>
            <a:ext cx="10965517" cy="36242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
            </a:pPr>
            <a:r>
              <a:rPr lang="el-GR" sz="2000" b="1" dirty="0"/>
              <a:t>Ευρωπαϊκή ψηφιακή στρατηγική 2020-2025: </a:t>
            </a:r>
            <a:r>
              <a:rPr lang="el-GR" sz="2000" dirty="0"/>
              <a:t>Η στρατηγική αυτή, που δρομολογήθηκε τον Φεβρουάριο του 2020, αποσκοπεί στην ενδυνάμωση των ανθρώπων με μια νέα γενιά τεχνολογιών, συμβάλλοντας στην υποστήριξη της "δίκαιης μετάβασης" προς μια κλιματικά ουδέτερη Ευρώπη μέσω της Ευρωπαϊκής Πράσινης Συμφωνίας.</a:t>
            </a:r>
          </a:p>
          <a:p>
            <a:pPr marL="342900" indent="-342900" algn="l">
              <a:lnSpc>
                <a:spcPct val="100000"/>
              </a:lnSpc>
              <a:buFont typeface="Wingdings" panose="05000000000000000000" pitchFamily="2" charset="2"/>
              <a:buChar char="§"/>
            </a:pPr>
            <a:r>
              <a:rPr lang="el-GR" sz="2000" b="1" dirty="0">
                <a:solidFill>
                  <a:srgbClr val="000000"/>
                </a:solidFill>
                <a:effectLst/>
                <a:ea typeface="Calibri" panose="020F0502020204030204" pitchFamily="34" charset="0"/>
              </a:rPr>
              <a:t>Στο πλαίσιο της δέσμης νομοθετικών μέτρων για τις ψηφιακές υπηρεσίες, η οποία δημοσιεύθηκε στις 15 Δεκεμβρίου 2020, η Επιτροπή πρότεινε δύο νομοθετικές πρωτοβουλίες για την αναβάθμιση των κανόνων που διέπουν τις ψηφιακές υπηρεσίες στην ΕΕ: </a:t>
            </a:r>
            <a:r>
              <a:rPr lang="el-GR" sz="2000" dirty="0">
                <a:solidFill>
                  <a:srgbClr val="000000"/>
                </a:solidFill>
                <a:effectLst/>
                <a:ea typeface="Calibri" panose="020F0502020204030204" pitchFamily="34" charset="0"/>
              </a:rPr>
              <a:t>το νόμο για τις ψηφιακές υπηρεσίες (DSA) και το νόμο για τις ψηφιακές αγορές (DMA). Οι πρωτοβουλίες αυτές θα αλλάξουν τον τρόπο με τον οποίο οι εταιρείες προσφέρουν και χρησιμοποιούν ψηφιακές υπηρεσίες.</a:t>
            </a:r>
          </a:p>
          <a:p>
            <a:pPr marL="342900" indent="-342900" algn="l">
              <a:lnSpc>
                <a:spcPct val="100000"/>
              </a:lnSpc>
              <a:buFont typeface="Wingdings" panose="05000000000000000000" pitchFamily="2" charset="2"/>
              <a:buChar char="§"/>
            </a:pPr>
            <a:r>
              <a:rPr lang="el-GR" sz="2000" dirty="0">
                <a:effectLst/>
                <a:ea typeface="Calibri" panose="020F0502020204030204" pitchFamily="34" charset="0"/>
                <a:cs typeface="Arial" panose="020B0604020202020204" pitchFamily="34" charset="0"/>
              </a:rPr>
              <a:t>Η ψηφιοποίηση στην Ευρώπη παρουσιάζει ευκαιρίες και προκλήσεις. Ακολουθούν οι πηγές που θέλουμε να παρουσιάσουμε στους συμβούλους, οι οποίοι συνεργάζονται με το CareerBot για να κατανοήσουν τις τρέχουσες και προγραμματισμένες δραστηριότητες σε ευρωπαϊκό επίπεδο που εστιάζουν στις ευκαιρίες:</a:t>
            </a:r>
            <a:endParaRPr lang="en-GB" sz="2000" dirty="0"/>
          </a:p>
        </p:txBody>
      </p:sp>
      <p:grpSp>
        <p:nvGrpSpPr>
          <p:cNvPr id="7" name="Gruppieren 6">
            <a:extLst>
              <a:ext uri="{FF2B5EF4-FFF2-40B4-BE49-F238E27FC236}">
                <a16:creationId xmlns:a16="http://schemas.microsoft.com/office/drawing/2014/main" id="{D30275C3-1C2F-4623-CBA6-D64223AA6FD7}"/>
              </a:ext>
            </a:extLst>
          </p:cNvPr>
          <p:cNvGrpSpPr/>
          <p:nvPr/>
        </p:nvGrpSpPr>
        <p:grpSpPr>
          <a:xfrm>
            <a:off x="797939" y="6184787"/>
            <a:ext cx="11211507" cy="600164"/>
            <a:chOff x="797939" y="6184787"/>
            <a:chExt cx="11211507" cy="600164"/>
          </a:xfrm>
        </p:grpSpPr>
        <p:pic>
          <p:nvPicPr>
            <p:cNvPr id="8" name="Grafik 1" descr="Ein Bild, das Schrift, Electric Blue (Farbe), Symbol, Blau enthält.&#10;&#10;Automatisch generierte Beschreibung">
              <a:extLst>
                <a:ext uri="{FF2B5EF4-FFF2-40B4-BE49-F238E27FC236}">
                  <a16:creationId xmlns:a16="http://schemas.microsoft.com/office/drawing/2014/main" id="{C9CDA5D4-D29A-62AE-0F90-2290F8E3049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D587D2F8-C4E4-48C0-5E17-8E8D959F213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320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400116"/>
            <a:ext cx="8671300" cy="613068"/>
          </a:xfrm>
        </p:spPr>
        <p:txBody>
          <a:bodyPr>
            <a:noAutofit/>
          </a:bodyPr>
          <a:lstStyle/>
          <a:p>
            <a:pPr algn="l"/>
            <a:r>
              <a:rPr lang="el-GR" sz="2400" dirty="0"/>
              <a:t>ΜΕ</a:t>
            </a:r>
            <a:r>
              <a:rPr lang="de-AT" sz="2400" dirty="0"/>
              <a:t>1: 5 </a:t>
            </a:r>
            <a:r>
              <a:rPr lang="el-GR" sz="2400" dirty="0"/>
              <a:t>πρωτοβουλίες για την ψηφιοποίηση σε ευρωπαϊκό επίπεδο</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1. </a:t>
            </a:r>
            <a:r>
              <a:rPr lang="el-GR" dirty="0"/>
              <a:t>Μια Ευρώπη προσαρμοσμένη στην ψηφιακή εποχή</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6" y="934743"/>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900" dirty="0">
                <a:latin typeface="Calibri" panose="020F0502020204030204" pitchFamily="34" charset="0"/>
                <a:ea typeface="Calibri" panose="020F0502020204030204" pitchFamily="34" charset="0"/>
                <a:cs typeface="Arial" panose="020B0604020202020204" pitchFamily="34" charset="0"/>
              </a:rPr>
              <a:t>Ιστοσελίδα</a:t>
            </a:r>
            <a:r>
              <a:rPr lang="en-GB" sz="1900" dirty="0">
                <a:effectLst/>
                <a:latin typeface="Calibri" panose="020F0502020204030204" pitchFamily="34" charset="0"/>
                <a:ea typeface="Calibri" panose="020F0502020204030204" pitchFamily="34" charset="0"/>
                <a:cs typeface="Arial" panose="020B0604020202020204" pitchFamily="34" charset="0"/>
              </a:rPr>
              <a:t>: </a:t>
            </a:r>
            <a:r>
              <a:rPr lang="en-GB"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https://ec.europa.eu/info/strategy/priorities-2019-2024/europe-fit-digital-age_en</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900" dirty="0">
                <a:effectLst/>
                <a:latin typeface="Calibri" panose="020F0502020204030204" pitchFamily="34" charset="0"/>
                <a:ea typeface="Calibri" panose="020F0502020204030204" pitchFamily="34" charset="0"/>
                <a:cs typeface="Arial" panose="020B0604020202020204" pitchFamily="34" charset="0"/>
              </a:rPr>
              <a:t>Σύνδεσμος </a:t>
            </a:r>
            <a:r>
              <a:rPr lang="en-GB" sz="1900" dirty="0">
                <a:effectLst/>
                <a:latin typeface="Calibri" panose="020F0502020204030204" pitchFamily="34" charset="0"/>
                <a:ea typeface="Calibri" panose="020F0502020204030204" pitchFamily="34" charset="0"/>
                <a:cs typeface="Arial" panose="020B0604020202020204" pitchFamily="34" charset="0"/>
              </a:rPr>
              <a:t>YouTube: </a:t>
            </a:r>
            <a:r>
              <a:rPr lang="en-GB"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https://www.youtube.com/watch?v=wU6PQL3lZxs</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pPr>
            <a:endParaRPr lang="de-AT" dirty="0"/>
          </a:p>
        </p:txBody>
      </p:sp>
      <p:pic>
        <p:nvPicPr>
          <p:cNvPr id="7" name="Grafik 6" descr="Ein Bild, das Text, Screenshot, Software, Menschliches Gesicht enthält.&#10;&#10;Automatisch generierte Beschreibung">
            <a:extLst>
              <a:ext uri="{FF2B5EF4-FFF2-40B4-BE49-F238E27FC236}">
                <a16:creationId xmlns:a16="http://schemas.microsoft.com/office/drawing/2014/main" id="{F4FDB21E-84A0-D49B-9C00-F7CDE3A83D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61" t="14313" r="1470" b="11622"/>
          <a:stretch/>
        </p:blipFill>
        <p:spPr bwMode="auto">
          <a:xfrm>
            <a:off x="947736" y="1703652"/>
            <a:ext cx="4475210" cy="2791656"/>
          </a:xfrm>
          <a:prstGeom prst="rect">
            <a:avLst/>
          </a:prstGeom>
          <a:ln>
            <a:noFill/>
          </a:ln>
          <a:extLst>
            <a:ext uri="{53640926-AAD7-44D8-BBD7-CCE9431645EC}">
              <a14:shadowObscured xmlns:a14="http://schemas.microsoft.com/office/drawing/2010/main"/>
            </a:ext>
          </a:extLst>
        </p:spPr>
      </p:pic>
      <p:sp>
        <p:nvSpPr>
          <p:cNvPr id="9" name="Untertitel 2">
            <a:extLst>
              <a:ext uri="{FF2B5EF4-FFF2-40B4-BE49-F238E27FC236}">
                <a16:creationId xmlns:a16="http://schemas.microsoft.com/office/drawing/2014/main" id="{21C3CBA8-5157-8D8C-68F3-DBB76B7F0985}"/>
              </a:ext>
            </a:extLst>
          </p:cNvPr>
          <p:cNvSpPr txBox="1">
            <a:spLocks/>
          </p:cNvSpPr>
          <p:nvPr/>
        </p:nvSpPr>
        <p:spPr>
          <a:xfrm>
            <a:off x="5528579" y="1796225"/>
            <a:ext cx="4677305" cy="31739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2000" dirty="0">
                <a:effectLst/>
                <a:latin typeface="Calibri" panose="020F0502020204030204" pitchFamily="34" charset="0"/>
                <a:ea typeface="Calibri" panose="020F0502020204030204" pitchFamily="34" charset="0"/>
                <a:cs typeface="Arial" panose="020B0604020202020204" pitchFamily="34" charset="0"/>
              </a:rPr>
              <a:t>Ενδυνάμωση των ανθρώπων με μια νέα γενιά τεχνολογιών: Η ψηφιακή τεχνολογία φέρνει επανάσταση στον τρόπο με τον οποίο οι άνθρωποι ζουν τη ζωή τους. Η ψηφιακή στρατηγική της Ευρωπαϊκής Ένωσης έχει δεσμευτεί να αξιοποιήσει αυτόν τον μετασχηματισμό προς όφελος των ατόμων και των επιχειρήσεων, συμβάλλοντας παράλληλα στον φιλόδοξο στόχο της επίτευξης μιας Ευρώπης χωρίς εκπομπές διοξειδίου του άνθρακα έως το 2050.</a:t>
            </a:r>
            <a:endParaRPr lang="de-AT" sz="2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uppieren 7">
            <a:extLst>
              <a:ext uri="{FF2B5EF4-FFF2-40B4-BE49-F238E27FC236}">
                <a16:creationId xmlns:a16="http://schemas.microsoft.com/office/drawing/2014/main" id="{2AFD0D19-F3A7-7DBB-88FD-3F9D8FC20178}"/>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CAE34E26-4D8C-CC64-2678-4B575D451A4C}"/>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B0FBC0FF-DC2A-B366-0FD2-6600CF0C21C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867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362739"/>
            <a:ext cx="8924337" cy="613068"/>
          </a:xfrm>
        </p:spPr>
        <p:txBody>
          <a:bodyPr>
            <a:noAutofit/>
          </a:bodyPr>
          <a:lstStyle/>
          <a:p>
            <a:pPr algn="l"/>
            <a:r>
              <a:rPr lang="el-GR" sz="2800" dirty="0"/>
              <a:t>ΜΕ</a:t>
            </a:r>
            <a:r>
              <a:rPr lang="de-AT" sz="2800" dirty="0"/>
              <a:t>1:</a:t>
            </a:r>
            <a:r>
              <a:rPr lang="el-GR" sz="2800" dirty="0"/>
              <a:t> 5 Πρωτοβουλίες για την ψηφιοποίηση σε ευρωπαϊκό επίπεδο</a:t>
            </a:r>
            <a:endParaRPr lang="de-AT" sz="28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6440165" cy="419147"/>
          </a:xfrm>
        </p:spPr>
        <p:txBody>
          <a:bodyPr>
            <a:noAutofit/>
          </a:bodyPr>
          <a:lstStyle/>
          <a:p>
            <a:pPr algn="l"/>
            <a:r>
              <a:rPr lang="en-US" dirty="0"/>
              <a:t>2. </a:t>
            </a:r>
            <a:r>
              <a:rPr lang="el-GR" dirty="0"/>
              <a:t>Το ψηφιακό ευρωπαϊκό πρόγραμμα </a:t>
            </a:r>
            <a:r>
              <a:rPr lang="en-US" dirty="0"/>
              <a:t>(DIGITAL)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6" y="923827"/>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5"/>
            <a:ext cx="10874525" cy="4274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l-GR" sz="1800" dirty="0">
                <a:latin typeface="Calibri" panose="020F0502020204030204" pitchFamily="34" charset="0"/>
                <a:ea typeface="Calibri" panose="020F0502020204030204" pitchFamily="34" charset="0"/>
                <a:cs typeface="Arial" panose="020B0604020202020204" pitchFamily="34" charset="0"/>
              </a:rPr>
              <a:t>Ιστοσελίδα</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https://digital-strategy.ec.europa.eu/en/activities/digital-programme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r>
              <a:rPr lang="el-GR" sz="1800" dirty="0">
                <a:effectLst/>
                <a:latin typeface="Calibri" panose="020F0502020204030204" pitchFamily="34" charset="0"/>
                <a:ea typeface="Calibri" panose="020F0502020204030204" pitchFamily="34" charset="0"/>
                <a:cs typeface="Arial" panose="020B0604020202020204" pitchFamily="34" charset="0"/>
              </a:rPr>
              <a:t>Σύνδεσμος </a:t>
            </a:r>
            <a:r>
              <a:rPr lang="en-GB" sz="1800" dirty="0">
                <a:effectLst/>
                <a:latin typeface="Calibri" panose="020F0502020204030204" pitchFamily="34" charset="0"/>
                <a:ea typeface="Calibri" panose="020F0502020204030204" pitchFamily="34" charset="0"/>
                <a:cs typeface="Arial" panose="020B0604020202020204" pitchFamily="34" charset="0"/>
              </a:rPr>
              <a:t>YouTube: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https://www.youtube.com/watch?v=_VkzyMgjD4E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dirty="0"/>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5971031" y="1976030"/>
            <a:ext cx="4677305" cy="28977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l-GR" sz="1800" dirty="0">
                <a:latin typeface="Calibri" panose="020F0502020204030204" pitchFamily="34" charset="0"/>
                <a:ea typeface="Calibri" panose="020F0502020204030204" pitchFamily="34" charset="0"/>
                <a:cs typeface="Arial" panose="020B0604020202020204" pitchFamily="34" charset="0"/>
              </a:rPr>
              <a:t>Ε</a:t>
            </a:r>
            <a:r>
              <a:rPr lang="el-GR" sz="1800" dirty="0">
                <a:effectLst/>
                <a:latin typeface="Calibri" panose="020F0502020204030204" pitchFamily="34" charset="0"/>
                <a:ea typeface="Calibri" panose="020F0502020204030204" pitchFamily="34" charset="0"/>
                <a:cs typeface="Arial" panose="020B0604020202020204" pitchFamily="34" charset="0"/>
              </a:rPr>
              <a:t>ίναι ένα χρηματοδοτικό πρόγραμμα της ΕΕ που έχει ως στόχο να φέρει την ψηφιακή τεχνολογία στις επιχειρήσεις, τους πολίτες και τις δημόσιες διοικήσεις. Υποστηρίζει έργα σε πέντε βασικούς τομείς ικανοτήτων: υπέρυπολογιστική, τεχνητή νοημοσύνη, κυβερνοασφάλεια, προηγμένες ψηφιακές δεξιότητες και εξασφάλιση ευρείας χρήσης των ψηφιακών τεχνολογιών σε όλη την οικονομία και την κοινωνία.</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descr="Ein Bild, das Elektronik, Text, Computer, Screenshot enthält.&#10;&#10;Automatisch generierte Beschreibung">
            <a:extLst>
              <a:ext uri="{FF2B5EF4-FFF2-40B4-BE49-F238E27FC236}">
                <a16:creationId xmlns:a16="http://schemas.microsoft.com/office/drawing/2014/main" id="{C6266910-66CB-D755-E497-25069F4604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29" t="11818" r="3677" b="14254"/>
          <a:stretch/>
        </p:blipFill>
        <p:spPr bwMode="auto">
          <a:xfrm>
            <a:off x="947736" y="1701729"/>
            <a:ext cx="4714620" cy="2988258"/>
          </a:xfrm>
          <a:prstGeom prst="rect">
            <a:avLst/>
          </a:prstGeom>
          <a:ln>
            <a:noFill/>
          </a:ln>
          <a:extLst>
            <a:ext uri="{53640926-AAD7-44D8-BBD7-CCE9431645EC}">
              <a14:shadowObscured xmlns:a14="http://schemas.microsoft.com/office/drawing/2010/main"/>
            </a:ext>
          </a:extLst>
        </p:spPr>
      </p:pic>
      <p:grpSp>
        <p:nvGrpSpPr>
          <p:cNvPr id="7" name="Gruppieren 6">
            <a:extLst>
              <a:ext uri="{FF2B5EF4-FFF2-40B4-BE49-F238E27FC236}">
                <a16:creationId xmlns:a16="http://schemas.microsoft.com/office/drawing/2014/main" id="{5A6A606A-53F8-900F-7D0B-97FC24DDB65B}"/>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DCC1DC1-2837-2810-2AB1-D46B3C771F9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72017C4-78CD-4345-65BE-3241A4A0FD5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800028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TotalTime>
  <Words>9870</Words>
  <Application>Microsoft Office PowerPoint</Application>
  <PresentationFormat>Widescreen</PresentationFormat>
  <Paragraphs>544</Paragraphs>
  <Slides>31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Noto Sans Symbols</vt:lpstr>
      <vt:lpstr>Times New Roman</vt:lpstr>
      <vt:lpstr>Wingdings</vt:lpstr>
      <vt:lpstr>Office</vt:lpstr>
      <vt:lpstr>Μικτή εκπαίδευση CareerBOT</vt:lpstr>
      <vt:lpstr>PowerPoint Presentation</vt:lpstr>
      <vt:lpstr>PowerPoint Presentation</vt:lpstr>
      <vt:lpstr>Μαθησιακή ενότητα 1</vt:lpstr>
      <vt:lpstr>Μαθησιακή ενότητα: Μαθησιακά αποτελέσματα</vt:lpstr>
      <vt:lpstr>Μαθησιακή ενότητα 1: Επιπτώσεις της ψηφιοποίησης</vt:lpstr>
      <vt:lpstr>ΜΕ1: Τοποθέτηση - Ο ευρωπαϊκός τρόπος</vt:lpstr>
      <vt:lpstr>ΜΕ1: 5 πρωτοβουλίες για την ψηφιοποίηση σε ευρωπαϊκό επίπεδο</vt:lpstr>
      <vt:lpstr>ΜΕ1: 5 Πρωτοβουλίες για την ψηφιοποίηση σε ευρωπαϊκό επίπεδο</vt:lpstr>
      <vt:lpstr>ΜΕ1: 5 Πρωτοβουλίες για την ψηφιοποίηση σε ευρωπαϊκό επίπεδο</vt:lpstr>
      <vt:lpstr>ΜΕ1: 5 Πρωτοβουλίες για την ψηφιοποίηση σε ευρωπαϊκό επίπεδο</vt:lpstr>
      <vt:lpstr>ΜΕ1: 5 Πρωτοβουλίες για την ψηφιοποίηση σε ευρωπαϊκό επίπεδο</vt:lpstr>
      <vt:lpstr>ΜΕ1: Προκλήσεις για την ψηφιοποίηση</vt:lpstr>
      <vt:lpstr>ΜΕ1: Επιλογή των πολιτικών και των πλαισίων</vt:lpstr>
      <vt:lpstr>ΜΕ1: Άσκηση - Συλλέγουμε τους προβληματισμούς μας </vt:lpstr>
      <vt:lpstr>Λίστα ελέγχου: Τι γνωρίζω σχετικά με την ψηφιοποίηση; </vt:lpstr>
      <vt:lpstr>Πηγές για Ενότητα 1-ΜΕ1: </vt:lpstr>
      <vt:lpstr>Μαθησιακή ενότητα 2</vt:lpstr>
      <vt:lpstr>ΜΕ2: Μαθησιακά αποτελέσματα</vt:lpstr>
      <vt:lpstr>ΜΕ2: Η πράσινη οικονομία στην Ευρώπη</vt:lpstr>
      <vt:lpstr>ΜΕ2: Η Πράσινη Οικονομία στην Ευρώπη</vt:lpstr>
      <vt:lpstr>ΜΕ2: Η Ευρωπαϊκή πράσινη συμφωνία</vt:lpstr>
      <vt:lpstr>ΜΕ2: Οφέλη της Πράσινης συμφωνίας</vt:lpstr>
      <vt:lpstr>ΜΕ2: Νέες Δουλειές στην πράσινη οικονομία</vt:lpstr>
      <vt:lpstr>ΜΕ2: Μελλοντικές ανάγκες σε δεξιότητες για πράσινες θέσεις εργασίας</vt:lpstr>
      <vt:lpstr>ΜΕ2: Μελλοντικές ανάγκες για δεξιότητες για τις πράσινες θέσεις εργασίας</vt:lpstr>
      <vt:lpstr>ΜΕ2: Αντιμετώπιση του χάσματος δεξιοτήτων</vt:lpstr>
      <vt:lpstr>ΜΕ2 Άσκηση: Πράσινες θέσεις εργασίας στην χώρα σου</vt:lpstr>
      <vt:lpstr>Λίστα αναφοράς: ΚΟΥΙΖ σχετικά με τις πράσινες θέσεις εργασίας στην Ευρώπη</vt:lpstr>
      <vt:lpstr>Πηγές για την Ενότητα 1-ΜΕ2: </vt:lpstr>
      <vt:lpstr>Ας παραμείνουμε συνδεδεμένοι!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George Bekiaridis</cp:lastModifiedBy>
  <cp:revision>32</cp:revision>
  <dcterms:created xsi:type="dcterms:W3CDTF">2023-06-22T11:29:26Z</dcterms:created>
  <dcterms:modified xsi:type="dcterms:W3CDTF">2024-03-04T08:04:51Z</dcterms:modified>
</cp:coreProperties>
</file>