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266" r:id="rId3"/>
    <p:sldId id="283" r:id="rId4"/>
    <p:sldId id="260" r:id="rId5"/>
    <p:sldId id="265" r:id="rId6"/>
    <p:sldId id="276" r:id="rId7"/>
    <p:sldId id="277" r:id="rId8"/>
    <p:sldId id="278" r:id="rId9"/>
    <p:sldId id="284" r:id="rId10"/>
    <p:sldId id="285" r:id="rId11"/>
    <p:sldId id="286" r:id="rId12"/>
    <p:sldId id="287" r:id="rId13"/>
    <p:sldId id="279" r:id="rId14"/>
    <p:sldId id="280" r:id="rId15"/>
    <p:sldId id="271" r:id="rId16"/>
    <p:sldId id="272" r:id="rId17"/>
    <p:sldId id="288" r:id="rId18"/>
    <p:sldId id="268" r:id="rId19"/>
    <p:sldId id="270" r:id="rId20"/>
    <p:sldId id="289" r:id="rId21"/>
    <p:sldId id="294" r:id="rId22"/>
    <p:sldId id="275" r:id="rId23"/>
    <p:sldId id="290" r:id="rId24"/>
    <p:sldId id="291" r:id="rId25"/>
    <p:sldId id="292" r:id="rId26"/>
    <p:sldId id="295" r:id="rId27"/>
    <p:sldId id="293" r:id="rId28"/>
    <p:sldId id="296" r:id="rId29"/>
    <p:sldId id="297" r:id="rId30"/>
    <p:sldId id="298" r:id="rId31"/>
    <p:sldId id="269"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2D5CB-9448-4EA6-8225-4B3EBD1DE0A4}" v="75" dt="2023-10-11T15:53:3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95032" autoAdjust="0"/>
  </p:normalViewPr>
  <p:slideViewPr>
    <p:cSldViewPr snapToGrid="0">
      <p:cViewPr varScale="1">
        <p:scale>
          <a:sx n="62" d="100"/>
          <a:sy n="62" d="100"/>
        </p:scale>
        <p:origin x="7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bb03972ebf2a2bf0" providerId="LiveId" clId="{92F2D5CB-9448-4EA6-8225-4B3EBD1DE0A4}"/>
    <pc:docChg chg="undo redo custSel addSld delSld modSld">
      <pc:chgData name="Karin" userId="bb03972ebf2a2bf0" providerId="LiveId" clId="{92F2D5CB-9448-4EA6-8225-4B3EBD1DE0A4}" dt="2023-10-10T19:16:21.818" v="1091" actId="1076"/>
      <pc:docMkLst>
        <pc:docMk/>
      </pc:docMkLst>
      <pc:sldChg chg="modSp mod">
        <pc:chgData name="Karin" userId="bb03972ebf2a2bf0" providerId="LiveId" clId="{92F2D5CB-9448-4EA6-8225-4B3EBD1DE0A4}" dt="2023-10-10T13:16:15.428" v="475" actId="20577"/>
        <pc:sldMkLst>
          <pc:docMk/>
          <pc:sldMk cId="1816476530" sldId="260"/>
        </pc:sldMkLst>
        <pc:spChg chg="mod">
          <ac:chgData name="Karin" userId="bb03972ebf2a2bf0" providerId="LiveId" clId="{92F2D5CB-9448-4EA6-8225-4B3EBD1DE0A4}" dt="2023-10-10T13:16:15.428" v="475" actId="20577"/>
          <ac:spMkLst>
            <pc:docMk/>
            <pc:sldMk cId="1816476530" sldId="260"/>
            <ac:spMk id="4" creationId="{465CA490-62F6-2EE3-7875-C415203E3144}"/>
          </ac:spMkLst>
        </pc:spChg>
        <pc:spChg chg="mod">
          <ac:chgData name="Karin" userId="bb03972ebf2a2bf0" providerId="LiveId" clId="{92F2D5CB-9448-4EA6-8225-4B3EBD1DE0A4}" dt="2023-10-10T13:14:29.550" v="301" actId="1076"/>
          <ac:spMkLst>
            <pc:docMk/>
            <pc:sldMk cId="1816476530" sldId="260"/>
            <ac:spMk id="18" creationId="{6A51FBA4-71F3-CBFF-FCFE-2A5351B4EC9D}"/>
          </ac:spMkLst>
        </pc:spChg>
      </pc:sldChg>
      <pc:sldChg chg="modSp mod">
        <pc:chgData name="Karin" userId="bb03972ebf2a2bf0" providerId="LiveId" clId="{92F2D5CB-9448-4EA6-8225-4B3EBD1DE0A4}" dt="2023-10-10T13:07:31.592" v="3"/>
        <pc:sldMkLst>
          <pc:docMk/>
          <pc:sldMk cId="1754429837" sldId="263"/>
        </pc:sldMkLst>
        <pc:spChg chg="mod">
          <ac:chgData name="Karin" userId="bb03972ebf2a2bf0" providerId="LiveId" clId="{92F2D5CB-9448-4EA6-8225-4B3EBD1DE0A4}" dt="2023-10-10T13:07:31.592" v="3"/>
          <ac:spMkLst>
            <pc:docMk/>
            <pc:sldMk cId="1754429837" sldId="263"/>
            <ac:spMk id="3" creationId="{80433860-22A2-D39F-8D9D-4E16CEE1ED04}"/>
          </ac:spMkLst>
        </pc:spChg>
      </pc:sldChg>
      <pc:sldChg chg="modSp mod modNotesTx">
        <pc:chgData name="Karin" userId="bb03972ebf2a2bf0" providerId="LiveId" clId="{92F2D5CB-9448-4EA6-8225-4B3EBD1DE0A4}" dt="2023-10-10T17:12:46.794" v="863" actId="14100"/>
        <pc:sldMkLst>
          <pc:docMk/>
          <pc:sldMk cId="55860883" sldId="265"/>
        </pc:sldMkLst>
        <pc:spChg chg="mod">
          <ac:chgData name="Karin" userId="bb03972ebf2a2bf0" providerId="LiveId" clId="{92F2D5CB-9448-4EA6-8225-4B3EBD1DE0A4}" dt="2023-10-10T17:12:46.794" v="863" actId="14100"/>
          <ac:spMkLst>
            <pc:docMk/>
            <pc:sldMk cId="55860883" sldId="265"/>
            <ac:spMk id="3" creationId="{80433860-22A2-D39F-8D9D-4E16CEE1ED04}"/>
          </ac:spMkLst>
        </pc:spChg>
        <pc:spChg chg="mod">
          <ac:chgData name="Karin" userId="bb03972ebf2a2bf0" providerId="LiveId" clId="{92F2D5CB-9448-4EA6-8225-4B3EBD1DE0A4}" dt="2023-10-10T13:21:59.436" v="520" actId="1076"/>
          <ac:spMkLst>
            <pc:docMk/>
            <pc:sldMk cId="55860883" sldId="265"/>
            <ac:spMk id="17" creationId="{9896352D-EF8F-53DF-D7FC-3E876E93561F}"/>
          </ac:spMkLst>
        </pc:spChg>
      </pc:sldChg>
      <pc:sldChg chg="addSp delSp modSp mod">
        <pc:chgData name="Karin" userId="bb03972ebf2a2bf0" providerId="LiveId" clId="{92F2D5CB-9448-4EA6-8225-4B3EBD1DE0A4}" dt="2023-10-10T13:13:56.781" v="296" actId="478"/>
        <pc:sldMkLst>
          <pc:docMk/>
          <pc:sldMk cId="2728863323" sldId="266"/>
        </pc:sldMkLst>
        <pc:spChg chg="add del">
          <ac:chgData name="Karin" userId="bb03972ebf2a2bf0" providerId="LiveId" clId="{92F2D5CB-9448-4EA6-8225-4B3EBD1DE0A4}" dt="2023-10-10T13:13:56.781" v="296" actId="478"/>
          <ac:spMkLst>
            <pc:docMk/>
            <pc:sldMk cId="2728863323" sldId="266"/>
            <ac:spMk id="2" creationId="{2E7F8DE7-0614-A00D-C0C0-54864636BEB7}"/>
          </ac:spMkLst>
        </pc:spChg>
        <pc:spChg chg="mod">
          <ac:chgData name="Karin" userId="bb03972ebf2a2bf0" providerId="LiveId" clId="{92F2D5CB-9448-4EA6-8225-4B3EBD1DE0A4}" dt="2023-10-10T13:07:54.631" v="5" actId="20577"/>
          <ac:spMkLst>
            <pc:docMk/>
            <pc:sldMk cId="2728863323" sldId="266"/>
            <ac:spMk id="3" creationId="{80433860-22A2-D39F-8D9D-4E16CEE1ED04}"/>
          </ac:spMkLst>
        </pc:spChg>
        <pc:spChg chg="add del mod">
          <ac:chgData name="Karin" userId="bb03972ebf2a2bf0" providerId="LiveId" clId="{92F2D5CB-9448-4EA6-8225-4B3EBD1DE0A4}" dt="2023-10-10T13:13:39.749" v="295" actId="20577"/>
          <ac:spMkLst>
            <pc:docMk/>
            <pc:sldMk cId="2728863323" sldId="266"/>
            <ac:spMk id="17" creationId="{9896352D-EF8F-53DF-D7FC-3E876E93561F}"/>
          </ac:spMkLst>
        </pc:spChg>
      </pc:sldChg>
      <pc:sldChg chg="del">
        <pc:chgData name="Karin" userId="bb03972ebf2a2bf0" providerId="LiveId" clId="{92F2D5CB-9448-4EA6-8225-4B3EBD1DE0A4}" dt="2023-10-10T17:09:48.052" v="844" actId="47"/>
        <pc:sldMkLst>
          <pc:docMk/>
          <pc:sldMk cId="3388658666" sldId="267"/>
        </pc:sldMkLst>
      </pc:sldChg>
      <pc:sldChg chg="modSp mod modNotesTx">
        <pc:chgData name="Karin" userId="bb03972ebf2a2bf0" providerId="LiveId" clId="{92F2D5CB-9448-4EA6-8225-4B3EBD1DE0A4}" dt="2023-10-10T14:04:18.112" v="775" actId="27636"/>
        <pc:sldMkLst>
          <pc:docMk/>
          <pc:sldMk cId="4004857315" sldId="268"/>
        </pc:sldMkLst>
        <pc:spChg chg="mod">
          <ac:chgData name="Karin" userId="bb03972ebf2a2bf0" providerId="LiveId" clId="{92F2D5CB-9448-4EA6-8225-4B3EBD1DE0A4}" dt="2023-10-10T13:45:38.879" v="544" actId="20577"/>
          <ac:spMkLst>
            <pc:docMk/>
            <pc:sldMk cId="4004857315" sldId="268"/>
            <ac:spMk id="2" creationId="{147C68C8-2735-85B8-28E6-3061670648D8}"/>
          </ac:spMkLst>
        </pc:spChg>
        <pc:spChg chg="mod">
          <ac:chgData name="Karin" userId="bb03972ebf2a2bf0" providerId="LiveId" clId="{92F2D5CB-9448-4EA6-8225-4B3EBD1DE0A4}" dt="2023-10-10T14:04:18.112" v="775" actId="27636"/>
          <ac:spMkLst>
            <pc:docMk/>
            <pc:sldMk cId="4004857315" sldId="268"/>
            <ac:spMk id="4" creationId="{465CA490-62F6-2EE3-7875-C415203E3144}"/>
          </ac:spMkLst>
        </pc:spChg>
        <pc:spChg chg="mod">
          <ac:chgData name="Karin" userId="bb03972ebf2a2bf0" providerId="LiveId" clId="{92F2D5CB-9448-4EA6-8225-4B3EBD1DE0A4}" dt="2023-10-10T13:44:08.900" v="543" actId="27636"/>
          <ac:spMkLst>
            <pc:docMk/>
            <pc:sldMk cId="4004857315" sldId="268"/>
            <ac:spMk id="18" creationId="{6A51FBA4-71F3-CBFF-FCFE-2A5351B4EC9D}"/>
          </ac:spMkLst>
        </pc:spChg>
      </pc:sldChg>
      <pc:sldChg chg="modSp mod modNotesTx">
        <pc:chgData name="Karin" userId="bb03972ebf2a2bf0" providerId="LiveId" clId="{92F2D5CB-9448-4EA6-8225-4B3EBD1DE0A4}" dt="2023-10-10T17:08:19.344" v="835" actId="1076"/>
        <pc:sldMkLst>
          <pc:docMk/>
          <pc:sldMk cId="571767039" sldId="270"/>
        </pc:sldMkLst>
        <pc:spChg chg="mod">
          <ac:chgData name="Karin" userId="bb03972ebf2a2bf0" providerId="LiveId" clId="{92F2D5CB-9448-4EA6-8225-4B3EBD1DE0A4}" dt="2023-10-10T14:05:39.975" v="785" actId="20577"/>
          <ac:spMkLst>
            <pc:docMk/>
            <pc:sldMk cId="571767039" sldId="270"/>
            <ac:spMk id="3" creationId="{80433860-22A2-D39F-8D9D-4E16CEE1ED04}"/>
          </ac:spMkLst>
        </pc:spChg>
        <pc:spChg chg="mod">
          <ac:chgData name="Karin" userId="bb03972ebf2a2bf0" providerId="LiveId" clId="{92F2D5CB-9448-4EA6-8225-4B3EBD1DE0A4}" dt="2023-10-10T14:15:23.089" v="787" actId="1076"/>
          <ac:spMkLst>
            <pc:docMk/>
            <pc:sldMk cId="571767039" sldId="270"/>
            <ac:spMk id="6" creationId="{2970EFD8-BFF2-0040-3441-59459BBEBD75}"/>
          </ac:spMkLst>
        </pc:spChg>
        <pc:spChg chg="mod">
          <ac:chgData name="Karin" userId="bb03972ebf2a2bf0" providerId="LiveId" clId="{92F2D5CB-9448-4EA6-8225-4B3EBD1DE0A4}" dt="2023-10-10T17:08:19.344" v="835" actId="1076"/>
          <ac:spMkLst>
            <pc:docMk/>
            <pc:sldMk cId="571767039" sldId="270"/>
            <ac:spMk id="17" creationId="{9896352D-EF8F-53DF-D7FC-3E876E93561F}"/>
          </ac:spMkLst>
        </pc:spChg>
        <pc:grpChg chg="mod">
          <ac:chgData name="Karin" userId="bb03972ebf2a2bf0" providerId="LiveId" clId="{92F2D5CB-9448-4EA6-8225-4B3EBD1DE0A4}" dt="2023-10-10T14:15:23.089" v="787" actId="1076"/>
          <ac:grpSpMkLst>
            <pc:docMk/>
            <pc:sldMk cId="571767039" sldId="270"/>
            <ac:grpSpMk id="4" creationId="{D22B7B58-79FC-FD00-46AB-8A22B9EC768A}"/>
          </ac:grpSpMkLst>
        </pc:grpChg>
        <pc:picChg chg="mod">
          <ac:chgData name="Karin" userId="bb03972ebf2a2bf0" providerId="LiveId" clId="{92F2D5CB-9448-4EA6-8225-4B3EBD1DE0A4}" dt="2023-10-10T14:15:23.089" v="787" actId="1076"/>
          <ac:picMkLst>
            <pc:docMk/>
            <pc:sldMk cId="571767039" sldId="270"/>
            <ac:picMk id="5" creationId="{F4E93AB4-D557-C65C-4D92-4DF561A02213}"/>
          </ac:picMkLst>
        </pc:picChg>
      </pc:sldChg>
      <pc:sldChg chg="modSp mod">
        <pc:chgData name="Karin" userId="bb03972ebf2a2bf0" providerId="LiveId" clId="{92F2D5CB-9448-4EA6-8225-4B3EBD1DE0A4}" dt="2023-10-10T19:16:21.818" v="1091" actId="1076"/>
        <pc:sldMkLst>
          <pc:docMk/>
          <pc:sldMk cId="2837713091" sldId="272"/>
        </pc:sldMkLst>
        <pc:spChg chg="mod">
          <ac:chgData name="Karin" userId="bb03972ebf2a2bf0" providerId="LiveId" clId="{92F2D5CB-9448-4EA6-8225-4B3EBD1DE0A4}" dt="2023-10-10T19:16:21.818" v="1091" actId="1076"/>
          <ac:spMkLst>
            <pc:docMk/>
            <pc:sldMk cId="2837713091" sldId="272"/>
            <ac:spMk id="3" creationId="{80433860-22A2-D39F-8D9D-4E16CEE1ED04}"/>
          </ac:spMkLst>
        </pc:spChg>
        <pc:spChg chg="mod">
          <ac:chgData name="Karin" userId="bb03972ebf2a2bf0" providerId="LiveId" clId="{92F2D5CB-9448-4EA6-8225-4B3EBD1DE0A4}" dt="2023-10-10T19:15:58.200" v="1090" actId="6549"/>
          <ac:spMkLst>
            <pc:docMk/>
            <pc:sldMk cId="2837713091" sldId="272"/>
            <ac:spMk id="17" creationId="{9896352D-EF8F-53DF-D7FC-3E876E93561F}"/>
          </ac:spMkLst>
        </pc:spChg>
      </pc:sldChg>
      <pc:sldChg chg="modSp add del mod">
        <pc:chgData name="Karin" userId="bb03972ebf2a2bf0" providerId="LiveId" clId="{92F2D5CB-9448-4EA6-8225-4B3EBD1DE0A4}" dt="2023-10-10T17:19:24.832" v="919" actId="47"/>
        <pc:sldMkLst>
          <pc:docMk/>
          <pc:sldMk cId="3749985056" sldId="274"/>
        </pc:sldMkLst>
        <pc:spChg chg="mod">
          <ac:chgData name="Karin" userId="bb03972ebf2a2bf0" providerId="LiveId" clId="{92F2D5CB-9448-4EA6-8225-4B3EBD1DE0A4}" dt="2023-10-10T13:43:22.560" v="538" actId="20577"/>
          <ac:spMkLst>
            <pc:docMk/>
            <pc:sldMk cId="3749985056" sldId="274"/>
            <ac:spMk id="3" creationId="{80433860-22A2-D39F-8D9D-4E16CEE1ED04}"/>
          </ac:spMkLst>
        </pc:spChg>
        <pc:spChg chg="mod">
          <ac:chgData name="Karin" userId="bb03972ebf2a2bf0" providerId="LiveId" clId="{92F2D5CB-9448-4EA6-8225-4B3EBD1DE0A4}" dt="2023-10-10T13:43:27.627" v="539" actId="20577"/>
          <ac:spMkLst>
            <pc:docMk/>
            <pc:sldMk cId="3749985056" sldId="274"/>
            <ac:spMk id="17" creationId="{9896352D-EF8F-53DF-D7FC-3E876E93561F}"/>
          </ac:spMkLst>
        </pc:spChg>
      </pc:sldChg>
      <pc:sldChg chg="modSp add mod">
        <pc:chgData name="Karin" userId="bb03972ebf2a2bf0" providerId="LiveId" clId="{92F2D5CB-9448-4EA6-8225-4B3EBD1DE0A4}" dt="2023-10-10T17:10:23.232" v="850" actId="1076"/>
        <pc:sldMkLst>
          <pc:docMk/>
          <pc:sldMk cId="2328948489" sldId="275"/>
        </pc:sldMkLst>
        <pc:spChg chg="mod">
          <ac:chgData name="Karin" userId="bb03972ebf2a2bf0" providerId="LiveId" clId="{92F2D5CB-9448-4EA6-8225-4B3EBD1DE0A4}" dt="2023-10-10T17:10:12.129" v="848" actId="27636"/>
          <ac:spMkLst>
            <pc:docMk/>
            <pc:sldMk cId="2328948489" sldId="275"/>
            <ac:spMk id="3" creationId="{80433860-22A2-D39F-8D9D-4E16CEE1ED04}"/>
          </ac:spMkLst>
        </pc:spChg>
        <pc:spChg chg="mod">
          <ac:chgData name="Karin" userId="bb03972ebf2a2bf0" providerId="LiveId" clId="{92F2D5CB-9448-4EA6-8225-4B3EBD1DE0A4}" dt="2023-10-10T17:10:23.232" v="850" actId="1076"/>
          <ac:spMkLst>
            <pc:docMk/>
            <pc:sldMk cId="2328948489" sldId="275"/>
            <ac:spMk id="17" creationId="{9896352D-EF8F-53DF-D7FC-3E876E93561F}"/>
          </ac:spMkLst>
        </pc:spChg>
      </pc:sldChg>
      <pc:sldChg chg="modSp add del mod">
        <pc:chgData name="Karin" userId="bb03972ebf2a2bf0" providerId="LiveId" clId="{92F2D5CB-9448-4EA6-8225-4B3EBD1DE0A4}" dt="2023-10-10T17:09:53.966" v="845" actId="47"/>
        <pc:sldMkLst>
          <pc:docMk/>
          <pc:sldMk cId="3316367595" sldId="275"/>
        </pc:sldMkLst>
        <pc:spChg chg="mod">
          <ac:chgData name="Karin" userId="bb03972ebf2a2bf0" providerId="LiveId" clId="{92F2D5CB-9448-4EA6-8225-4B3EBD1DE0A4}" dt="2023-10-10T17:09:25.244" v="839" actId="20577"/>
          <ac:spMkLst>
            <pc:docMk/>
            <pc:sldMk cId="3316367595" sldId="275"/>
            <ac:spMk id="2" creationId="{147C68C8-2735-85B8-28E6-3061670648D8}"/>
          </ac:spMkLst>
        </pc:spChg>
        <pc:spChg chg="mod">
          <ac:chgData name="Karin" userId="bb03972ebf2a2bf0" providerId="LiveId" clId="{92F2D5CB-9448-4EA6-8225-4B3EBD1DE0A4}" dt="2023-10-10T17:09:29.792" v="842" actId="20577"/>
          <ac:spMkLst>
            <pc:docMk/>
            <pc:sldMk cId="3316367595" sldId="275"/>
            <ac:spMk id="3" creationId="{80433860-22A2-D39F-8D9D-4E16CEE1ED04}"/>
          </ac:spMkLst>
        </pc:spChg>
        <pc:spChg chg="mod">
          <ac:chgData name="Karin" userId="bb03972ebf2a2bf0" providerId="LiveId" clId="{92F2D5CB-9448-4EA6-8225-4B3EBD1DE0A4}" dt="2023-10-10T17:09:32.302" v="843" actId="20577"/>
          <ac:spMkLst>
            <pc:docMk/>
            <pc:sldMk cId="3316367595" sldId="275"/>
            <ac:spMk id="17" creationId="{9896352D-EF8F-53DF-D7FC-3E876E93561F}"/>
          </ac:spMkLst>
        </pc:spChg>
      </pc:sldChg>
      <pc:sldChg chg="modSp add mod">
        <pc:chgData name="Karin" userId="bb03972ebf2a2bf0" providerId="LiveId" clId="{92F2D5CB-9448-4EA6-8225-4B3EBD1DE0A4}" dt="2023-10-10T17:15:01.971" v="885" actId="6549"/>
        <pc:sldMkLst>
          <pc:docMk/>
          <pc:sldMk cId="2983267323" sldId="276"/>
        </pc:sldMkLst>
        <pc:spChg chg="mod">
          <ac:chgData name="Karin" userId="bb03972ebf2a2bf0" providerId="LiveId" clId="{92F2D5CB-9448-4EA6-8225-4B3EBD1DE0A4}" dt="2023-10-10T17:14:35.677" v="882" actId="20577"/>
          <ac:spMkLst>
            <pc:docMk/>
            <pc:sldMk cId="2983267323" sldId="276"/>
            <ac:spMk id="2" creationId="{147C68C8-2735-85B8-28E6-3061670648D8}"/>
          </ac:spMkLst>
        </pc:spChg>
        <pc:spChg chg="mod">
          <ac:chgData name="Karin" userId="bb03972ebf2a2bf0" providerId="LiveId" clId="{92F2D5CB-9448-4EA6-8225-4B3EBD1DE0A4}" dt="2023-10-10T17:14:56.773" v="884" actId="20577"/>
          <ac:spMkLst>
            <pc:docMk/>
            <pc:sldMk cId="2983267323" sldId="276"/>
            <ac:spMk id="3" creationId="{80433860-22A2-D39F-8D9D-4E16CEE1ED04}"/>
          </ac:spMkLst>
        </pc:spChg>
        <pc:spChg chg="mod">
          <ac:chgData name="Karin" userId="bb03972ebf2a2bf0" providerId="LiveId" clId="{92F2D5CB-9448-4EA6-8225-4B3EBD1DE0A4}" dt="2023-10-10T17:15:01.971" v="885" actId="6549"/>
          <ac:spMkLst>
            <pc:docMk/>
            <pc:sldMk cId="2983267323" sldId="276"/>
            <ac:spMk id="17" creationId="{9896352D-EF8F-53DF-D7FC-3E876E93561F}"/>
          </ac:spMkLst>
        </pc:spChg>
      </pc:sldChg>
      <pc:sldChg chg="modSp add mod">
        <pc:chgData name="Karin" userId="bb03972ebf2a2bf0" providerId="LiveId" clId="{92F2D5CB-9448-4EA6-8225-4B3EBD1DE0A4}" dt="2023-10-10T17:15:32.407" v="892" actId="6549"/>
        <pc:sldMkLst>
          <pc:docMk/>
          <pc:sldMk cId="43207290" sldId="277"/>
        </pc:sldMkLst>
        <pc:spChg chg="mod">
          <ac:chgData name="Karin" userId="bb03972ebf2a2bf0" providerId="LiveId" clId="{92F2D5CB-9448-4EA6-8225-4B3EBD1DE0A4}" dt="2023-10-10T17:15:20.215" v="889" actId="20577"/>
          <ac:spMkLst>
            <pc:docMk/>
            <pc:sldMk cId="43207290" sldId="277"/>
            <ac:spMk id="2" creationId="{147C68C8-2735-85B8-28E6-3061670648D8}"/>
          </ac:spMkLst>
        </pc:spChg>
        <pc:spChg chg="mod">
          <ac:chgData name="Karin" userId="bb03972ebf2a2bf0" providerId="LiveId" clId="{92F2D5CB-9448-4EA6-8225-4B3EBD1DE0A4}" dt="2023-10-10T17:15:24.461" v="890" actId="20577"/>
          <ac:spMkLst>
            <pc:docMk/>
            <pc:sldMk cId="43207290" sldId="277"/>
            <ac:spMk id="3" creationId="{80433860-22A2-D39F-8D9D-4E16CEE1ED04}"/>
          </ac:spMkLst>
        </pc:spChg>
        <pc:spChg chg="mod">
          <ac:chgData name="Karin" userId="bb03972ebf2a2bf0" providerId="LiveId" clId="{92F2D5CB-9448-4EA6-8225-4B3EBD1DE0A4}" dt="2023-10-10T17:15:32.407" v="892" actId="6549"/>
          <ac:spMkLst>
            <pc:docMk/>
            <pc:sldMk cId="43207290" sldId="277"/>
            <ac:spMk id="17" creationId="{9896352D-EF8F-53DF-D7FC-3E876E93561F}"/>
          </ac:spMkLst>
        </pc:spChg>
      </pc:sldChg>
      <pc:sldChg chg="modSp add mod">
        <pc:chgData name="Karin" userId="bb03972ebf2a2bf0" providerId="LiveId" clId="{92F2D5CB-9448-4EA6-8225-4B3EBD1DE0A4}" dt="2023-10-10T17:16:23.095" v="897" actId="20577"/>
        <pc:sldMkLst>
          <pc:docMk/>
          <pc:sldMk cId="2086737675" sldId="278"/>
        </pc:sldMkLst>
        <pc:spChg chg="mod">
          <ac:chgData name="Karin" userId="bb03972ebf2a2bf0" providerId="LiveId" clId="{92F2D5CB-9448-4EA6-8225-4B3EBD1DE0A4}" dt="2023-10-10T17:15:56.202" v="895" actId="108"/>
          <ac:spMkLst>
            <pc:docMk/>
            <pc:sldMk cId="2086737675" sldId="278"/>
            <ac:spMk id="2" creationId="{147C68C8-2735-85B8-28E6-3061670648D8}"/>
          </ac:spMkLst>
        </pc:spChg>
        <pc:spChg chg="mod">
          <ac:chgData name="Karin" userId="bb03972ebf2a2bf0" providerId="LiveId" clId="{92F2D5CB-9448-4EA6-8225-4B3EBD1DE0A4}" dt="2023-10-10T17:16:18.336" v="896" actId="20577"/>
          <ac:spMkLst>
            <pc:docMk/>
            <pc:sldMk cId="2086737675" sldId="278"/>
            <ac:spMk id="3" creationId="{80433860-22A2-D39F-8D9D-4E16CEE1ED04}"/>
          </ac:spMkLst>
        </pc:spChg>
        <pc:spChg chg="mod">
          <ac:chgData name="Karin" userId="bb03972ebf2a2bf0" providerId="LiveId" clId="{92F2D5CB-9448-4EA6-8225-4B3EBD1DE0A4}" dt="2023-10-10T17:16:23.095" v="897" actId="20577"/>
          <ac:spMkLst>
            <pc:docMk/>
            <pc:sldMk cId="2086737675" sldId="278"/>
            <ac:spMk id="17" creationId="{9896352D-EF8F-53DF-D7FC-3E876E93561F}"/>
          </ac:spMkLst>
        </pc:spChg>
      </pc:sldChg>
      <pc:sldChg chg="modSp add mod">
        <pc:chgData name="Karin" userId="bb03972ebf2a2bf0" providerId="LiveId" clId="{92F2D5CB-9448-4EA6-8225-4B3EBD1DE0A4}" dt="2023-10-10T17:16:55.245" v="903" actId="20577"/>
        <pc:sldMkLst>
          <pc:docMk/>
          <pc:sldMk cId="855078579" sldId="279"/>
        </pc:sldMkLst>
        <pc:spChg chg="mod">
          <ac:chgData name="Karin" userId="bb03972ebf2a2bf0" providerId="LiveId" clId="{92F2D5CB-9448-4EA6-8225-4B3EBD1DE0A4}" dt="2023-10-10T17:16:47.766" v="901" actId="20577"/>
          <ac:spMkLst>
            <pc:docMk/>
            <pc:sldMk cId="855078579" sldId="279"/>
            <ac:spMk id="2" creationId="{147C68C8-2735-85B8-28E6-3061670648D8}"/>
          </ac:spMkLst>
        </pc:spChg>
        <pc:spChg chg="mod">
          <ac:chgData name="Karin" userId="bb03972ebf2a2bf0" providerId="LiveId" clId="{92F2D5CB-9448-4EA6-8225-4B3EBD1DE0A4}" dt="2023-10-10T17:16:51.318" v="902" actId="20577"/>
          <ac:spMkLst>
            <pc:docMk/>
            <pc:sldMk cId="855078579" sldId="279"/>
            <ac:spMk id="3" creationId="{80433860-22A2-D39F-8D9D-4E16CEE1ED04}"/>
          </ac:spMkLst>
        </pc:spChg>
        <pc:spChg chg="mod">
          <ac:chgData name="Karin" userId="bb03972ebf2a2bf0" providerId="LiveId" clId="{92F2D5CB-9448-4EA6-8225-4B3EBD1DE0A4}" dt="2023-10-10T17:16:55.245" v="903" actId="20577"/>
          <ac:spMkLst>
            <pc:docMk/>
            <pc:sldMk cId="855078579" sldId="279"/>
            <ac:spMk id="17" creationId="{9896352D-EF8F-53DF-D7FC-3E876E93561F}"/>
          </ac:spMkLst>
        </pc:spChg>
      </pc:sldChg>
      <pc:sldChg chg="modSp add mod">
        <pc:chgData name="Karin" userId="bb03972ebf2a2bf0" providerId="LiveId" clId="{92F2D5CB-9448-4EA6-8225-4B3EBD1DE0A4}" dt="2023-10-10T17:17:28.622" v="909" actId="20577"/>
        <pc:sldMkLst>
          <pc:docMk/>
          <pc:sldMk cId="596277677" sldId="280"/>
        </pc:sldMkLst>
        <pc:spChg chg="mod">
          <ac:chgData name="Karin" userId="bb03972ebf2a2bf0" providerId="LiveId" clId="{92F2D5CB-9448-4EA6-8225-4B3EBD1DE0A4}" dt="2023-10-10T17:17:20.353" v="907" actId="20577"/>
          <ac:spMkLst>
            <pc:docMk/>
            <pc:sldMk cId="596277677" sldId="280"/>
            <ac:spMk id="2" creationId="{147C68C8-2735-85B8-28E6-3061670648D8}"/>
          </ac:spMkLst>
        </pc:spChg>
        <pc:spChg chg="mod">
          <ac:chgData name="Karin" userId="bb03972ebf2a2bf0" providerId="LiveId" clId="{92F2D5CB-9448-4EA6-8225-4B3EBD1DE0A4}" dt="2023-10-10T17:17:24.841" v="908" actId="20577"/>
          <ac:spMkLst>
            <pc:docMk/>
            <pc:sldMk cId="596277677" sldId="280"/>
            <ac:spMk id="3" creationId="{80433860-22A2-D39F-8D9D-4E16CEE1ED04}"/>
          </ac:spMkLst>
        </pc:spChg>
        <pc:spChg chg="mod">
          <ac:chgData name="Karin" userId="bb03972ebf2a2bf0" providerId="LiveId" clId="{92F2D5CB-9448-4EA6-8225-4B3EBD1DE0A4}" dt="2023-10-10T17:17:28.622" v="909" actId="20577"/>
          <ac:spMkLst>
            <pc:docMk/>
            <pc:sldMk cId="596277677" sldId="280"/>
            <ac:spMk id="17" creationId="{9896352D-EF8F-53DF-D7FC-3E876E93561F}"/>
          </ac:spMkLst>
        </pc:spChg>
      </pc:sldChg>
      <pc:sldChg chg="modSp add mod">
        <pc:chgData name="Karin" userId="bb03972ebf2a2bf0" providerId="LiveId" clId="{92F2D5CB-9448-4EA6-8225-4B3EBD1DE0A4}" dt="2023-10-10T17:18:05.009" v="917" actId="20577"/>
        <pc:sldMkLst>
          <pc:docMk/>
          <pc:sldMk cId="1515038185" sldId="281"/>
        </pc:sldMkLst>
        <pc:spChg chg="mod">
          <ac:chgData name="Karin" userId="bb03972ebf2a2bf0" providerId="LiveId" clId="{92F2D5CB-9448-4EA6-8225-4B3EBD1DE0A4}" dt="2023-10-10T17:17:54.341" v="915" actId="20577"/>
          <ac:spMkLst>
            <pc:docMk/>
            <pc:sldMk cId="1515038185" sldId="281"/>
            <ac:spMk id="2" creationId="{147C68C8-2735-85B8-28E6-3061670648D8}"/>
          </ac:spMkLst>
        </pc:spChg>
        <pc:spChg chg="mod">
          <ac:chgData name="Karin" userId="bb03972ebf2a2bf0" providerId="LiveId" clId="{92F2D5CB-9448-4EA6-8225-4B3EBD1DE0A4}" dt="2023-10-10T17:17:59.586" v="916" actId="20577"/>
          <ac:spMkLst>
            <pc:docMk/>
            <pc:sldMk cId="1515038185" sldId="281"/>
            <ac:spMk id="3" creationId="{80433860-22A2-D39F-8D9D-4E16CEE1ED04}"/>
          </ac:spMkLst>
        </pc:spChg>
        <pc:spChg chg="mod">
          <ac:chgData name="Karin" userId="bb03972ebf2a2bf0" providerId="LiveId" clId="{92F2D5CB-9448-4EA6-8225-4B3EBD1DE0A4}" dt="2023-10-10T17:18:05.009" v="917" actId="20577"/>
          <ac:spMkLst>
            <pc:docMk/>
            <pc:sldMk cId="1515038185" sldId="281"/>
            <ac:spMk id="17" creationId="{9896352D-EF8F-53DF-D7FC-3E876E93561F}"/>
          </ac:spMkLst>
        </pc:spChg>
      </pc:sldChg>
      <pc:sldChg chg="modSp add mod">
        <pc:chgData name="Karin" userId="bb03972ebf2a2bf0" providerId="LiveId" clId="{92F2D5CB-9448-4EA6-8225-4B3EBD1DE0A4}" dt="2023-10-10T17:19:59.328" v="928" actId="20577"/>
        <pc:sldMkLst>
          <pc:docMk/>
          <pc:sldMk cId="208056540" sldId="282"/>
        </pc:sldMkLst>
        <pc:spChg chg="mod">
          <ac:chgData name="Karin" userId="bb03972ebf2a2bf0" providerId="LiveId" clId="{92F2D5CB-9448-4EA6-8225-4B3EBD1DE0A4}" dt="2023-10-10T17:19:50.757" v="925" actId="20577"/>
          <ac:spMkLst>
            <pc:docMk/>
            <pc:sldMk cId="208056540" sldId="282"/>
            <ac:spMk id="2" creationId="{147C68C8-2735-85B8-28E6-3061670648D8}"/>
          </ac:spMkLst>
        </pc:spChg>
        <pc:spChg chg="mod">
          <ac:chgData name="Karin" userId="bb03972ebf2a2bf0" providerId="LiveId" clId="{92F2D5CB-9448-4EA6-8225-4B3EBD1DE0A4}" dt="2023-10-10T17:19:55.704" v="927" actId="20577"/>
          <ac:spMkLst>
            <pc:docMk/>
            <pc:sldMk cId="208056540" sldId="282"/>
            <ac:spMk id="3" creationId="{80433860-22A2-D39F-8D9D-4E16CEE1ED04}"/>
          </ac:spMkLst>
        </pc:spChg>
        <pc:spChg chg="mod">
          <ac:chgData name="Karin" userId="bb03972ebf2a2bf0" providerId="LiveId" clId="{92F2D5CB-9448-4EA6-8225-4B3EBD1DE0A4}" dt="2023-10-10T17:19:59.328" v="928" actId="20577"/>
          <ac:spMkLst>
            <pc:docMk/>
            <pc:sldMk cId="208056540" sldId="282"/>
            <ac:spMk id="17" creationId="{9896352D-EF8F-53DF-D7FC-3E876E93561F}"/>
          </ac:spMkLst>
        </pc:spChg>
      </pc:sldChg>
    </pc:docChg>
  </pc:docChgLst>
  <pc:docChgLst>
    <pc:chgData name="Karin Lackner" userId="bb03972ebf2a2bf0" providerId="LiveId" clId="{92F2D5CB-9448-4EA6-8225-4B3EBD1DE0A4}"/>
    <pc:docChg chg="undo redo custSel addSld delSld modSld sldOrd">
      <pc:chgData name="Karin Lackner" userId="bb03972ebf2a2bf0" providerId="LiveId" clId="{92F2D5CB-9448-4EA6-8225-4B3EBD1DE0A4}" dt="2023-10-11T15:56:59.917" v="2618" actId="1076"/>
      <pc:docMkLst>
        <pc:docMk/>
      </pc:docMkLst>
      <pc:sldChg chg="addSp delSp modSp mod">
        <pc:chgData name="Karin Lackner" userId="bb03972ebf2a2bf0" providerId="LiveId" clId="{92F2D5CB-9448-4EA6-8225-4B3EBD1DE0A4}" dt="2023-10-11T15:35:46.273" v="2421" actId="207"/>
        <pc:sldMkLst>
          <pc:docMk/>
          <pc:sldMk cId="55860883" sldId="265"/>
        </pc:sldMkLst>
        <pc:spChg chg="mod">
          <ac:chgData name="Karin Lackner" userId="bb03972ebf2a2bf0" providerId="LiveId" clId="{92F2D5CB-9448-4EA6-8225-4B3EBD1DE0A4}" dt="2023-10-11T08:00:21.235" v="434" actId="790"/>
          <ac:spMkLst>
            <pc:docMk/>
            <pc:sldMk cId="55860883" sldId="265"/>
            <ac:spMk id="3" creationId="{80433860-22A2-D39F-8D9D-4E16CEE1ED04}"/>
          </ac:spMkLst>
        </pc:spChg>
        <pc:spChg chg="mod">
          <ac:chgData name="Karin Lackner" userId="bb03972ebf2a2bf0" providerId="LiveId" clId="{92F2D5CB-9448-4EA6-8225-4B3EBD1DE0A4}" dt="2023-10-11T08:00:21.235" v="434" actId="790"/>
          <ac:spMkLst>
            <pc:docMk/>
            <pc:sldMk cId="55860883" sldId="265"/>
            <ac:spMk id="17" creationId="{9896352D-EF8F-53DF-D7FC-3E876E93561F}"/>
          </ac:spMkLst>
        </pc:spChg>
        <pc:picChg chg="add del mod">
          <ac:chgData name="Karin Lackner" userId="bb03972ebf2a2bf0" providerId="LiveId" clId="{92F2D5CB-9448-4EA6-8225-4B3EBD1DE0A4}" dt="2023-10-11T15:32:56.130" v="2408" actId="478"/>
          <ac:picMkLst>
            <pc:docMk/>
            <pc:sldMk cId="55860883" sldId="265"/>
            <ac:picMk id="8" creationId="{EB1410BA-2DEA-A566-F982-BD5E7503F812}"/>
          </ac:picMkLst>
        </pc:picChg>
        <pc:picChg chg="add mod">
          <ac:chgData name="Karin Lackner" userId="bb03972ebf2a2bf0" providerId="LiveId" clId="{92F2D5CB-9448-4EA6-8225-4B3EBD1DE0A4}" dt="2023-10-11T15:35:46.273" v="2421" actId="207"/>
          <ac:picMkLst>
            <pc:docMk/>
            <pc:sldMk cId="55860883" sldId="265"/>
            <ac:picMk id="10" creationId="{F22E92A3-DA20-D7C3-5078-14A3957ECD79}"/>
          </ac:picMkLst>
        </pc:picChg>
      </pc:sldChg>
      <pc:sldChg chg="addSp delSp modSp mod">
        <pc:chgData name="Karin Lackner" userId="bb03972ebf2a2bf0" providerId="LiveId" clId="{92F2D5CB-9448-4EA6-8225-4B3EBD1DE0A4}" dt="2023-10-11T15:35:29.678" v="2420" actId="207"/>
        <pc:sldMkLst>
          <pc:docMk/>
          <pc:sldMk cId="2728863323" sldId="266"/>
        </pc:sldMkLst>
        <pc:spChg chg="mod">
          <ac:chgData name="Karin Lackner" userId="bb03972ebf2a2bf0" providerId="LiveId" clId="{92F2D5CB-9448-4EA6-8225-4B3EBD1DE0A4}" dt="2023-10-11T07:38:07.378" v="0" actId="790"/>
          <ac:spMkLst>
            <pc:docMk/>
            <pc:sldMk cId="2728863323" sldId="266"/>
            <ac:spMk id="17" creationId="{9896352D-EF8F-53DF-D7FC-3E876E93561F}"/>
          </ac:spMkLst>
        </pc:spChg>
        <pc:picChg chg="add del mod">
          <ac:chgData name="Karin Lackner" userId="bb03972ebf2a2bf0" providerId="LiveId" clId="{92F2D5CB-9448-4EA6-8225-4B3EBD1DE0A4}" dt="2023-10-11T15:23:31.242" v="2379" actId="478"/>
          <ac:picMkLst>
            <pc:docMk/>
            <pc:sldMk cId="2728863323" sldId="266"/>
            <ac:picMk id="7" creationId="{11DF0DE7-426D-E507-F8AD-109300B0731C}"/>
          </ac:picMkLst>
        </pc:picChg>
        <pc:picChg chg="add del mod">
          <ac:chgData name="Karin Lackner" userId="bb03972ebf2a2bf0" providerId="LiveId" clId="{92F2D5CB-9448-4EA6-8225-4B3EBD1DE0A4}" dt="2023-10-11T15:27:48.927" v="2396" actId="478"/>
          <ac:picMkLst>
            <pc:docMk/>
            <pc:sldMk cId="2728863323" sldId="266"/>
            <ac:picMk id="11" creationId="{FCF555D5-0FDD-20B5-6168-83DC452B3ABC}"/>
          </ac:picMkLst>
        </pc:picChg>
        <pc:picChg chg="add mod">
          <ac:chgData name="Karin Lackner" userId="bb03972ebf2a2bf0" providerId="LiveId" clId="{92F2D5CB-9448-4EA6-8225-4B3EBD1DE0A4}" dt="2023-10-11T15:35:29.678" v="2420" actId="207"/>
          <ac:picMkLst>
            <pc:docMk/>
            <pc:sldMk cId="2728863323" sldId="266"/>
            <ac:picMk id="13" creationId="{EA40D1F0-4331-1919-398C-88BA22EB6614}"/>
          </ac:picMkLst>
        </pc:picChg>
      </pc:sldChg>
      <pc:sldChg chg="addSp modSp mod">
        <pc:chgData name="Karin Lackner" userId="bb03972ebf2a2bf0" providerId="LiveId" clId="{92F2D5CB-9448-4EA6-8225-4B3EBD1DE0A4}" dt="2023-10-11T15:35:12.155" v="2419" actId="207"/>
        <pc:sldMkLst>
          <pc:docMk/>
          <pc:sldMk cId="571767039" sldId="270"/>
        </pc:sldMkLst>
        <pc:spChg chg="mod">
          <ac:chgData name="Karin Lackner" userId="bb03972ebf2a2bf0" providerId="LiveId" clId="{92F2D5CB-9448-4EA6-8225-4B3EBD1DE0A4}" dt="2023-10-11T12:37:03.744" v="1551"/>
          <ac:spMkLst>
            <pc:docMk/>
            <pc:sldMk cId="571767039" sldId="270"/>
            <ac:spMk id="2" creationId="{147C68C8-2735-85B8-28E6-3061670648D8}"/>
          </ac:spMkLst>
        </pc:spChg>
        <pc:spChg chg="mod">
          <ac:chgData name="Karin Lackner" userId="bb03972ebf2a2bf0" providerId="LiveId" clId="{92F2D5CB-9448-4EA6-8225-4B3EBD1DE0A4}" dt="2023-10-11T12:33:55.181" v="1532" actId="27636"/>
          <ac:spMkLst>
            <pc:docMk/>
            <pc:sldMk cId="571767039" sldId="270"/>
            <ac:spMk id="3" creationId="{80433860-22A2-D39F-8D9D-4E16CEE1ED04}"/>
          </ac:spMkLst>
        </pc:spChg>
        <pc:spChg chg="mod">
          <ac:chgData name="Karin Lackner" userId="bb03972ebf2a2bf0" providerId="LiveId" clId="{92F2D5CB-9448-4EA6-8225-4B3EBD1DE0A4}" dt="2023-10-11T13:02:34.905" v="1938" actId="20577"/>
          <ac:spMkLst>
            <pc:docMk/>
            <pc:sldMk cId="571767039" sldId="270"/>
            <ac:spMk id="17" creationId="{9896352D-EF8F-53DF-D7FC-3E876E93561F}"/>
          </ac:spMkLst>
        </pc:spChg>
        <pc:picChg chg="add mod">
          <ac:chgData name="Karin Lackner" userId="bb03972ebf2a2bf0" providerId="LiveId" clId="{92F2D5CB-9448-4EA6-8225-4B3EBD1DE0A4}" dt="2023-10-11T15:35:12.155" v="2419" actId="207"/>
          <ac:picMkLst>
            <pc:docMk/>
            <pc:sldMk cId="571767039" sldId="270"/>
            <ac:picMk id="7" creationId="{D5308584-59C4-691E-1875-64C5FF8D1EB8}"/>
          </ac:picMkLst>
        </pc:picChg>
      </pc:sldChg>
      <pc:sldChg chg="addSp modSp mod">
        <pc:chgData name="Karin Lackner" userId="bb03972ebf2a2bf0" providerId="LiveId" clId="{92F2D5CB-9448-4EA6-8225-4B3EBD1DE0A4}" dt="2023-10-11T15:40:40.118" v="2443" actId="207"/>
        <pc:sldMkLst>
          <pc:docMk/>
          <pc:sldMk cId="2004371956" sldId="271"/>
        </pc:sldMkLst>
        <pc:spChg chg="mod">
          <ac:chgData name="Karin Lackner" userId="bb03972ebf2a2bf0" providerId="LiveId" clId="{92F2D5CB-9448-4EA6-8225-4B3EBD1DE0A4}" dt="2023-10-11T09:01:40.407" v="1093" actId="20577"/>
          <ac:spMkLst>
            <pc:docMk/>
            <pc:sldMk cId="2004371956" sldId="271"/>
            <ac:spMk id="2" creationId="{147C68C8-2735-85B8-28E6-3061670648D8}"/>
          </ac:spMkLst>
        </pc:spChg>
        <pc:spChg chg="mod">
          <ac:chgData name="Karin Lackner" userId="bb03972ebf2a2bf0" providerId="LiveId" clId="{92F2D5CB-9448-4EA6-8225-4B3EBD1DE0A4}" dt="2023-10-11T09:02:51.479" v="1113" actId="113"/>
          <ac:spMkLst>
            <pc:docMk/>
            <pc:sldMk cId="2004371956" sldId="271"/>
            <ac:spMk id="3" creationId="{80433860-22A2-D39F-8D9D-4E16CEE1ED04}"/>
          </ac:spMkLst>
        </pc:spChg>
        <pc:spChg chg="mod">
          <ac:chgData name="Karin Lackner" userId="bb03972ebf2a2bf0" providerId="LiveId" clId="{92F2D5CB-9448-4EA6-8225-4B3EBD1DE0A4}" dt="2023-10-11T09:03:46.401" v="1115" actId="255"/>
          <ac:spMkLst>
            <pc:docMk/>
            <pc:sldMk cId="2004371956" sldId="271"/>
            <ac:spMk id="17" creationId="{9896352D-EF8F-53DF-D7FC-3E876E93561F}"/>
          </ac:spMkLst>
        </pc:spChg>
        <pc:picChg chg="add mod">
          <ac:chgData name="Karin Lackner" userId="bb03972ebf2a2bf0" providerId="LiveId" clId="{92F2D5CB-9448-4EA6-8225-4B3EBD1DE0A4}" dt="2023-10-11T15:40:40.118" v="2443" actId="207"/>
          <ac:picMkLst>
            <pc:docMk/>
            <pc:sldMk cId="2004371956" sldId="271"/>
            <ac:picMk id="8" creationId="{D7D55B36-B908-0562-C632-1AEA3E7E322B}"/>
          </ac:picMkLst>
        </pc:picChg>
      </pc:sldChg>
      <pc:sldChg chg="addSp delSp modSp mod">
        <pc:chgData name="Karin Lackner" userId="bb03972ebf2a2bf0" providerId="LiveId" clId="{92F2D5CB-9448-4EA6-8225-4B3EBD1DE0A4}" dt="2023-10-11T09:16:46.427" v="1460" actId="14100"/>
        <pc:sldMkLst>
          <pc:docMk/>
          <pc:sldMk cId="2837713091" sldId="272"/>
        </pc:sldMkLst>
        <pc:spChg chg="mod">
          <ac:chgData name="Karin Lackner" userId="bb03972ebf2a2bf0" providerId="LiveId" clId="{92F2D5CB-9448-4EA6-8225-4B3EBD1DE0A4}" dt="2023-10-11T09:11:00.019" v="1134" actId="6549"/>
          <ac:spMkLst>
            <pc:docMk/>
            <pc:sldMk cId="2837713091" sldId="272"/>
            <ac:spMk id="2" creationId="{147C68C8-2735-85B8-28E6-3061670648D8}"/>
          </ac:spMkLst>
        </pc:spChg>
        <pc:spChg chg="mod">
          <ac:chgData name="Karin Lackner" userId="bb03972ebf2a2bf0" providerId="LiveId" clId="{92F2D5CB-9448-4EA6-8225-4B3EBD1DE0A4}" dt="2023-10-11T09:13:32.759" v="1261" actId="5793"/>
          <ac:spMkLst>
            <pc:docMk/>
            <pc:sldMk cId="2837713091" sldId="272"/>
            <ac:spMk id="3" creationId="{80433860-22A2-D39F-8D9D-4E16CEE1ED04}"/>
          </ac:spMkLst>
        </pc:spChg>
        <pc:spChg chg="add mod">
          <ac:chgData name="Karin Lackner" userId="bb03972ebf2a2bf0" providerId="LiveId" clId="{92F2D5CB-9448-4EA6-8225-4B3EBD1DE0A4}" dt="2023-10-11T09:16:46.427" v="1460" actId="14100"/>
          <ac:spMkLst>
            <pc:docMk/>
            <pc:sldMk cId="2837713091" sldId="272"/>
            <ac:spMk id="9" creationId="{C908B361-3ECD-7C46-8C85-8B75B52471BD}"/>
          </ac:spMkLst>
        </pc:spChg>
        <pc:spChg chg="del mod">
          <ac:chgData name="Karin Lackner" userId="bb03972ebf2a2bf0" providerId="LiveId" clId="{92F2D5CB-9448-4EA6-8225-4B3EBD1DE0A4}" dt="2023-10-11T09:15:52.700" v="1426" actId="478"/>
          <ac:spMkLst>
            <pc:docMk/>
            <pc:sldMk cId="2837713091" sldId="272"/>
            <ac:spMk id="17" creationId="{9896352D-EF8F-53DF-D7FC-3E876E93561F}"/>
          </ac:spMkLst>
        </pc:spChg>
        <pc:picChg chg="add mod modCrop">
          <ac:chgData name="Karin Lackner" userId="bb03972ebf2a2bf0" providerId="LiveId" clId="{92F2D5CB-9448-4EA6-8225-4B3EBD1DE0A4}" dt="2023-10-11T09:12:36.132" v="1147" actId="1076"/>
          <ac:picMkLst>
            <pc:docMk/>
            <pc:sldMk cId="2837713091" sldId="272"/>
            <ac:picMk id="8" creationId="{E1D161E5-BA82-17C9-4641-2AECBEA767AF}"/>
          </ac:picMkLst>
        </pc:picChg>
      </pc:sldChg>
      <pc:sldChg chg="del">
        <pc:chgData name="Karin Lackner" userId="bb03972ebf2a2bf0" providerId="LiveId" clId="{92F2D5CB-9448-4EA6-8225-4B3EBD1DE0A4}" dt="2023-10-11T13:48:35.526" v="2241" actId="47"/>
        <pc:sldMkLst>
          <pc:docMk/>
          <pc:sldMk cId="3692670771" sldId="273"/>
        </pc:sldMkLst>
      </pc:sldChg>
      <pc:sldChg chg="addSp delSp modSp mod modNotesTx">
        <pc:chgData name="Karin Lackner" userId="bb03972ebf2a2bf0" providerId="LiveId" clId="{92F2D5CB-9448-4EA6-8225-4B3EBD1DE0A4}" dt="2023-10-11T12:57:21.192" v="1859" actId="5793"/>
        <pc:sldMkLst>
          <pc:docMk/>
          <pc:sldMk cId="2328948489" sldId="275"/>
        </pc:sldMkLst>
        <pc:spChg chg="mod">
          <ac:chgData name="Karin Lackner" userId="bb03972ebf2a2bf0" providerId="LiveId" clId="{92F2D5CB-9448-4EA6-8225-4B3EBD1DE0A4}" dt="2023-10-11T12:36:34.111" v="1545" actId="20577"/>
          <ac:spMkLst>
            <pc:docMk/>
            <pc:sldMk cId="2328948489" sldId="275"/>
            <ac:spMk id="2" creationId="{147C68C8-2735-85B8-28E6-3061670648D8}"/>
          </ac:spMkLst>
        </pc:spChg>
        <pc:spChg chg="mod">
          <ac:chgData name="Karin Lackner" userId="bb03972ebf2a2bf0" providerId="LiveId" clId="{92F2D5CB-9448-4EA6-8225-4B3EBD1DE0A4}" dt="2023-10-11T12:50:55.017" v="1814" actId="14100"/>
          <ac:spMkLst>
            <pc:docMk/>
            <pc:sldMk cId="2328948489" sldId="275"/>
            <ac:spMk id="3" creationId="{80433860-22A2-D39F-8D9D-4E16CEE1ED04}"/>
          </ac:spMkLst>
        </pc:spChg>
        <pc:spChg chg="add mod">
          <ac:chgData name="Karin Lackner" userId="bb03972ebf2a2bf0" providerId="LiveId" clId="{92F2D5CB-9448-4EA6-8225-4B3EBD1DE0A4}" dt="2023-10-11T12:54:24.383" v="1848" actId="1076"/>
          <ac:spMkLst>
            <pc:docMk/>
            <pc:sldMk cId="2328948489" sldId="275"/>
            <ac:spMk id="7" creationId="{A5F26693-B739-6444-1B27-1BE0EDAA5B9E}"/>
          </ac:spMkLst>
        </pc:spChg>
        <pc:spChg chg="add mod">
          <ac:chgData name="Karin Lackner" userId="bb03972ebf2a2bf0" providerId="LiveId" clId="{92F2D5CB-9448-4EA6-8225-4B3EBD1DE0A4}" dt="2023-10-11T12:55:30.796" v="1854" actId="27636"/>
          <ac:spMkLst>
            <pc:docMk/>
            <pc:sldMk cId="2328948489" sldId="275"/>
            <ac:spMk id="8" creationId="{1CFF1926-BDB2-EB0A-FFE4-A974866E5CE0}"/>
          </ac:spMkLst>
        </pc:spChg>
        <pc:spChg chg="del mod">
          <ac:chgData name="Karin Lackner" userId="bb03972ebf2a2bf0" providerId="LiveId" clId="{92F2D5CB-9448-4EA6-8225-4B3EBD1DE0A4}" dt="2023-10-11T12:49:45.711" v="1806" actId="478"/>
          <ac:spMkLst>
            <pc:docMk/>
            <pc:sldMk cId="2328948489" sldId="275"/>
            <ac:spMk id="17" creationId="{9896352D-EF8F-53DF-D7FC-3E876E93561F}"/>
          </ac:spMkLst>
        </pc:spChg>
        <pc:picChg chg="add del mod">
          <ac:chgData name="Karin Lackner" userId="bb03972ebf2a2bf0" providerId="LiveId" clId="{92F2D5CB-9448-4EA6-8225-4B3EBD1DE0A4}" dt="2023-10-11T12:50:26.985" v="1810" actId="478"/>
          <ac:picMkLst>
            <pc:docMk/>
            <pc:sldMk cId="2328948489" sldId="275"/>
            <ac:picMk id="9" creationId="{4F6903A6-9B65-92EC-9840-549F8870BBB1}"/>
          </ac:picMkLst>
        </pc:picChg>
        <pc:picChg chg="add mod">
          <ac:chgData name="Karin Lackner" userId="bb03972ebf2a2bf0" providerId="LiveId" clId="{92F2D5CB-9448-4EA6-8225-4B3EBD1DE0A4}" dt="2023-10-11T12:55:20.718" v="1852" actId="1076"/>
          <ac:picMkLst>
            <pc:docMk/>
            <pc:sldMk cId="2328948489" sldId="275"/>
            <ac:picMk id="10" creationId="{FB4E0946-5892-EE32-80E8-F848B2D0A760}"/>
          </ac:picMkLst>
        </pc:picChg>
      </pc:sldChg>
      <pc:sldChg chg="modSp mod modNotesTx">
        <pc:chgData name="Karin Lackner" userId="bb03972ebf2a2bf0" providerId="LiveId" clId="{92F2D5CB-9448-4EA6-8225-4B3EBD1DE0A4}" dt="2023-10-11T15:36:45.229" v="2431" actId="20577"/>
        <pc:sldMkLst>
          <pc:docMk/>
          <pc:sldMk cId="2983267323" sldId="276"/>
        </pc:sldMkLst>
        <pc:spChg chg="mod">
          <ac:chgData name="Karin Lackner" userId="bb03972ebf2a2bf0" providerId="LiveId" clId="{92F2D5CB-9448-4EA6-8225-4B3EBD1DE0A4}" dt="2023-10-11T07:53:46.160" v="210" actId="20577"/>
          <ac:spMkLst>
            <pc:docMk/>
            <pc:sldMk cId="2983267323" sldId="276"/>
            <ac:spMk id="2" creationId="{147C68C8-2735-85B8-28E6-3061670648D8}"/>
          </ac:spMkLst>
        </pc:spChg>
        <pc:spChg chg="mod">
          <ac:chgData name="Karin Lackner" userId="bb03972ebf2a2bf0" providerId="LiveId" clId="{92F2D5CB-9448-4EA6-8225-4B3EBD1DE0A4}" dt="2023-10-11T08:03:05.616" v="449" actId="20577"/>
          <ac:spMkLst>
            <pc:docMk/>
            <pc:sldMk cId="2983267323" sldId="276"/>
            <ac:spMk id="3" creationId="{80433860-22A2-D39F-8D9D-4E16CEE1ED04}"/>
          </ac:spMkLst>
        </pc:spChg>
        <pc:spChg chg="mod">
          <ac:chgData name="Karin Lackner" userId="bb03972ebf2a2bf0" providerId="LiveId" clId="{92F2D5CB-9448-4EA6-8225-4B3EBD1DE0A4}" dt="2023-10-11T15:36:45.229" v="2431" actId="20577"/>
          <ac:spMkLst>
            <pc:docMk/>
            <pc:sldMk cId="2983267323" sldId="276"/>
            <ac:spMk id="17" creationId="{9896352D-EF8F-53DF-D7FC-3E876E93561F}"/>
          </ac:spMkLst>
        </pc:spChg>
      </pc:sldChg>
      <pc:sldChg chg="modSp mod modNotesTx">
        <pc:chgData name="Karin Lackner" userId="bb03972ebf2a2bf0" providerId="LiveId" clId="{92F2D5CB-9448-4EA6-8225-4B3EBD1DE0A4}" dt="2023-10-11T08:54:09.642" v="1021" actId="6549"/>
        <pc:sldMkLst>
          <pc:docMk/>
          <pc:sldMk cId="43207290" sldId="277"/>
        </pc:sldMkLst>
        <pc:spChg chg="mod">
          <ac:chgData name="Karin Lackner" userId="bb03972ebf2a2bf0" providerId="LiveId" clId="{92F2D5CB-9448-4EA6-8225-4B3EBD1DE0A4}" dt="2023-10-11T07:45:46.817" v="41" actId="20577"/>
          <ac:spMkLst>
            <pc:docMk/>
            <pc:sldMk cId="43207290" sldId="277"/>
            <ac:spMk id="2" creationId="{147C68C8-2735-85B8-28E6-3061670648D8}"/>
          </ac:spMkLst>
        </pc:spChg>
        <pc:spChg chg="mod">
          <ac:chgData name="Karin Lackner" userId="bb03972ebf2a2bf0" providerId="LiveId" clId="{92F2D5CB-9448-4EA6-8225-4B3EBD1DE0A4}" dt="2023-10-11T08:18:19.293" v="540" actId="255"/>
          <ac:spMkLst>
            <pc:docMk/>
            <pc:sldMk cId="43207290" sldId="277"/>
            <ac:spMk id="3" creationId="{80433860-22A2-D39F-8D9D-4E16CEE1ED04}"/>
          </ac:spMkLst>
        </pc:spChg>
        <pc:spChg chg="mod">
          <ac:chgData name="Karin Lackner" userId="bb03972ebf2a2bf0" providerId="LiveId" clId="{92F2D5CB-9448-4EA6-8225-4B3EBD1DE0A4}" dt="2023-10-11T08:21:07.758" v="555" actId="255"/>
          <ac:spMkLst>
            <pc:docMk/>
            <pc:sldMk cId="43207290" sldId="277"/>
            <ac:spMk id="17" creationId="{9896352D-EF8F-53DF-D7FC-3E876E93561F}"/>
          </ac:spMkLst>
        </pc:spChg>
      </pc:sldChg>
      <pc:sldChg chg="addSp delSp modSp mod">
        <pc:chgData name="Karin Lackner" userId="bb03972ebf2a2bf0" providerId="LiveId" clId="{92F2D5CB-9448-4EA6-8225-4B3EBD1DE0A4}" dt="2023-10-11T08:29:18.080" v="683" actId="14100"/>
        <pc:sldMkLst>
          <pc:docMk/>
          <pc:sldMk cId="2086737675" sldId="278"/>
        </pc:sldMkLst>
        <pc:spChg chg="mod">
          <ac:chgData name="Karin Lackner" userId="bb03972ebf2a2bf0" providerId="LiveId" clId="{92F2D5CB-9448-4EA6-8225-4B3EBD1DE0A4}" dt="2023-10-11T07:54:37.956" v="287" actId="20577"/>
          <ac:spMkLst>
            <pc:docMk/>
            <pc:sldMk cId="2086737675" sldId="278"/>
            <ac:spMk id="2" creationId="{147C68C8-2735-85B8-28E6-3061670648D8}"/>
          </ac:spMkLst>
        </pc:spChg>
        <pc:spChg chg="mod">
          <ac:chgData name="Karin Lackner" userId="bb03972ebf2a2bf0" providerId="LiveId" clId="{92F2D5CB-9448-4EA6-8225-4B3EBD1DE0A4}" dt="2023-10-11T08:21:38.262" v="558"/>
          <ac:spMkLst>
            <pc:docMk/>
            <pc:sldMk cId="2086737675" sldId="278"/>
            <ac:spMk id="3" creationId="{80433860-22A2-D39F-8D9D-4E16CEE1ED04}"/>
          </ac:spMkLst>
        </pc:spChg>
        <pc:spChg chg="add del mod">
          <ac:chgData name="Karin Lackner" userId="bb03972ebf2a2bf0" providerId="LiveId" clId="{92F2D5CB-9448-4EA6-8225-4B3EBD1DE0A4}" dt="2023-10-11T08:27:03.787" v="658" actId="478"/>
          <ac:spMkLst>
            <pc:docMk/>
            <pc:sldMk cId="2086737675" sldId="278"/>
            <ac:spMk id="8" creationId="{6443675B-DDC3-C5EE-6CB2-302ABF5F8CB7}"/>
          </ac:spMkLst>
        </pc:spChg>
        <pc:spChg chg="add mod">
          <ac:chgData name="Karin Lackner" userId="bb03972ebf2a2bf0" providerId="LiveId" clId="{92F2D5CB-9448-4EA6-8225-4B3EBD1DE0A4}" dt="2023-10-11T08:29:18.080" v="683" actId="14100"/>
          <ac:spMkLst>
            <pc:docMk/>
            <pc:sldMk cId="2086737675" sldId="278"/>
            <ac:spMk id="9" creationId="{21C3CBA8-5157-8D8C-68F3-DBB76B7F0985}"/>
          </ac:spMkLst>
        </pc:spChg>
        <pc:spChg chg="mod">
          <ac:chgData name="Karin Lackner" userId="bb03972ebf2a2bf0" providerId="LiveId" clId="{92F2D5CB-9448-4EA6-8225-4B3EBD1DE0A4}" dt="2023-10-11T08:28:35.454" v="680" actId="27636"/>
          <ac:spMkLst>
            <pc:docMk/>
            <pc:sldMk cId="2086737675" sldId="278"/>
            <ac:spMk id="17" creationId="{9896352D-EF8F-53DF-D7FC-3E876E93561F}"/>
          </ac:spMkLst>
        </pc:spChg>
        <pc:picChg chg="add mod">
          <ac:chgData name="Karin Lackner" userId="bb03972ebf2a2bf0" providerId="LiveId" clId="{92F2D5CB-9448-4EA6-8225-4B3EBD1DE0A4}" dt="2023-10-11T08:25:34.816" v="644" actId="14100"/>
          <ac:picMkLst>
            <pc:docMk/>
            <pc:sldMk cId="2086737675" sldId="278"/>
            <ac:picMk id="7" creationId="{F4FDB21E-84A0-D49B-9C00-F7CDE3A83DA0}"/>
          </ac:picMkLst>
        </pc:picChg>
      </pc:sldChg>
      <pc:sldChg chg="addSp modSp mod modNotesTx">
        <pc:chgData name="Karin Lackner" userId="bb03972ebf2a2bf0" providerId="LiveId" clId="{92F2D5CB-9448-4EA6-8225-4B3EBD1DE0A4}" dt="2023-10-11T15:47:52.567" v="2590" actId="790"/>
        <pc:sldMkLst>
          <pc:docMk/>
          <pc:sldMk cId="855078579" sldId="279"/>
        </pc:sldMkLst>
        <pc:spChg chg="mod">
          <ac:chgData name="Karin Lackner" userId="bb03972ebf2a2bf0" providerId="LiveId" clId="{92F2D5CB-9448-4EA6-8225-4B3EBD1DE0A4}" dt="2023-10-11T07:55:12.791" v="328" actId="20577"/>
          <ac:spMkLst>
            <pc:docMk/>
            <pc:sldMk cId="855078579" sldId="279"/>
            <ac:spMk id="2" creationId="{147C68C8-2735-85B8-28E6-3061670648D8}"/>
          </ac:spMkLst>
        </pc:spChg>
        <pc:spChg chg="mod">
          <ac:chgData name="Karin Lackner" userId="bb03972ebf2a2bf0" providerId="LiveId" clId="{92F2D5CB-9448-4EA6-8225-4B3EBD1DE0A4}" dt="2023-10-11T08:45:49.928" v="885" actId="255"/>
          <ac:spMkLst>
            <pc:docMk/>
            <pc:sldMk cId="855078579" sldId="279"/>
            <ac:spMk id="3" creationId="{80433860-22A2-D39F-8D9D-4E16CEE1ED04}"/>
          </ac:spMkLst>
        </pc:spChg>
        <pc:spChg chg="mod">
          <ac:chgData name="Karin Lackner" userId="bb03972ebf2a2bf0" providerId="LiveId" clId="{92F2D5CB-9448-4EA6-8225-4B3EBD1DE0A4}" dt="2023-10-11T15:47:52.567" v="2590" actId="790"/>
          <ac:spMkLst>
            <pc:docMk/>
            <pc:sldMk cId="855078579" sldId="279"/>
            <ac:spMk id="17" creationId="{9896352D-EF8F-53DF-D7FC-3E876E93561F}"/>
          </ac:spMkLst>
        </pc:spChg>
        <pc:picChg chg="add mod">
          <ac:chgData name="Karin Lackner" userId="bb03972ebf2a2bf0" providerId="LiveId" clId="{92F2D5CB-9448-4EA6-8225-4B3EBD1DE0A4}" dt="2023-10-11T15:46:52.022" v="2589" actId="1076"/>
          <ac:picMkLst>
            <pc:docMk/>
            <pc:sldMk cId="855078579" sldId="279"/>
            <ac:picMk id="8" creationId="{6FAB1DDA-91C1-58E0-624C-72DA7D68F5E4}"/>
          </ac:picMkLst>
        </pc:picChg>
      </pc:sldChg>
      <pc:sldChg chg="addSp delSp modSp mod">
        <pc:chgData name="Karin Lackner" userId="bb03972ebf2a2bf0" providerId="LiveId" clId="{92F2D5CB-9448-4EA6-8225-4B3EBD1DE0A4}" dt="2023-10-11T15:38:15.375" v="2438" actId="1076"/>
        <pc:sldMkLst>
          <pc:docMk/>
          <pc:sldMk cId="596277677" sldId="280"/>
        </pc:sldMkLst>
        <pc:spChg chg="mod">
          <ac:chgData name="Karin Lackner" userId="bb03972ebf2a2bf0" providerId="LiveId" clId="{92F2D5CB-9448-4EA6-8225-4B3EBD1DE0A4}" dt="2023-10-11T07:55:32.805" v="362" actId="20577"/>
          <ac:spMkLst>
            <pc:docMk/>
            <pc:sldMk cId="596277677" sldId="280"/>
            <ac:spMk id="2" creationId="{147C68C8-2735-85B8-28E6-3061670648D8}"/>
          </ac:spMkLst>
        </pc:spChg>
        <pc:spChg chg="del">
          <ac:chgData name="Karin Lackner" userId="bb03972ebf2a2bf0" providerId="LiveId" clId="{92F2D5CB-9448-4EA6-8225-4B3EBD1DE0A4}" dt="2023-10-11T08:55:36.849" v="1023" actId="478"/>
          <ac:spMkLst>
            <pc:docMk/>
            <pc:sldMk cId="596277677" sldId="280"/>
            <ac:spMk id="3" creationId="{80433860-22A2-D39F-8D9D-4E16CEE1ED04}"/>
          </ac:spMkLst>
        </pc:spChg>
        <pc:spChg chg="add del mod">
          <ac:chgData name="Karin Lackner" userId="bb03972ebf2a2bf0" providerId="LiveId" clId="{92F2D5CB-9448-4EA6-8225-4B3EBD1DE0A4}" dt="2023-10-11T08:56:12.284" v="1030" actId="478"/>
          <ac:spMkLst>
            <pc:docMk/>
            <pc:sldMk cId="596277677" sldId="280"/>
            <ac:spMk id="8" creationId="{CAA52409-0A27-A4C0-3C81-0D2A9BDAA87A}"/>
          </ac:spMkLst>
        </pc:spChg>
        <pc:spChg chg="mod">
          <ac:chgData name="Karin Lackner" userId="bb03972ebf2a2bf0" providerId="LiveId" clId="{92F2D5CB-9448-4EA6-8225-4B3EBD1DE0A4}" dt="2023-10-11T15:38:03.352" v="2437" actId="14100"/>
          <ac:spMkLst>
            <pc:docMk/>
            <pc:sldMk cId="596277677" sldId="280"/>
            <ac:spMk id="17" creationId="{9896352D-EF8F-53DF-D7FC-3E876E93561F}"/>
          </ac:spMkLst>
        </pc:spChg>
        <pc:picChg chg="add mod">
          <ac:chgData name="Karin Lackner" userId="bb03972ebf2a2bf0" providerId="LiveId" clId="{92F2D5CB-9448-4EA6-8225-4B3EBD1DE0A4}" dt="2023-10-11T15:38:15.375" v="2438" actId="1076"/>
          <ac:picMkLst>
            <pc:docMk/>
            <pc:sldMk cId="596277677" sldId="280"/>
            <ac:picMk id="10" creationId="{BF6ED9E5-5EC1-BB49-127B-C10B9D179729}"/>
          </ac:picMkLst>
        </pc:picChg>
      </pc:sldChg>
      <pc:sldChg chg="del">
        <pc:chgData name="Karin Lackner" userId="bb03972ebf2a2bf0" providerId="LiveId" clId="{92F2D5CB-9448-4EA6-8225-4B3EBD1DE0A4}" dt="2023-10-11T09:01:16.047" v="1086" actId="47"/>
        <pc:sldMkLst>
          <pc:docMk/>
          <pc:sldMk cId="1515038185" sldId="281"/>
        </pc:sldMkLst>
      </pc:sldChg>
      <pc:sldChg chg="del">
        <pc:chgData name="Karin Lackner" userId="bb03972ebf2a2bf0" providerId="LiveId" clId="{92F2D5CB-9448-4EA6-8225-4B3EBD1DE0A4}" dt="2023-10-11T09:01:20.343" v="1087" actId="47"/>
        <pc:sldMkLst>
          <pc:docMk/>
          <pc:sldMk cId="208056540" sldId="282"/>
        </pc:sldMkLst>
      </pc:sldChg>
      <pc:sldChg chg="addSp delSp modSp add mod">
        <pc:chgData name="Karin Lackner" userId="bb03972ebf2a2bf0" providerId="LiveId" clId="{92F2D5CB-9448-4EA6-8225-4B3EBD1DE0A4}" dt="2023-10-11T07:59:35.555" v="433" actId="1076"/>
        <pc:sldMkLst>
          <pc:docMk/>
          <pc:sldMk cId="432315283" sldId="283"/>
        </pc:sldMkLst>
        <pc:spChg chg="del">
          <ac:chgData name="Karin Lackner" userId="bb03972ebf2a2bf0" providerId="LiveId" clId="{92F2D5CB-9448-4EA6-8225-4B3EBD1DE0A4}" dt="2023-10-11T07:58:13.742" v="422" actId="478"/>
          <ac:spMkLst>
            <pc:docMk/>
            <pc:sldMk cId="432315283" sldId="283"/>
            <ac:spMk id="3" creationId="{80433860-22A2-D39F-8D9D-4E16CEE1ED04}"/>
          </ac:spMkLst>
        </pc:spChg>
        <pc:spChg chg="add del mod">
          <ac:chgData name="Karin Lackner" userId="bb03972ebf2a2bf0" providerId="LiveId" clId="{92F2D5CB-9448-4EA6-8225-4B3EBD1DE0A4}" dt="2023-10-11T07:58:20.866" v="424" actId="478"/>
          <ac:spMkLst>
            <pc:docMk/>
            <pc:sldMk cId="432315283" sldId="283"/>
            <ac:spMk id="7" creationId="{79CB74F7-7532-61F8-0C44-291E0BC8C51E}"/>
          </ac:spMkLst>
        </pc:spChg>
        <pc:spChg chg="mod">
          <ac:chgData name="Karin Lackner" userId="bb03972ebf2a2bf0" providerId="LiveId" clId="{92F2D5CB-9448-4EA6-8225-4B3EBD1DE0A4}" dt="2023-10-11T07:58:03.246" v="421" actId="20577"/>
          <ac:spMkLst>
            <pc:docMk/>
            <pc:sldMk cId="432315283" sldId="283"/>
            <ac:spMk id="9" creationId="{3F2D1D7D-765A-3090-80A1-1E9DA68619CE}"/>
          </ac:spMkLst>
        </pc:spChg>
        <pc:spChg chg="add del mod">
          <ac:chgData name="Karin Lackner" userId="bb03972ebf2a2bf0" providerId="LiveId" clId="{92F2D5CB-9448-4EA6-8225-4B3EBD1DE0A4}" dt="2023-10-11T07:59:19.304" v="429" actId="478"/>
          <ac:spMkLst>
            <pc:docMk/>
            <pc:sldMk cId="432315283" sldId="283"/>
            <ac:spMk id="11" creationId="{E78F2731-4B93-2911-32E1-7E72A5A4F48C}"/>
          </ac:spMkLst>
        </pc:spChg>
        <pc:spChg chg="del">
          <ac:chgData name="Karin Lackner" userId="bb03972ebf2a2bf0" providerId="LiveId" clId="{92F2D5CB-9448-4EA6-8225-4B3EBD1DE0A4}" dt="2023-10-11T07:58:17.479" v="423" actId="478"/>
          <ac:spMkLst>
            <pc:docMk/>
            <pc:sldMk cId="432315283" sldId="283"/>
            <ac:spMk id="17" creationId="{9896352D-EF8F-53DF-D7FC-3E876E93561F}"/>
          </ac:spMkLst>
        </pc:spChg>
        <pc:picChg chg="add mod">
          <ac:chgData name="Karin Lackner" userId="bb03972ebf2a2bf0" providerId="LiveId" clId="{92F2D5CB-9448-4EA6-8225-4B3EBD1DE0A4}" dt="2023-10-11T07:59:35.555" v="433" actId="1076"/>
          <ac:picMkLst>
            <pc:docMk/>
            <pc:sldMk cId="432315283" sldId="283"/>
            <ac:picMk id="8" creationId="{828C6FBD-8152-EA4A-3634-698818A7E639}"/>
          </ac:picMkLst>
        </pc:picChg>
      </pc:sldChg>
      <pc:sldChg chg="addSp delSp modSp add mod">
        <pc:chgData name="Karin Lackner" userId="bb03972ebf2a2bf0" providerId="LiveId" clId="{92F2D5CB-9448-4EA6-8225-4B3EBD1DE0A4}" dt="2023-10-11T08:32:15.607" v="707" actId="255"/>
        <pc:sldMkLst>
          <pc:docMk/>
          <pc:sldMk cId="3280002882" sldId="284"/>
        </pc:sldMkLst>
        <pc:spChg chg="mod">
          <ac:chgData name="Karin Lackner" userId="bb03972ebf2a2bf0" providerId="LiveId" clId="{92F2D5CB-9448-4EA6-8225-4B3EBD1DE0A4}" dt="2023-10-11T08:30:08.334" v="688"/>
          <ac:spMkLst>
            <pc:docMk/>
            <pc:sldMk cId="3280002882" sldId="284"/>
            <ac:spMk id="3" creationId="{80433860-22A2-D39F-8D9D-4E16CEE1ED04}"/>
          </ac:spMkLst>
        </pc:spChg>
        <pc:spChg chg="mod">
          <ac:chgData name="Karin Lackner" userId="bb03972ebf2a2bf0" providerId="LiveId" clId="{92F2D5CB-9448-4EA6-8225-4B3EBD1DE0A4}" dt="2023-10-11T08:31:26.847" v="704" actId="14100"/>
          <ac:spMkLst>
            <pc:docMk/>
            <pc:sldMk cId="3280002882" sldId="284"/>
            <ac:spMk id="9" creationId="{21C3CBA8-5157-8D8C-68F3-DBB76B7F0985}"/>
          </ac:spMkLst>
        </pc:spChg>
        <pc:spChg chg="mod">
          <ac:chgData name="Karin Lackner" userId="bb03972ebf2a2bf0" providerId="LiveId" clId="{92F2D5CB-9448-4EA6-8225-4B3EBD1DE0A4}" dt="2023-10-11T08:32:15.607" v="707" actId="255"/>
          <ac:spMkLst>
            <pc:docMk/>
            <pc:sldMk cId="3280002882" sldId="284"/>
            <ac:spMk id="17" creationId="{9896352D-EF8F-53DF-D7FC-3E876E93561F}"/>
          </ac:spMkLst>
        </pc:spChg>
        <pc:picChg chg="del">
          <ac:chgData name="Karin Lackner" userId="bb03972ebf2a2bf0" providerId="LiveId" clId="{92F2D5CB-9448-4EA6-8225-4B3EBD1DE0A4}" dt="2023-10-11T08:30:56.119" v="698" actId="478"/>
          <ac:picMkLst>
            <pc:docMk/>
            <pc:sldMk cId="3280002882" sldId="284"/>
            <ac:picMk id="7" creationId="{F4FDB21E-84A0-D49B-9C00-F7CDE3A83DA0}"/>
          </ac:picMkLst>
        </pc:picChg>
        <pc:picChg chg="add mod">
          <ac:chgData name="Karin Lackner" userId="bb03972ebf2a2bf0" providerId="LiveId" clId="{92F2D5CB-9448-4EA6-8225-4B3EBD1DE0A4}" dt="2023-10-11T08:31:13.791" v="702" actId="1076"/>
          <ac:picMkLst>
            <pc:docMk/>
            <pc:sldMk cId="3280002882" sldId="284"/>
            <ac:picMk id="8" creationId="{C6266910-66CB-D755-E497-25069F4604F8}"/>
          </ac:picMkLst>
        </pc:picChg>
      </pc:sldChg>
      <pc:sldChg chg="delSp modSp add del mod">
        <pc:chgData name="Karin Lackner" userId="bb03972ebf2a2bf0" providerId="LiveId" clId="{92F2D5CB-9448-4EA6-8225-4B3EBD1DE0A4}" dt="2023-10-11T08:29:41.185" v="684" actId="47"/>
        <pc:sldMkLst>
          <pc:docMk/>
          <pc:sldMk cId="3555344926" sldId="284"/>
        </pc:sldMkLst>
        <pc:spChg chg="mod">
          <ac:chgData name="Karin Lackner" userId="bb03972ebf2a2bf0" providerId="LiveId" clId="{92F2D5CB-9448-4EA6-8225-4B3EBD1DE0A4}" dt="2023-10-11T08:27:58.648" v="670" actId="1076"/>
          <ac:spMkLst>
            <pc:docMk/>
            <pc:sldMk cId="3555344926" sldId="284"/>
            <ac:spMk id="17" creationId="{9896352D-EF8F-53DF-D7FC-3E876E93561F}"/>
          </ac:spMkLst>
        </pc:spChg>
        <pc:picChg chg="del">
          <ac:chgData name="Karin Lackner" userId="bb03972ebf2a2bf0" providerId="LiveId" clId="{92F2D5CB-9448-4EA6-8225-4B3EBD1DE0A4}" dt="2023-10-11T08:27:14.806" v="660" actId="478"/>
          <ac:picMkLst>
            <pc:docMk/>
            <pc:sldMk cId="3555344926" sldId="284"/>
            <ac:picMk id="7" creationId="{F4FDB21E-84A0-D49B-9C00-F7CDE3A83DA0}"/>
          </ac:picMkLst>
        </pc:picChg>
      </pc:sldChg>
      <pc:sldChg chg="addSp delSp modSp add mod modNotesTx">
        <pc:chgData name="Karin Lackner" userId="bb03972ebf2a2bf0" providerId="LiveId" clId="{92F2D5CB-9448-4EA6-8225-4B3EBD1DE0A4}" dt="2023-10-11T08:53:58.492" v="1020" actId="6549"/>
        <pc:sldMkLst>
          <pc:docMk/>
          <pc:sldMk cId="2675514408" sldId="285"/>
        </pc:sldMkLst>
        <pc:spChg chg="mod">
          <ac:chgData name="Karin Lackner" userId="bb03972ebf2a2bf0" providerId="LiveId" clId="{92F2D5CB-9448-4EA6-8225-4B3EBD1DE0A4}" dt="2023-10-11T08:33:06.294" v="713"/>
          <ac:spMkLst>
            <pc:docMk/>
            <pc:sldMk cId="2675514408" sldId="285"/>
            <ac:spMk id="3" creationId="{80433860-22A2-D39F-8D9D-4E16CEE1ED04}"/>
          </ac:spMkLst>
        </pc:spChg>
        <pc:spChg chg="mod">
          <ac:chgData name="Karin Lackner" userId="bb03972ebf2a2bf0" providerId="LiveId" clId="{92F2D5CB-9448-4EA6-8225-4B3EBD1DE0A4}" dt="2023-10-11T08:34:01.664" v="724" actId="1076"/>
          <ac:spMkLst>
            <pc:docMk/>
            <pc:sldMk cId="2675514408" sldId="285"/>
            <ac:spMk id="9" creationId="{21C3CBA8-5157-8D8C-68F3-DBB76B7F0985}"/>
          </ac:spMkLst>
        </pc:spChg>
        <pc:spChg chg="mod">
          <ac:chgData name="Karin Lackner" userId="bb03972ebf2a2bf0" providerId="LiveId" clId="{92F2D5CB-9448-4EA6-8225-4B3EBD1DE0A4}" dt="2023-10-11T08:34:19.507" v="726" actId="120"/>
          <ac:spMkLst>
            <pc:docMk/>
            <pc:sldMk cId="2675514408" sldId="285"/>
            <ac:spMk id="17" creationId="{9896352D-EF8F-53DF-D7FC-3E876E93561F}"/>
          </ac:spMkLst>
        </pc:spChg>
        <pc:picChg chg="add mod">
          <ac:chgData name="Karin Lackner" userId="bb03972ebf2a2bf0" providerId="LiveId" clId="{92F2D5CB-9448-4EA6-8225-4B3EBD1DE0A4}" dt="2023-10-11T08:33:50.192" v="723" actId="1076"/>
          <ac:picMkLst>
            <pc:docMk/>
            <pc:sldMk cId="2675514408" sldId="285"/>
            <ac:picMk id="7" creationId="{919F905D-1DDD-7C20-87AB-365D5C88A08D}"/>
          </ac:picMkLst>
        </pc:picChg>
        <pc:picChg chg="del mod">
          <ac:chgData name="Karin Lackner" userId="bb03972ebf2a2bf0" providerId="LiveId" clId="{92F2D5CB-9448-4EA6-8225-4B3EBD1DE0A4}" dt="2023-10-11T08:33:09.063" v="715" actId="478"/>
          <ac:picMkLst>
            <pc:docMk/>
            <pc:sldMk cId="2675514408" sldId="285"/>
            <ac:picMk id="8" creationId="{C6266910-66CB-D755-E497-25069F4604F8}"/>
          </ac:picMkLst>
        </pc:picChg>
      </pc:sldChg>
      <pc:sldChg chg="addSp delSp modSp add mod modNotesTx">
        <pc:chgData name="Karin Lackner" userId="bb03972ebf2a2bf0" providerId="LiveId" clId="{92F2D5CB-9448-4EA6-8225-4B3EBD1DE0A4}" dt="2023-10-11T08:53:49.102" v="1019" actId="6549"/>
        <pc:sldMkLst>
          <pc:docMk/>
          <pc:sldMk cId="1832650470" sldId="286"/>
        </pc:sldMkLst>
        <pc:spChg chg="mod">
          <ac:chgData name="Karin Lackner" userId="bb03972ebf2a2bf0" providerId="LiveId" clId="{92F2D5CB-9448-4EA6-8225-4B3EBD1DE0A4}" dt="2023-10-11T08:35:52.939" v="733"/>
          <ac:spMkLst>
            <pc:docMk/>
            <pc:sldMk cId="1832650470" sldId="286"/>
            <ac:spMk id="3" creationId="{80433860-22A2-D39F-8D9D-4E16CEE1ED04}"/>
          </ac:spMkLst>
        </pc:spChg>
        <pc:spChg chg="mod">
          <ac:chgData name="Karin Lackner" userId="bb03972ebf2a2bf0" providerId="LiveId" clId="{92F2D5CB-9448-4EA6-8225-4B3EBD1DE0A4}" dt="2023-10-11T08:36:20.828" v="745" actId="120"/>
          <ac:spMkLst>
            <pc:docMk/>
            <pc:sldMk cId="1832650470" sldId="286"/>
            <ac:spMk id="9" creationId="{21C3CBA8-5157-8D8C-68F3-DBB76B7F0985}"/>
          </ac:spMkLst>
        </pc:spChg>
        <pc:spChg chg="mod">
          <ac:chgData name="Karin Lackner" userId="bb03972ebf2a2bf0" providerId="LiveId" clId="{92F2D5CB-9448-4EA6-8225-4B3EBD1DE0A4}" dt="2023-10-11T08:37:13.178" v="751" actId="120"/>
          <ac:spMkLst>
            <pc:docMk/>
            <pc:sldMk cId="1832650470" sldId="286"/>
            <ac:spMk id="17" creationId="{9896352D-EF8F-53DF-D7FC-3E876E93561F}"/>
          </ac:spMkLst>
        </pc:spChg>
        <pc:picChg chg="del">
          <ac:chgData name="Karin Lackner" userId="bb03972ebf2a2bf0" providerId="LiveId" clId="{92F2D5CB-9448-4EA6-8225-4B3EBD1DE0A4}" dt="2023-10-11T08:35:28.946" v="728" actId="478"/>
          <ac:picMkLst>
            <pc:docMk/>
            <pc:sldMk cId="1832650470" sldId="286"/>
            <ac:picMk id="7" creationId="{919F905D-1DDD-7C20-87AB-365D5C88A08D}"/>
          </ac:picMkLst>
        </pc:picChg>
        <pc:picChg chg="add mod">
          <ac:chgData name="Karin Lackner" userId="bb03972ebf2a2bf0" providerId="LiveId" clId="{92F2D5CB-9448-4EA6-8225-4B3EBD1DE0A4}" dt="2023-10-11T08:36:47.960" v="748" actId="14100"/>
          <ac:picMkLst>
            <pc:docMk/>
            <pc:sldMk cId="1832650470" sldId="286"/>
            <ac:picMk id="8" creationId="{DC5335A0-707C-E5F9-2DD2-48ECE407EBFF}"/>
          </ac:picMkLst>
        </pc:picChg>
      </pc:sldChg>
      <pc:sldChg chg="addSp delSp modSp add mod modNotesTx">
        <pc:chgData name="Karin Lackner" userId="bb03972ebf2a2bf0" providerId="LiveId" clId="{92F2D5CB-9448-4EA6-8225-4B3EBD1DE0A4}" dt="2023-10-11T08:53:41.577" v="1018" actId="6549"/>
        <pc:sldMkLst>
          <pc:docMk/>
          <pc:sldMk cId="1859480527" sldId="287"/>
        </pc:sldMkLst>
        <pc:spChg chg="mod">
          <ac:chgData name="Karin Lackner" userId="bb03972ebf2a2bf0" providerId="LiveId" clId="{92F2D5CB-9448-4EA6-8225-4B3EBD1DE0A4}" dt="2023-10-11T08:37:58.819" v="758"/>
          <ac:spMkLst>
            <pc:docMk/>
            <pc:sldMk cId="1859480527" sldId="287"/>
            <ac:spMk id="3" creationId="{80433860-22A2-D39F-8D9D-4E16CEE1ED04}"/>
          </ac:spMkLst>
        </pc:spChg>
        <pc:spChg chg="mod">
          <ac:chgData name="Karin Lackner" userId="bb03972ebf2a2bf0" providerId="LiveId" clId="{92F2D5CB-9448-4EA6-8225-4B3EBD1DE0A4}" dt="2023-10-11T08:39:34.677" v="770" actId="27636"/>
          <ac:spMkLst>
            <pc:docMk/>
            <pc:sldMk cId="1859480527" sldId="287"/>
            <ac:spMk id="9" creationId="{21C3CBA8-5157-8D8C-68F3-DBB76B7F0985}"/>
          </ac:spMkLst>
        </pc:spChg>
        <pc:spChg chg="mod">
          <ac:chgData name="Karin Lackner" userId="bb03972ebf2a2bf0" providerId="LiveId" clId="{92F2D5CB-9448-4EA6-8225-4B3EBD1DE0A4}" dt="2023-10-11T08:40:41.355" v="778" actId="20577"/>
          <ac:spMkLst>
            <pc:docMk/>
            <pc:sldMk cId="1859480527" sldId="287"/>
            <ac:spMk id="17" creationId="{9896352D-EF8F-53DF-D7FC-3E876E93561F}"/>
          </ac:spMkLst>
        </pc:spChg>
        <pc:picChg chg="add mod">
          <ac:chgData name="Karin Lackner" userId="bb03972ebf2a2bf0" providerId="LiveId" clId="{92F2D5CB-9448-4EA6-8225-4B3EBD1DE0A4}" dt="2023-10-11T08:39:54.062" v="773" actId="14100"/>
          <ac:picMkLst>
            <pc:docMk/>
            <pc:sldMk cId="1859480527" sldId="287"/>
            <ac:picMk id="7" creationId="{CBE68751-6524-35F7-1DFC-C7A46B2D1767}"/>
          </ac:picMkLst>
        </pc:picChg>
        <pc:picChg chg="del">
          <ac:chgData name="Karin Lackner" userId="bb03972ebf2a2bf0" providerId="LiveId" clId="{92F2D5CB-9448-4EA6-8225-4B3EBD1DE0A4}" dt="2023-10-11T08:37:40.969" v="753" actId="478"/>
          <ac:picMkLst>
            <pc:docMk/>
            <pc:sldMk cId="1859480527" sldId="287"/>
            <ac:picMk id="8" creationId="{DC5335A0-707C-E5F9-2DD2-48ECE407EBFF}"/>
          </ac:picMkLst>
        </pc:picChg>
      </pc:sldChg>
      <pc:sldChg chg="addSp modSp add mod">
        <pc:chgData name="Karin Lackner" userId="bb03972ebf2a2bf0" providerId="LiveId" clId="{92F2D5CB-9448-4EA6-8225-4B3EBD1DE0A4}" dt="2023-10-11T15:44:43.407" v="2456" actId="1076"/>
        <pc:sldMkLst>
          <pc:docMk/>
          <pc:sldMk cId="3887171728" sldId="288"/>
        </pc:sldMkLst>
        <pc:picChg chg="add mod">
          <ac:chgData name="Karin Lackner" userId="bb03972ebf2a2bf0" providerId="LiveId" clId="{92F2D5CB-9448-4EA6-8225-4B3EBD1DE0A4}" dt="2023-10-11T15:44:43.407" v="2456" actId="1076"/>
          <ac:picMkLst>
            <pc:docMk/>
            <pc:sldMk cId="3887171728" sldId="288"/>
            <ac:picMk id="7" creationId="{8DEA70DE-565D-CCCC-C99E-E2D1B8B84AF8}"/>
          </ac:picMkLst>
        </pc:picChg>
      </pc:sldChg>
      <pc:sldChg chg="addSp delSp modSp add mod ord">
        <pc:chgData name="Karin Lackner" userId="bb03972ebf2a2bf0" providerId="LiveId" clId="{92F2D5CB-9448-4EA6-8225-4B3EBD1DE0A4}" dt="2023-10-11T15:50:46.575" v="2599" actId="1076"/>
        <pc:sldMkLst>
          <pc:docMk/>
          <pc:sldMk cId="48800414" sldId="289"/>
        </pc:sldMkLst>
        <pc:spChg chg="mod">
          <ac:chgData name="Karin Lackner" userId="bb03972ebf2a2bf0" providerId="LiveId" clId="{92F2D5CB-9448-4EA6-8225-4B3EBD1DE0A4}" dt="2023-10-11T15:50:41.054" v="2598" actId="14100"/>
          <ac:spMkLst>
            <pc:docMk/>
            <pc:sldMk cId="48800414" sldId="289"/>
            <ac:spMk id="3" creationId="{80433860-22A2-D39F-8D9D-4E16CEE1ED04}"/>
          </ac:spMkLst>
        </pc:spChg>
        <pc:spChg chg="del mod">
          <ac:chgData name="Karin Lackner" userId="bb03972ebf2a2bf0" providerId="LiveId" clId="{92F2D5CB-9448-4EA6-8225-4B3EBD1DE0A4}" dt="2023-10-11T12:41:42.239" v="1725" actId="478"/>
          <ac:spMkLst>
            <pc:docMk/>
            <pc:sldMk cId="48800414" sldId="289"/>
            <ac:spMk id="17" creationId="{9896352D-EF8F-53DF-D7FC-3E876E93561F}"/>
          </ac:spMkLst>
        </pc:spChg>
        <pc:picChg chg="add del mod">
          <ac:chgData name="Karin Lackner" userId="bb03972ebf2a2bf0" providerId="LiveId" clId="{92F2D5CB-9448-4EA6-8225-4B3EBD1DE0A4}" dt="2023-10-11T13:55:44.794" v="2356" actId="478"/>
          <ac:picMkLst>
            <pc:docMk/>
            <pc:sldMk cId="48800414" sldId="289"/>
            <ac:picMk id="8" creationId="{80D0D281-0E4F-CEA7-B731-FE33F4E03F93}"/>
          </ac:picMkLst>
        </pc:picChg>
        <pc:picChg chg="add del mod modCrop">
          <ac:chgData name="Karin Lackner" userId="bb03972ebf2a2bf0" providerId="LiveId" clId="{92F2D5CB-9448-4EA6-8225-4B3EBD1DE0A4}" dt="2023-10-11T13:58:30.735" v="2374" actId="478"/>
          <ac:picMkLst>
            <pc:docMk/>
            <pc:sldMk cId="48800414" sldId="289"/>
            <ac:picMk id="10" creationId="{883CD30C-0944-BF44-F7FF-93481DDC0E51}"/>
          </ac:picMkLst>
        </pc:picChg>
        <pc:picChg chg="add del mod">
          <ac:chgData name="Karin Lackner" userId="bb03972ebf2a2bf0" providerId="LiveId" clId="{92F2D5CB-9448-4EA6-8225-4B3EBD1DE0A4}" dt="2023-10-11T15:50:02.444" v="2593" actId="478"/>
          <ac:picMkLst>
            <pc:docMk/>
            <pc:sldMk cId="48800414" sldId="289"/>
            <ac:picMk id="12" creationId="{5CF441ED-0B19-D0EC-6A37-9DC59C85AE70}"/>
          </ac:picMkLst>
        </pc:picChg>
        <pc:picChg chg="add mod">
          <ac:chgData name="Karin Lackner" userId="bb03972ebf2a2bf0" providerId="LiveId" clId="{92F2D5CB-9448-4EA6-8225-4B3EBD1DE0A4}" dt="2023-10-11T15:50:46.575" v="2599" actId="1076"/>
          <ac:picMkLst>
            <pc:docMk/>
            <pc:sldMk cId="48800414" sldId="289"/>
            <ac:picMk id="15" creationId="{55DAF4C6-A652-C572-10A0-43F282DEBBD3}"/>
          </ac:picMkLst>
        </pc:picChg>
      </pc:sldChg>
      <pc:sldChg chg="addSp modSp add mod">
        <pc:chgData name="Karin Lackner" userId="bb03972ebf2a2bf0" providerId="LiveId" clId="{92F2D5CB-9448-4EA6-8225-4B3EBD1DE0A4}" dt="2023-10-11T15:51:54.438" v="2604" actId="1076"/>
        <pc:sldMkLst>
          <pc:docMk/>
          <pc:sldMk cId="2795607089" sldId="290"/>
        </pc:sldMkLst>
        <pc:spChg chg="mod">
          <ac:chgData name="Karin Lackner" userId="bb03972ebf2a2bf0" providerId="LiveId" clId="{92F2D5CB-9448-4EA6-8225-4B3EBD1DE0A4}" dt="2023-10-11T12:37:51.713" v="1590" actId="1076"/>
          <ac:spMkLst>
            <pc:docMk/>
            <pc:sldMk cId="2795607089" sldId="290"/>
            <ac:spMk id="2" creationId="{147C68C8-2735-85B8-28E6-3061670648D8}"/>
          </ac:spMkLst>
        </pc:spChg>
        <pc:spChg chg="mod">
          <ac:chgData name="Karin Lackner" userId="bb03972ebf2a2bf0" providerId="LiveId" clId="{92F2D5CB-9448-4EA6-8225-4B3EBD1DE0A4}" dt="2023-10-11T12:58:46.335" v="1867" actId="14100"/>
          <ac:spMkLst>
            <pc:docMk/>
            <pc:sldMk cId="2795607089" sldId="290"/>
            <ac:spMk id="3" creationId="{80433860-22A2-D39F-8D9D-4E16CEE1ED04}"/>
          </ac:spMkLst>
        </pc:spChg>
        <pc:spChg chg="mod">
          <ac:chgData name="Karin Lackner" userId="bb03972ebf2a2bf0" providerId="LiveId" clId="{92F2D5CB-9448-4EA6-8225-4B3EBD1DE0A4}" dt="2023-10-11T13:01:35.359" v="1932" actId="1076"/>
          <ac:spMkLst>
            <pc:docMk/>
            <pc:sldMk cId="2795607089" sldId="290"/>
            <ac:spMk id="17" creationId="{9896352D-EF8F-53DF-D7FC-3E876E93561F}"/>
          </ac:spMkLst>
        </pc:spChg>
        <pc:picChg chg="add mod">
          <ac:chgData name="Karin Lackner" userId="bb03972ebf2a2bf0" providerId="LiveId" clId="{92F2D5CB-9448-4EA6-8225-4B3EBD1DE0A4}" dt="2023-10-11T15:51:54.438" v="2604" actId="1076"/>
          <ac:picMkLst>
            <pc:docMk/>
            <pc:sldMk cId="2795607089" sldId="290"/>
            <ac:picMk id="8" creationId="{E8D1F363-3F24-043A-50D6-EC2710E08664}"/>
          </ac:picMkLst>
        </pc:picChg>
      </pc:sldChg>
      <pc:sldChg chg="addSp modSp add mod">
        <pc:chgData name="Karin Lackner" userId="bb03972ebf2a2bf0" providerId="LiveId" clId="{92F2D5CB-9448-4EA6-8225-4B3EBD1DE0A4}" dt="2023-10-11T15:52:49.550" v="2611" actId="1076"/>
        <pc:sldMkLst>
          <pc:docMk/>
          <pc:sldMk cId="1272385673" sldId="291"/>
        </pc:sldMkLst>
        <pc:spChg chg="mod">
          <ac:chgData name="Karin Lackner" userId="bb03972ebf2a2bf0" providerId="LiveId" clId="{92F2D5CB-9448-4EA6-8225-4B3EBD1DE0A4}" dt="2023-10-11T13:02:14.496" v="1935" actId="20577"/>
          <ac:spMkLst>
            <pc:docMk/>
            <pc:sldMk cId="1272385673" sldId="291"/>
            <ac:spMk id="2" creationId="{147C68C8-2735-85B8-28E6-3061670648D8}"/>
          </ac:spMkLst>
        </pc:spChg>
        <pc:spChg chg="mod">
          <ac:chgData name="Karin Lackner" userId="bb03972ebf2a2bf0" providerId="LiveId" clId="{92F2D5CB-9448-4EA6-8225-4B3EBD1DE0A4}" dt="2023-10-11T13:07:25.770" v="1941"/>
          <ac:spMkLst>
            <pc:docMk/>
            <pc:sldMk cId="1272385673" sldId="291"/>
            <ac:spMk id="3" creationId="{80433860-22A2-D39F-8D9D-4E16CEE1ED04}"/>
          </ac:spMkLst>
        </pc:spChg>
        <pc:spChg chg="mod">
          <ac:chgData name="Karin Lackner" userId="bb03972ebf2a2bf0" providerId="LiveId" clId="{92F2D5CB-9448-4EA6-8225-4B3EBD1DE0A4}" dt="2023-10-11T13:58:02.266" v="2373" actId="14100"/>
          <ac:spMkLst>
            <pc:docMk/>
            <pc:sldMk cId="1272385673" sldId="291"/>
            <ac:spMk id="17" creationId="{9896352D-EF8F-53DF-D7FC-3E876E93561F}"/>
          </ac:spMkLst>
        </pc:spChg>
        <pc:picChg chg="add mod">
          <ac:chgData name="Karin Lackner" userId="bb03972ebf2a2bf0" providerId="LiveId" clId="{92F2D5CB-9448-4EA6-8225-4B3EBD1DE0A4}" dt="2023-10-11T15:52:49.550" v="2611" actId="1076"/>
          <ac:picMkLst>
            <pc:docMk/>
            <pc:sldMk cId="1272385673" sldId="291"/>
            <ac:picMk id="8" creationId="{D90D5FDA-0A90-C644-DA62-D62D950B510A}"/>
          </ac:picMkLst>
        </pc:picChg>
      </pc:sldChg>
      <pc:sldChg chg="addSp modSp add mod">
        <pc:chgData name="Karin Lackner" userId="bb03972ebf2a2bf0" providerId="LiveId" clId="{92F2D5CB-9448-4EA6-8225-4B3EBD1DE0A4}" dt="2023-10-11T15:56:59.917" v="2618" actId="1076"/>
        <pc:sldMkLst>
          <pc:docMk/>
          <pc:sldMk cId="1300000596" sldId="292"/>
        </pc:sldMkLst>
        <pc:spChg chg="mod">
          <ac:chgData name="Karin Lackner" userId="bb03972ebf2a2bf0" providerId="LiveId" clId="{92F2D5CB-9448-4EA6-8225-4B3EBD1DE0A4}" dt="2023-10-11T12:38:41.704" v="1654" actId="20577"/>
          <ac:spMkLst>
            <pc:docMk/>
            <pc:sldMk cId="1300000596" sldId="292"/>
            <ac:spMk id="2" creationId="{147C68C8-2735-85B8-28E6-3061670648D8}"/>
          </ac:spMkLst>
        </pc:spChg>
        <pc:spChg chg="mod">
          <ac:chgData name="Karin Lackner" userId="bb03972ebf2a2bf0" providerId="LiveId" clId="{92F2D5CB-9448-4EA6-8225-4B3EBD1DE0A4}" dt="2023-10-11T13:14:49.670" v="2026"/>
          <ac:spMkLst>
            <pc:docMk/>
            <pc:sldMk cId="1300000596" sldId="292"/>
            <ac:spMk id="3" creationId="{80433860-22A2-D39F-8D9D-4E16CEE1ED04}"/>
          </ac:spMkLst>
        </pc:spChg>
        <pc:spChg chg="mod">
          <ac:chgData name="Karin Lackner" userId="bb03972ebf2a2bf0" providerId="LiveId" clId="{92F2D5CB-9448-4EA6-8225-4B3EBD1DE0A4}" dt="2023-10-11T15:53:12.941" v="2613" actId="14100"/>
          <ac:spMkLst>
            <pc:docMk/>
            <pc:sldMk cId="1300000596" sldId="292"/>
            <ac:spMk id="17" creationId="{9896352D-EF8F-53DF-D7FC-3E876E93561F}"/>
          </ac:spMkLst>
        </pc:spChg>
        <pc:picChg chg="add mod">
          <ac:chgData name="Karin Lackner" userId="bb03972ebf2a2bf0" providerId="LiveId" clId="{92F2D5CB-9448-4EA6-8225-4B3EBD1DE0A4}" dt="2023-10-11T15:56:59.917" v="2618" actId="1076"/>
          <ac:picMkLst>
            <pc:docMk/>
            <pc:sldMk cId="1300000596" sldId="292"/>
            <ac:picMk id="8" creationId="{34DA49D9-33F7-2EE0-8DA9-BB78E0EDBC2C}"/>
          </ac:picMkLst>
        </pc:picChg>
      </pc:sldChg>
      <pc:sldChg chg="modSp add mod">
        <pc:chgData name="Karin Lackner" userId="bb03972ebf2a2bf0" providerId="LiveId" clId="{92F2D5CB-9448-4EA6-8225-4B3EBD1DE0A4}" dt="2023-10-11T13:38:55.246" v="2163" actId="20577"/>
        <pc:sldMkLst>
          <pc:docMk/>
          <pc:sldMk cId="783373331" sldId="293"/>
        </pc:sldMkLst>
        <pc:spChg chg="mod">
          <ac:chgData name="Karin Lackner" userId="bb03972ebf2a2bf0" providerId="LiveId" clId="{92F2D5CB-9448-4EA6-8225-4B3EBD1DE0A4}" dt="2023-10-11T12:39:00.218" v="1681" actId="20577"/>
          <ac:spMkLst>
            <pc:docMk/>
            <pc:sldMk cId="783373331" sldId="293"/>
            <ac:spMk id="2" creationId="{147C68C8-2735-85B8-28E6-3061670648D8}"/>
          </ac:spMkLst>
        </pc:spChg>
        <pc:spChg chg="mod">
          <ac:chgData name="Karin Lackner" userId="bb03972ebf2a2bf0" providerId="LiveId" clId="{92F2D5CB-9448-4EA6-8225-4B3EBD1DE0A4}" dt="2023-10-11T13:33:01.590" v="2100" actId="27636"/>
          <ac:spMkLst>
            <pc:docMk/>
            <pc:sldMk cId="783373331" sldId="293"/>
            <ac:spMk id="3" creationId="{80433860-22A2-D39F-8D9D-4E16CEE1ED04}"/>
          </ac:spMkLst>
        </pc:spChg>
        <pc:spChg chg="mod">
          <ac:chgData name="Karin Lackner" userId="bb03972ebf2a2bf0" providerId="LiveId" clId="{92F2D5CB-9448-4EA6-8225-4B3EBD1DE0A4}" dt="2023-10-11T13:38:55.246" v="2163" actId="20577"/>
          <ac:spMkLst>
            <pc:docMk/>
            <pc:sldMk cId="783373331" sldId="293"/>
            <ac:spMk id="17" creationId="{9896352D-EF8F-53DF-D7FC-3E876E93561F}"/>
          </ac:spMkLst>
        </pc:spChg>
      </pc:sldChg>
      <pc:sldChg chg="addSp delSp modSp add mod">
        <pc:chgData name="Karin Lackner" userId="bb03972ebf2a2bf0" providerId="LiveId" clId="{92F2D5CB-9448-4EA6-8225-4B3EBD1DE0A4}" dt="2023-10-11T12:48:33.047" v="1796" actId="20577"/>
        <pc:sldMkLst>
          <pc:docMk/>
          <pc:sldMk cId="2852992932" sldId="294"/>
        </pc:sldMkLst>
        <pc:spChg chg="del mod">
          <ac:chgData name="Karin Lackner" userId="bb03972ebf2a2bf0" providerId="LiveId" clId="{92F2D5CB-9448-4EA6-8225-4B3EBD1DE0A4}" dt="2023-10-11T12:42:59.409" v="1734" actId="478"/>
          <ac:spMkLst>
            <pc:docMk/>
            <pc:sldMk cId="2852992932" sldId="294"/>
            <ac:spMk id="3" creationId="{80433860-22A2-D39F-8D9D-4E16CEE1ED04}"/>
          </ac:spMkLst>
        </pc:spChg>
        <pc:spChg chg="add del mod">
          <ac:chgData name="Karin Lackner" userId="bb03972ebf2a2bf0" providerId="LiveId" clId="{92F2D5CB-9448-4EA6-8225-4B3EBD1DE0A4}" dt="2023-10-11T12:43:02.949" v="1735" actId="478"/>
          <ac:spMkLst>
            <pc:docMk/>
            <pc:sldMk cId="2852992932" sldId="294"/>
            <ac:spMk id="8" creationId="{C55DE85B-9ECA-9840-8E00-48725988C94B}"/>
          </ac:spMkLst>
        </pc:spChg>
        <pc:spChg chg="add mod">
          <ac:chgData name="Karin Lackner" userId="bb03972ebf2a2bf0" providerId="LiveId" clId="{92F2D5CB-9448-4EA6-8225-4B3EBD1DE0A4}" dt="2023-10-11T12:47:23.745" v="1781" actId="14100"/>
          <ac:spMkLst>
            <pc:docMk/>
            <pc:sldMk cId="2852992932" sldId="294"/>
            <ac:spMk id="9" creationId="{8A6FBD06-6D53-FE52-6E73-53BA5CED5B55}"/>
          </ac:spMkLst>
        </pc:spChg>
        <pc:spChg chg="add mod">
          <ac:chgData name="Karin Lackner" userId="bb03972ebf2a2bf0" providerId="LiveId" clId="{92F2D5CB-9448-4EA6-8225-4B3EBD1DE0A4}" dt="2023-10-11T12:48:33.047" v="1796" actId="20577"/>
          <ac:spMkLst>
            <pc:docMk/>
            <pc:sldMk cId="2852992932" sldId="294"/>
            <ac:spMk id="10" creationId="{FC2F2C7F-9284-2F96-765A-D8B2B4272730}"/>
          </ac:spMkLst>
        </pc:spChg>
      </pc:sldChg>
      <pc:sldChg chg="modSp add mod">
        <pc:chgData name="Karin Lackner" userId="bb03972ebf2a2bf0" providerId="LiveId" clId="{92F2D5CB-9448-4EA6-8225-4B3EBD1DE0A4}" dt="2023-10-11T13:32:07.509" v="2093" actId="14100"/>
        <pc:sldMkLst>
          <pc:docMk/>
          <pc:sldMk cId="1370492253" sldId="295"/>
        </pc:sldMkLst>
        <pc:spChg chg="mod">
          <ac:chgData name="Karin Lackner" userId="bb03972ebf2a2bf0" providerId="LiveId" clId="{92F2D5CB-9448-4EA6-8225-4B3EBD1DE0A4}" dt="2023-10-11T13:28:21.818" v="2064" actId="20577"/>
          <ac:spMkLst>
            <pc:docMk/>
            <pc:sldMk cId="1370492253" sldId="295"/>
            <ac:spMk id="3" creationId="{80433860-22A2-D39F-8D9D-4E16CEE1ED04}"/>
          </ac:spMkLst>
        </pc:spChg>
        <pc:spChg chg="mod">
          <ac:chgData name="Karin Lackner" userId="bb03972ebf2a2bf0" providerId="LiveId" clId="{92F2D5CB-9448-4EA6-8225-4B3EBD1DE0A4}" dt="2023-10-11T13:32:07.509" v="2093" actId="14100"/>
          <ac:spMkLst>
            <pc:docMk/>
            <pc:sldMk cId="1370492253" sldId="295"/>
            <ac:spMk id="17" creationId="{9896352D-EF8F-53DF-D7FC-3E876E93561F}"/>
          </ac:spMkLst>
        </pc:spChg>
      </pc:sldChg>
      <pc:sldChg chg="addSp delSp modSp add mod">
        <pc:chgData name="Karin Lackner" userId="bb03972ebf2a2bf0" providerId="LiveId" clId="{92F2D5CB-9448-4EA6-8225-4B3EBD1DE0A4}" dt="2023-10-11T15:41:39.078" v="2446" actId="26606"/>
        <pc:sldMkLst>
          <pc:docMk/>
          <pc:sldMk cId="3610018082" sldId="296"/>
        </pc:sldMkLst>
        <pc:spChg chg="mod">
          <ac:chgData name="Karin Lackner" userId="bb03972ebf2a2bf0" providerId="LiveId" clId="{92F2D5CB-9448-4EA6-8225-4B3EBD1DE0A4}" dt="2023-10-11T13:41:47.031" v="2170" actId="20577"/>
          <ac:spMkLst>
            <pc:docMk/>
            <pc:sldMk cId="3610018082" sldId="296"/>
            <ac:spMk id="2" creationId="{147C68C8-2735-85B8-28E6-3061670648D8}"/>
          </ac:spMkLst>
        </pc:spChg>
        <pc:spChg chg="mod">
          <ac:chgData name="Karin Lackner" userId="bb03972ebf2a2bf0" providerId="LiveId" clId="{92F2D5CB-9448-4EA6-8225-4B3EBD1DE0A4}" dt="2023-10-11T13:42:23.780" v="2209" actId="20577"/>
          <ac:spMkLst>
            <pc:docMk/>
            <pc:sldMk cId="3610018082" sldId="296"/>
            <ac:spMk id="3" creationId="{80433860-22A2-D39F-8D9D-4E16CEE1ED04}"/>
          </ac:spMkLst>
        </pc:spChg>
        <pc:spChg chg="mod">
          <ac:chgData name="Karin Lackner" userId="bb03972ebf2a2bf0" providerId="LiveId" clId="{92F2D5CB-9448-4EA6-8225-4B3EBD1DE0A4}" dt="2023-10-11T13:43:12.029" v="2217" actId="1076"/>
          <ac:spMkLst>
            <pc:docMk/>
            <pc:sldMk cId="3610018082" sldId="296"/>
            <ac:spMk id="6" creationId="{B125CE93-0C6D-D638-C20B-5104078D0C01}"/>
          </ac:spMkLst>
        </pc:spChg>
        <pc:spChg chg="add del mod">
          <ac:chgData name="Karin Lackner" userId="bb03972ebf2a2bf0" providerId="LiveId" clId="{92F2D5CB-9448-4EA6-8225-4B3EBD1DE0A4}" dt="2023-10-11T15:41:39.078" v="2446" actId="26606"/>
          <ac:spMkLst>
            <pc:docMk/>
            <pc:sldMk cId="3610018082" sldId="296"/>
            <ac:spMk id="17" creationId="{9896352D-EF8F-53DF-D7FC-3E876E93561F}"/>
          </ac:spMkLst>
        </pc:spChg>
        <pc:grpChg chg="mod">
          <ac:chgData name="Karin Lackner" userId="bb03972ebf2a2bf0" providerId="LiveId" clId="{92F2D5CB-9448-4EA6-8225-4B3EBD1DE0A4}" dt="2023-10-11T13:43:12.029" v="2217" actId="1076"/>
          <ac:grpSpMkLst>
            <pc:docMk/>
            <pc:sldMk cId="3610018082" sldId="296"/>
            <ac:grpSpMk id="4" creationId="{F7087FED-E5C5-0A4A-66B7-B2C1962A4081}"/>
          </ac:grpSpMkLst>
        </pc:grpChg>
        <pc:graphicFrameChg chg="add del">
          <ac:chgData name="Karin Lackner" userId="bb03972ebf2a2bf0" providerId="LiveId" clId="{92F2D5CB-9448-4EA6-8225-4B3EBD1DE0A4}" dt="2023-10-11T15:41:39.078" v="2446" actId="26606"/>
          <ac:graphicFrameMkLst>
            <pc:docMk/>
            <pc:sldMk cId="3610018082" sldId="296"/>
            <ac:graphicFrameMk id="28" creationId="{3BD18BD8-74A4-1DFC-8F47-94A0C70F676A}"/>
          </ac:graphicFrameMkLst>
        </pc:graphicFrameChg>
        <pc:picChg chg="mod">
          <ac:chgData name="Karin Lackner" userId="bb03972ebf2a2bf0" providerId="LiveId" clId="{92F2D5CB-9448-4EA6-8225-4B3EBD1DE0A4}" dt="2023-10-11T13:43:12.029" v="2217" actId="1076"/>
          <ac:picMkLst>
            <pc:docMk/>
            <pc:sldMk cId="3610018082" sldId="296"/>
            <ac:picMk id="5" creationId="{6BE3B030-7143-6E0E-867F-1BDCDBC49586}"/>
          </ac:picMkLst>
        </pc:picChg>
        <pc:picChg chg="add mod">
          <ac:chgData name="Karin Lackner" userId="bb03972ebf2a2bf0" providerId="LiveId" clId="{92F2D5CB-9448-4EA6-8225-4B3EBD1DE0A4}" dt="2023-10-11T15:41:01.910" v="2444"/>
          <ac:picMkLst>
            <pc:docMk/>
            <pc:sldMk cId="3610018082" sldId="296"/>
            <ac:picMk id="7" creationId="{3436EDD8-8844-503E-0B6B-3825121EF786}"/>
          </ac:picMkLst>
        </pc:picChg>
      </pc:sldChg>
      <pc:sldChg chg="addSp delSp modSp add mod">
        <pc:chgData name="Karin Lackner" userId="bb03972ebf2a2bf0" providerId="LiveId" clId="{92F2D5CB-9448-4EA6-8225-4B3EBD1DE0A4}" dt="2023-10-11T13:46:49.404" v="2239" actId="20577"/>
        <pc:sldMkLst>
          <pc:docMk/>
          <pc:sldMk cId="2587815645" sldId="297"/>
        </pc:sldMkLst>
        <pc:spChg chg="mod">
          <ac:chgData name="Karin Lackner" userId="bb03972ebf2a2bf0" providerId="LiveId" clId="{92F2D5CB-9448-4EA6-8225-4B3EBD1DE0A4}" dt="2023-10-11T13:46:49.404" v="2239" actId="20577"/>
          <ac:spMkLst>
            <pc:docMk/>
            <pc:sldMk cId="2587815645" sldId="297"/>
            <ac:spMk id="2" creationId="{147C68C8-2735-85B8-28E6-3061670648D8}"/>
          </ac:spMkLst>
        </pc:spChg>
        <pc:spChg chg="mod">
          <ac:chgData name="Karin Lackner" userId="bb03972ebf2a2bf0" providerId="LiveId" clId="{92F2D5CB-9448-4EA6-8225-4B3EBD1DE0A4}" dt="2023-10-11T13:44:41.427" v="2226" actId="20577"/>
          <ac:spMkLst>
            <pc:docMk/>
            <pc:sldMk cId="2587815645" sldId="297"/>
            <ac:spMk id="3" creationId="{80433860-22A2-D39F-8D9D-4E16CEE1ED04}"/>
          </ac:spMkLst>
        </pc:spChg>
        <pc:picChg chg="del">
          <ac:chgData name="Karin Lackner" userId="bb03972ebf2a2bf0" providerId="LiveId" clId="{92F2D5CB-9448-4EA6-8225-4B3EBD1DE0A4}" dt="2023-10-11T13:45:34.952" v="2227" actId="478"/>
          <ac:picMkLst>
            <pc:docMk/>
            <pc:sldMk cId="2587815645" sldId="297"/>
            <ac:picMk id="8" creationId="{E1D161E5-BA82-17C9-4641-2AECBEA767AF}"/>
          </ac:picMkLst>
        </pc:picChg>
        <pc:picChg chg="add mod modCrop">
          <ac:chgData name="Karin Lackner" userId="bb03972ebf2a2bf0" providerId="LiveId" clId="{92F2D5CB-9448-4EA6-8225-4B3EBD1DE0A4}" dt="2023-10-11T13:46:24.794" v="2236" actId="14100"/>
          <ac:picMkLst>
            <pc:docMk/>
            <pc:sldMk cId="2587815645" sldId="297"/>
            <ac:picMk id="10" creationId="{6A5DC083-C93A-8B44-4C89-2724B2DB378C}"/>
          </ac:picMkLst>
        </pc:picChg>
      </pc:sldChg>
      <pc:sldChg chg="addSp modSp add mod">
        <pc:chgData name="Karin Lackner" userId="bb03972ebf2a2bf0" providerId="LiveId" clId="{92F2D5CB-9448-4EA6-8225-4B3EBD1DE0A4}" dt="2023-10-11T15:44:18.109" v="2452" actId="207"/>
        <pc:sldMkLst>
          <pc:docMk/>
          <pc:sldMk cId="1332269391" sldId="298"/>
        </pc:sldMkLst>
        <pc:spChg chg="mod">
          <ac:chgData name="Karin Lackner" userId="bb03972ebf2a2bf0" providerId="LiveId" clId="{92F2D5CB-9448-4EA6-8225-4B3EBD1DE0A4}" dt="2023-10-11T13:48:44.213" v="2242" actId="20577"/>
          <ac:spMkLst>
            <pc:docMk/>
            <pc:sldMk cId="1332269391" sldId="298"/>
            <ac:spMk id="2" creationId="{147C68C8-2735-85B8-28E6-3061670648D8}"/>
          </ac:spMkLst>
        </pc:spChg>
        <pc:spChg chg="mod">
          <ac:chgData name="Karin Lackner" userId="bb03972ebf2a2bf0" providerId="LiveId" clId="{92F2D5CB-9448-4EA6-8225-4B3EBD1DE0A4}" dt="2023-10-11T13:49:54.249" v="2350" actId="20577"/>
          <ac:spMkLst>
            <pc:docMk/>
            <pc:sldMk cId="1332269391" sldId="298"/>
            <ac:spMk id="17" creationId="{9896352D-EF8F-53DF-D7FC-3E876E93561F}"/>
          </ac:spMkLst>
        </pc:spChg>
        <pc:picChg chg="add mod">
          <ac:chgData name="Karin Lackner" userId="bb03972ebf2a2bf0" providerId="LiveId" clId="{92F2D5CB-9448-4EA6-8225-4B3EBD1DE0A4}" dt="2023-10-11T15:44:18.109" v="2452" actId="207"/>
          <ac:picMkLst>
            <pc:docMk/>
            <pc:sldMk cId="1332269391" sldId="298"/>
            <ac:picMk id="8" creationId="{DD7D84E0-A70E-FFA8-5223-9AC828DDE997}"/>
          </ac:picMkLst>
        </pc:picChg>
      </pc:sldChg>
    </pc:docChg>
  </pc:docChgLst>
  <pc:docChgLst>
    <pc:chgData name="Karin" userId="bb03972ebf2a2bf0" providerId="LiveId" clId="{BAADC75E-A5D5-48AB-AA4B-AB603E6A126F}"/>
    <pc:docChg chg="undo redo custSel addSld delSld modSld sldOrd">
      <pc:chgData name="Karin" userId="bb03972ebf2a2bf0" providerId="LiveId" clId="{BAADC75E-A5D5-48AB-AA4B-AB603E6A126F}" dt="2023-06-29T19:46:05.502" v="1880" actId="1036"/>
      <pc:docMkLst>
        <pc:docMk/>
      </pc:docMkLst>
      <pc:sldChg chg="addSp delSp modSp del mod">
        <pc:chgData name="Karin" userId="bb03972ebf2a2bf0" providerId="LiveId" clId="{BAADC75E-A5D5-48AB-AA4B-AB603E6A126F}" dt="2023-06-22T13:29:56.139" v="395" actId="47"/>
        <pc:sldMkLst>
          <pc:docMk/>
          <pc:sldMk cId="365877035" sldId="256"/>
        </pc:sldMkLst>
        <pc:spChg chg="mod">
          <ac:chgData name="Karin" userId="bb03972ebf2a2bf0" providerId="LiveId" clId="{BAADC75E-A5D5-48AB-AA4B-AB603E6A126F}" dt="2023-06-22T12:36:11.072" v="183" actId="20577"/>
          <ac:spMkLst>
            <pc:docMk/>
            <pc:sldMk cId="365877035" sldId="256"/>
            <ac:spMk id="2" creationId="{147C68C8-2735-85B8-28E6-3061670648D8}"/>
          </ac:spMkLst>
        </pc:spChg>
        <pc:spChg chg="mod">
          <ac:chgData name="Karin" userId="bb03972ebf2a2bf0" providerId="LiveId" clId="{BAADC75E-A5D5-48AB-AA4B-AB603E6A126F}" dt="2023-06-22T12:38:31.574" v="240" actId="20577"/>
          <ac:spMkLst>
            <pc:docMk/>
            <pc:sldMk cId="365877035" sldId="256"/>
            <ac:spMk id="3" creationId="{80433860-22A2-D39F-8D9D-4E16CEE1ED04}"/>
          </ac:spMkLst>
        </pc:spChg>
        <pc:picChg chg="mod">
          <ac:chgData name="Karin" userId="bb03972ebf2a2bf0" providerId="LiveId" clId="{BAADC75E-A5D5-48AB-AA4B-AB603E6A126F}" dt="2023-06-22T12:39:12.979" v="246" actId="1076"/>
          <ac:picMkLst>
            <pc:docMk/>
            <pc:sldMk cId="365877035" sldId="256"/>
            <ac:picMk id="11" creationId="{BCED41F0-0671-06C3-89DB-4B9251B05F87}"/>
          </ac:picMkLst>
        </pc:picChg>
        <pc:picChg chg="mod">
          <ac:chgData name="Karin" userId="bb03972ebf2a2bf0" providerId="LiveId" clId="{BAADC75E-A5D5-48AB-AA4B-AB603E6A126F}" dt="2023-06-22T12:18:43.564" v="9" actId="1076"/>
          <ac:picMkLst>
            <pc:docMk/>
            <pc:sldMk cId="365877035" sldId="256"/>
            <ac:picMk id="13" creationId="{F7CB52AA-3F81-7AF8-DF93-8CB95B2AE942}"/>
          </ac:picMkLst>
        </pc:picChg>
        <pc:picChg chg="mod">
          <ac:chgData name="Karin" userId="bb03972ebf2a2bf0" providerId="LiveId" clId="{BAADC75E-A5D5-48AB-AA4B-AB603E6A126F}" dt="2023-06-22T13:15:38.305" v="349" actId="1076"/>
          <ac:picMkLst>
            <pc:docMk/>
            <pc:sldMk cId="365877035" sldId="256"/>
            <ac:picMk id="25" creationId="{642AAECF-2A79-9FDD-97B2-ED6B83A59400}"/>
          </ac:picMkLst>
        </pc:picChg>
        <pc:picChg chg="mod">
          <ac:chgData name="Karin" userId="bb03972ebf2a2bf0" providerId="LiveId" clId="{BAADC75E-A5D5-48AB-AA4B-AB603E6A126F}" dt="2023-06-22T12:39:09.435" v="245" actId="1076"/>
          <ac:picMkLst>
            <pc:docMk/>
            <pc:sldMk cId="365877035" sldId="256"/>
            <ac:picMk id="26" creationId="{3FEE1980-66C1-EE2A-3190-15C9D80CB717}"/>
          </ac:picMkLst>
        </pc:picChg>
        <pc:picChg chg="add del mod">
          <ac:chgData name="Karin" userId="bb03972ebf2a2bf0" providerId="LiveId" clId="{BAADC75E-A5D5-48AB-AA4B-AB603E6A126F}" dt="2023-06-22T13:14:53.208" v="346" actId="478"/>
          <ac:picMkLst>
            <pc:docMk/>
            <pc:sldMk cId="365877035" sldId="256"/>
            <ac:picMk id="28" creationId="{F73DD373-4D17-005E-D35E-71091C6001C0}"/>
          </ac:picMkLst>
        </pc:picChg>
      </pc:sldChg>
      <pc:sldChg chg="del">
        <pc:chgData name="Karin" userId="bb03972ebf2a2bf0" providerId="LiveId" clId="{BAADC75E-A5D5-48AB-AA4B-AB603E6A126F}" dt="2023-06-22T13:30:20.144" v="397" actId="47"/>
        <pc:sldMkLst>
          <pc:docMk/>
          <pc:sldMk cId="786060684" sldId="257"/>
        </pc:sldMkLst>
      </pc:sldChg>
      <pc:sldChg chg="del">
        <pc:chgData name="Karin" userId="bb03972ebf2a2bf0" providerId="LiveId" clId="{BAADC75E-A5D5-48AB-AA4B-AB603E6A126F}" dt="2023-06-22T13:30:21.357" v="398" actId="47"/>
        <pc:sldMkLst>
          <pc:docMk/>
          <pc:sldMk cId="1129494901" sldId="258"/>
        </pc:sldMkLst>
      </pc:sldChg>
      <pc:sldChg chg="delSp add del setBg delDesignElem">
        <pc:chgData name="Karin" userId="bb03972ebf2a2bf0" providerId="LiveId" clId="{BAADC75E-A5D5-48AB-AA4B-AB603E6A126F}" dt="2023-06-22T12:23:14.152" v="20" actId="47"/>
        <pc:sldMkLst>
          <pc:docMk/>
          <pc:sldMk cId="2444030461" sldId="259"/>
        </pc:sldMkLst>
        <pc:spChg chg="del">
          <ac:chgData name="Karin" userId="bb03972ebf2a2bf0" providerId="LiveId" clId="{BAADC75E-A5D5-48AB-AA4B-AB603E6A126F}" dt="2023-06-22T12:22:37.385" v="18"/>
          <ac:spMkLst>
            <pc:docMk/>
            <pc:sldMk cId="2444030461" sldId="259"/>
            <ac:spMk id="31" creationId="{4FF67069-F593-46DA-9C27-B6A20473CFE5}"/>
          </ac:spMkLst>
        </pc:spChg>
        <pc:spChg chg="del">
          <ac:chgData name="Karin" userId="bb03972ebf2a2bf0" providerId="LiveId" clId="{BAADC75E-A5D5-48AB-AA4B-AB603E6A126F}" dt="2023-06-22T12:22:37.385" v="18"/>
          <ac:spMkLst>
            <pc:docMk/>
            <pc:sldMk cId="2444030461" sldId="259"/>
            <ac:spMk id="33" creationId="{72CAE5C1-9A13-4174-B170-9D66BE7B9EAA}"/>
          </ac:spMkLst>
        </pc:spChg>
        <pc:spChg chg="del">
          <ac:chgData name="Karin" userId="bb03972ebf2a2bf0" providerId="LiveId" clId="{BAADC75E-A5D5-48AB-AA4B-AB603E6A126F}" dt="2023-06-22T12:22:37.385" v="18"/>
          <ac:spMkLst>
            <pc:docMk/>
            <pc:sldMk cId="2444030461" sldId="259"/>
            <ac:spMk id="37" creationId="{3852AA7B-18D0-4DE7-9364-A11ECCD8AF33}"/>
          </ac:spMkLst>
        </pc:spChg>
        <pc:picChg chg="del">
          <ac:chgData name="Karin" userId="bb03972ebf2a2bf0" providerId="LiveId" clId="{BAADC75E-A5D5-48AB-AA4B-AB603E6A126F}" dt="2023-06-22T12:22:37.385" v="18"/>
          <ac:picMkLst>
            <pc:docMk/>
            <pc:sldMk cId="2444030461" sldId="259"/>
            <ac:picMk id="35" creationId="{162D4572-9A7D-4F5C-8592-71CEDD98A2E7}"/>
          </ac:picMkLst>
        </pc:picChg>
      </pc:sldChg>
      <pc:sldChg chg="addSp delSp modSp add mod">
        <pc:chgData name="Karin" userId="bb03972ebf2a2bf0" providerId="LiveId" clId="{BAADC75E-A5D5-48AB-AA4B-AB603E6A126F}" dt="2023-06-29T19:33:12.404" v="1783" actId="20577"/>
        <pc:sldMkLst>
          <pc:docMk/>
          <pc:sldMk cId="1816476530" sldId="260"/>
        </pc:sldMkLst>
        <pc:spChg chg="add del mod">
          <ac:chgData name="Karin" userId="bb03972ebf2a2bf0" providerId="LiveId" clId="{BAADC75E-A5D5-48AB-AA4B-AB603E6A126F}" dt="2023-06-29T17:08:40.666" v="1588" actId="20577"/>
          <ac:spMkLst>
            <pc:docMk/>
            <pc:sldMk cId="1816476530" sldId="260"/>
            <ac:spMk id="2" creationId="{147C68C8-2735-85B8-28E6-3061670648D8}"/>
          </ac:spMkLst>
        </pc:spChg>
        <pc:spChg chg="del mod">
          <ac:chgData name="Karin" userId="bb03972ebf2a2bf0" providerId="LiveId" clId="{BAADC75E-A5D5-48AB-AA4B-AB603E6A126F}" dt="2023-06-27T13:30:55.844" v="905" actId="478"/>
          <ac:spMkLst>
            <pc:docMk/>
            <pc:sldMk cId="1816476530" sldId="260"/>
            <ac:spMk id="3" creationId="{80433860-22A2-D39F-8D9D-4E16CEE1ED04}"/>
          </ac:spMkLst>
        </pc:spChg>
        <pc:spChg chg="add mod">
          <ac:chgData name="Karin" userId="bb03972ebf2a2bf0" providerId="LiveId" clId="{BAADC75E-A5D5-48AB-AA4B-AB603E6A126F}" dt="2023-06-29T17:28:39.382" v="1656" actId="20577"/>
          <ac:spMkLst>
            <pc:docMk/>
            <pc:sldMk cId="1816476530" sldId="260"/>
            <ac:spMk id="4" creationId="{465CA490-62F6-2EE3-7875-C415203E3144}"/>
          </ac:spMkLst>
        </pc:spChg>
        <pc:spChg chg="add del mod">
          <ac:chgData name="Karin" userId="bb03972ebf2a2bf0" providerId="LiveId" clId="{BAADC75E-A5D5-48AB-AA4B-AB603E6A126F}" dt="2023-06-27T13:40:40.529" v="1103" actId="478"/>
          <ac:spMkLst>
            <pc:docMk/>
            <pc:sldMk cId="1816476530" sldId="260"/>
            <ac:spMk id="6" creationId="{F51EB41C-3954-73A4-EAB8-9FBD92C1ECC6}"/>
          </ac:spMkLst>
        </pc:spChg>
        <pc:spChg chg="add del mod">
          <ac:chgData name="Karin" userId="bb03972ebf2a2bf0" providerId="LiveId" clId="{BAADC75E-A5D5-48AB-AA4B-AB603E6A126F}" dt="2023-06-27T13:40:39.223" v="1101"/>
          <ac:spMkLst>
            <pc:docMk/>
            <pc:sldMk cId="1816476530" sldId="260"/>
            <ac:spMk id="7" creationId="{22CC436A-6C17-545A-D2D1-3673C73B7568}"/>
          </ac:spMkLst>
        </pc:spChg>
        <pc:spChg chg="add del mod ord">
          <ac:chgData name="Karin" userId="bb03972ebf2a2bf0" providerId="LiveId" clId="{BAADC75E-A5D5-48AB-AA4B-AB603E6A126F}" dt="2023-06-22T13:41:06.931" v="504" actId="478"/>
          <ac:spMkLst>
            <pc:docMk/>
            <pc:sldMk cId="1816476530" sldId="260"/>
            <ac:spMk id="10" creationId="{D0C0A0B8-AB8B-9061-C2BE-919B2FB8DEE5}"/>
          </ac:spMkLst>
        </pc:spChg>
        <pc:spChg chg="mod">
          <ac:chgData name="Karin" userId="bb03972ebf2a2bf0" providerId="LiveId" clId="{BAADC75E-A5D5-48AB-AA4B-AB603E6A126F}" dt="2023-06-29T16:21:19.697" v="1150"/>
          <ac:spMkLst>
            <pc:docMk/>
            <pc:sldMk cId="1816476530" sldId="260"/>
            <ac:spMk id="11" creationId="{A06E857E-73EA-667B-145C-B0EBF5E87BDE}"/>
          </ac:spMkLst>
        </pc:spChg>
        <pc:spChg chg="add del mod">
          <ac:chgData name="Karin" userId="bb03972ebf2a2bf0" providerId="LiveId" clId="{BAADC75E-A5D5-48AB-AA4B-AB603E6A126F}" dt="2023-06-27T13:30:50.341" v="904" actId="478"/>
          <ac:spMkLst>
            <pc:docMk/>
            <pc:sldMk cId="1816476530" sldId="260"/>
            <ac:spMk id="17" creationId="{9896352D-EF8F-53DF-D7FC-3E876E93561F}"/>
          </ac:spMkLst>
        </pc:spChg>
        <pc:spChg chg="add mod">
          <ac:chgData name="Karin" userId="bb03972ebf2a2bf0" providerId="LiveId" clId="{BAADC75E-A5D5-48AB-AA4B-AB603E6A126F}" dt="2023-06-29T19:33:12.404" v="1783" actId="20577"/>
          <ac:spMkLst>
            <pc:docMk/>
            <pc:sldMk cId="1816476530" sldId="260"/>
            <ac:spMk id="18" creationId="{6A51FBA4-71F3-CBFF-FCFE-2A5351B4EC9D}"/>
          </ac:spMkLst>
        </pc:spChg>
        <pc:grpChg chg="add mod">
          <ac:chgData name="Karin" userId="bb03972ebf2a2bf0" providerId="LiveId" clId="{BAADC75E-A5D5-48AB-AA4B-AB603E6A126F}" dt="2023-06-29T16:21:19.697" v="1150"/>
          <ac:grpSpMkLst>
            <pc:docMk/>
            <pc:sldMk cId="1816476530" sldId="260"/>
            <ac:grpSpMk id="9" creationId="{9506D4FF-F188-83D7-EF92-BDE2BD7218A8}"/>
          </ac:grpSpMkLst>
        </pc:grpChg>
        <pc:picChg chg="mod">
          <ac:chgData name="Karin" userId="bb03972ebf2a2bf0" providerId="LiveId" clId="{BAADC75E-A5D5-48AB-AA4B-AB603E6A126F}" dt="2023-06-29T16:21:19.697" v="1150"/>
          <ac:picMkLst>
            <pc:docMk/>
            <pc:sldMk cId="1816476530" sldId="260"/>
            <ac:picMk id="10" creationId="{995EF181-2156-217A-19FC-FECDCED983DF}"/>
          </ac:picMkLst>
        </pc:picChg>
        <pc:picChg chg="del">
          <ac:chgData name="Karin" userId="bb03972ebf2a2bf0" providerId="LiveId" clId="{BAADC75E-A5D5-48AB-AA4B-AB603E6A126F}" dt="2023-06-22T12:23:40.257" v="24" actId="478"/>
          <ac:picMkLst>
            <pc:docMk/>
            <pc:sldMk cId="1816476530" sldId="260"/>
            <ac:picMk id="11" creationId="{BCED41F0-0671-06C3-89DB-4B9251B05F87}"/>
          </ac:picMkLst>
        </pc:picChg>
        <pc:picChg chg="del mod">
          <ac:chgData name="Karin" userId="bb03972ebf2a2bf0" providerId="LiveId" clId="{BAADC75E-A5D5-48AB-AA4B-AB603E6A126F}" dt="2023-06-29T16:21:18.616" v="1149" actId="478"/>
          <ac:picMkLst>
            <pc:docMk/>
            <pc:sldMk cId="1816476530" sldId="260"/>
            <ac:picMk id="13" creationId="{F7CB52AA-3F81-7AF8-DF93-8CB95B2AE942}"/>
          </ac:picMkLst>
        </pc:picChg>
        <pc:picChg chg="del mod ord">
          <ac:chgData name="Karin" userId="bb03972ebf2a2bf0" providerId="LiveId" clId="{BAADC75E-A5D5-48AB-AA4B-AB603E6A126F}" dt="2023-06-22T12:33:46.446" v="150" actId="478"/>
          <ac:picMkLst>
            <pc:docMk/>
            <pc:sldMk cId="1816476530" sldId="260"/>
            <ac:picMk id="25" creationId="{642AAECF-2A79-9FDD-97B2-ED6B83A59400}"/>
          </ac:picMkLst>
        </pc:picChg>
        <pc:picChg chg="mod">
          <ac:chgData name="Karin" userId="bb03972ebf2a2bf0" providerId="LiveId" clId="{BAADC75E-A5D5-48AB-AA4B-AB603E6A126F}" dt="2023-06-22T13:25:05.498" v="365" actId="1076"/>
          <ac:picMkLst>
            <pc:docMk/>
            <pc:sldMk cId="1816476530" sldId="260"/>
            <ac:picMk id="26" creationId="{3FEE1980-66C1-EE2A-3190-15C9D80CB717}"/>
          </ac:picMkLst>
        </pc:picChg>
        <pc:inkChg chg="add del">
          <ac:chgData name="Karin" userId="bb03972ebf2a2bf0" providerId="LiveId" clId="{BAADC75E-A5D5-48AB-AA4B-AB603E6A126F}" dt="2023-06-22T13:23:25.318" v="360" actId="9405"/>
          <ac:inkMkLst>
            <pc:docMk/>
            <pc:sldMk cId="1816476530" sldId="260"/>
            <ac:inkMk id="4" creationId="{56C73F6B-D466-D505-F2BC-A77AA9F6F080}"/>
          </ac:inkMkLst>
        </pc:inkChg>
        <pc:cxnChg chg="add del mod">
          <ac:chgData name="Karin" userId="bb03972ebf2a2bf0" providerId="LiveId" clId="{BAADC75E-A5D5-48AB-AA4B-AB603E6A126F}" dt="2023-06-22T13:32:30.774" v="406" actId="478"/>
          <ac:cxnSpMkLst>
            <pc:docMk/>
            <pc:sldMk cId="1816476530" sldId="260"/>
            <ac:cxnSpMk id="6" creationId="{A979928D-3B74-A7F2-1EE3-F90642169053}"/>
          </ac:cxnSpMkLst>
        </pc:cxnChg>
        <pc:cxnChg chg="add del mod">
          <ac:chgData name="Karin" userId="bb03972ebf2a2bf0" providerId="LiveId" clId="{BAADC75E-A5D5-48AB-AA4B-AB603E6A126F}" dt="2023-06-27T13:40:39.223" v="1101"/>
          <ac:cxnSpMkLst>
            <pc:docMk/>
            <pc:sldMk cId="1816476530" sldId="260"/>
            <ac:cxnSpMk id="8" creationId="{B62D1C9A-E163-2DB2-66DE-E747B16A6463}"/>
          </ac:cxnSpMkLst>
        </pc:cxnChg>
        <pc:cxnChg chg="add del mod">
          <ac:chgData name="Karin" userId="bb03972ebf2a2bf0" providerId="LiveId" clId="{BAADC75E-A5D5-48AB-AA4B-AB603E6A126F}" dt="2023-06-27T13:40:39.960" v="1102" actId="478"/>
          <ac:cxnSpMkLst>
            <pc:docMk/>
            <pc:sldMk cId="1816476530" sldId="260"/>
            <ac:cxnSpMk id="14" creationId="{08E4EFE3-7876-E227-E6A3-2DCF7EFEFD2D}"/>
          </ac:cxnSpMkLst>
        </pc:cxnChg>
      </pc:sldChg>
      <pc:sldChg chg="delSp modSp add del mod setBg delDesignElem">
        <pc:chgData name="Karin" userId="bb03972ebf2a2bf0" providerId="LiveId" clId="{BAADC75E-A5D5-48AB-AA4B-AB603E6A126F}" dt="2023-06-22T13:22:42.909" v="358" actId="47"/>
        <pc:sldMkLst>
          <pc:docMk/>
          <pc:sldMk cId="1519940949" sldId="261"/>
        </pc:sldMkLst>
        <pc:spChg chg="del">
          <ac:chgData name="Karin" userId="bb03972ebf2a2bf0" providerId="LiveId" clId="{BAADC75E-A5D5-48AB-AA4B-AB603E6A126F}" dt="2023-06-22T12:52:29.846" v="265"/>
          <ac:spMkLst>
            <pc:docMk/>
            <pc:sldMk cId="1519940949" sldId="261"/>
            <ac:spMk id="31" creationId="{4FF67069-F593-46DA-9C27-B6A20473CFE5}"/>
          </ac:spMkLst>
        </pc:spChg>
        <pc:spChg chg="del">
          <ac:chgData name="Karin" userId="bb03972ebf2a2bf0" providerId="LiveId" clId="{BAADC75E-A5D5-48AB-AA4B-AB603E6A126F}" dt="2023-06-22T12:52:29.846" v="265"/>
          <ac:spMkLst>
            <pc:docMk/>
            <pc:sldMk cId="1519940949" sldId="261"/>
            <ac:spMk id="33" creationId="{72CAE5C1-9A13-4174-B170-9D66BE7B9EAA}"/>
          </ac:spMkLst>
        </pc:spChg>
        <pc:spChg chg="del">
          <ac:chgData name="Karin" userId="bb03972ebf2a2bf0" providerId="LiveId" clId="{BAADC75E-A5D5-48AB-AA4B-AB603E6A126F}" dt="2023-06-22T12:52:29.846" v="265"/>
          <ac:spMkLst>
            <pc:docMk/>
            <pc:sldMk cId="1519940949" sldId="261"/>
            <ac:spMk id="37" creationId="{3852AA7B-18D0-4DE7-9364-A11ECCD8AF33}"/>
          </ac:spMkLst>
        </pc:spChg>
        <pc:picChg chg="mod modCrop">
          <ac:chgData name="Karin" userId="bb03972ebf2a2bf0" providerId="LiveId" clId="{BAADC75E-A5D5-48AB-AA4B-AB603E6A126F}" dt="2023-06-22T12:53:10.938" v="271" actId="1076"/>
          <ac:picMkLst>
            <pc:docMk/>
            <pc:sldMk cId="1519940949" sldId="261"/>
            <ac:picMk id="26" creationId="{3FEE1980-66C1-EE2A-3190-15C9D80CB717}"/>
          </ac:picMkLst>
        </pc:picChg>
        <pc:picChg chg="del">
          <ac:chgData name="Karin" userId="bb03972ebf2a2bf0" providerId="LiveId" clId="{BAADC75E-A5D5-48AB-AA4B-AB603E6A126F}" dt="2023-06-22T12:52:29.846" v="265"/>
          <ac:picMkLst>
            <pc:docMk/>
            <pc:sldMk cId="1519940949" sldId="261"/>
            <ac:picMk id="35" creationId="{162D4572-9A7D-4F5C-8592-71CEDD98A2E7}"/>
          </ac:picMkLst>
        </pc:picChg>
      </pc:sldChg>
      <pc:sldChg chg="new del">
        <pc:chgData name="Karin" userId="bb03972ebf2a2bf0" providerId="LiveId" clId="{BAADC75E-A5D5-48AB-AA4B-AB603E6A126F}" dt="2023-06-22T12:53:25.525" v="273" actId="47"/>
        <pc:sldMkLst>
          <pc:docMk/>
          <pc:sldMk cId="2256452674" sldId="262"/>
        </pc:sldMkLst>
      </pc:sldChg>
      <pc:sldChg chg="addSp delSp modSp add del mod">
        <pc:chgData name="Karin" userId="bb03972ebf2a2bf0" providerId="LiveId" clId="{BAADC75E-A5D5-48AB-AA4B-AB603E6A126F}" dt="2023-06-22T13:30:14.959" v="396" actId="47"/>
        <pc:sldMkLst>
          <pc:docMk/>
          <pc:sldMk cId="2730849310" sldId="262"/>
        </pc:sldMkLst>
        <pc:spChg chg="mod">
          <ac:chgData name="Karin" userId="bb03972ebf2a2bf0" providerId="LiveId" clId="{BAADC75E-A5D5-48AB-AA4B-AB603E6A126F}" dt="2023-06-22T13:16:42.116" v="354" actId="2711"/>
          <ac:spMkLst>
            <pc:docMk/>
            <pc:sldMk cId="2730849310" sldId="262"/>
            <ac:spMk id="2" creationId="{147C68C8-2735-85B8-28E6-3061670648D8}"/>
          </ac:spMkLst>
        </pc:spChg>
        <pc:spChg chg="mod">
          <ac:chgData name="Karin" userId="bb03972ebf2a2bf0" providerId="LiveId" clId="{BAADC75E-A5D5-48AB-AA4B-AB603E6A126F}" dt="2023-06-22T13:20:23.441" v="356" actId="2711"/>
          <ac:spMkLst>
            <pc:docMk/>
            <pc:sldMk cId="2730849310" sldId="262"/>
            <ac:spMk id="3" creationId="{80433860-22A2-D39F-8D9D-4E16CEE1ED04}"/>
          </ac:spMkLst>
        </pc:spChg>
        <pc:picChg chg="add mod">
          <ac:chgData name="Karin" userId="bb03972ebf2a2bf0" providerId="LiveId" clId="{BAADC75E-A5D5-48AB-AA4B-AB603E6A126F}" dt="2023-06-22T13:16:30.512" v="353" actId="14100"/>
          <ac:picMkLst>
            <pc:docMk/>
            <pc:sldMk cId="2730849310" sldId="262"/>
            <ac:picMk id="4" creationId="{C119D391-ADB6-B5AA-948F-18CC8DE6ECB9}"/>
          </ac:picMkLst>
        </pc:picChg>
        <pc:picChg chg="add del mod">
          <ac:chgData name="Karin" userId="bb03972ebf2a2bf0" providerId="LiveId" clId="{BAADC75E-A5D5-48AB-AA4B-AB603E6A126F}" dt="2023-06-22T12:56:31.411" v="284" actId="478"/>
          <ac:picMkLst>
            <pc:docMk/>
            <pc:sldMk cId="2730849310" sldId="262"/>
            <ac:picMk id="6" creationId="{5EB6A5AF-AC7A-CE0F-F6FB-9B1F90D222AE}"/>
          </ac:picMkLst>
        </pc:picChg>
        <pc:picChg chg="add mod">
          <ac:chgData name="Karin" userId="bb03972ebf2a2bf0" providerId="LiveId" clId="{BAADC75E-A5D5-48AB-AA4B-AB603E6A126F}" dt="2023-06-22T13:21:34.353" v="357" actId="1076"/>
          <ac:picMkLst>
            <pc:docMk/>
            <pc:sldMk cId="2730849310" sldId="262"/>
            <ac:picMk id="8" creationId="{3E7BFDCF-28D4-2744-E0F8-5A155E7F2273}"/>
          </ac:picMkLst>
        </pc:picChg>
        <pc:picChg chg="add del mod">
          <ac:chgData name="Karin" userId="bb03972ebf2a2bf0" providerId="LiveId" clId="{BAADC75E-A5D5-48AB-AA4B-AB603E6A126F}" dt="2023-06-22T13:04:22.433" v="298" actId="478"/>
          <ac:picMkLst>
            <pc:docMk/>
            <pc:sldMk cId="2730849310" sldId="262"/>
            <ac:picMk id="10" creationId="{D2343583-9DE8-F73C-64B7-130F4FF01963}"/>
          </ac:picMkLst>
        </pc:picChg>
        <pc:picChg chg="mod ord">
          <ac:chgData name="Karin" userId="bb03972ebf2a2bf0" providerId="LiveId" clId="{BAADC75E-A5D5-48AB-AA4B-AB603E6A126F}" dt="2023-06-22T13:11:31.001" v="334" actId="1076"/>
          <ac:picMkLst>
            <pc:docMk/>
            <pc:sldMk cId="2730849310" sldId="262"/>
            <ac:picMk id="11" creationId="{BCED41F0-0671-06C3-89DB-4B9251B05F87}"/>
          </ac:picMkLst>
        </pc:picChg>
        <pc:picChg chg="del">
          <ac:chgData name="Karin" userId="bb03972ebf2a2bf0" providerId="LiveId" clId="{BAADC75E-A5D5-48AB-AA4B-AB603E6A126F}" dt="2023-06-22T12:57:48.928" v="290" actId="478"/>
          <ac:picMkLst>
            <pc:docMk/>
            <pc:sldMk cId="2730849310" sldId="262"/>
            <ac:picMk id="25" creationId="{642AAECF-2A79-9FDD-97B2-ED6B83A59400}"/>
          </ac:picMkLst>
        </pc:picChg>
        <pc:picChg chg="del">
          <ac:chgData name="Karin" userId="bb03972ebf2a2bf0" providerId="LiveId" clId="{BAADC75E-A5D5-48AB-AA4B-AB603E6A126F}" dt="2023-06-22T12:53:50.911" v="275" actId="478"/>
          <ac:picMkLst>
            <pc:docMk/>
            <pc:sldMk cId="2730849310" sldId="262"/>
            <ac:picMk id="26" creationId="{3FEE1980-66C1-EE2A-3190-15C9D80CB717}"/>
          </ac:picMkLst>
        </pc:picChg>
      </pc:sldChg>
      <pc:sldChg chg="addSp delSp modSp add mod">
        <pc:chgData name="Karin" userId="bb03972ebf2a2bf0" providerId="LiveId" clId="{BAADC75E-A5D5-48AB-AA4B-AB603E6A126F}" dt="2023-06-29T16:20:48.438" v="1146" actId="164"/>
        <pc:sldMkLst>
          <pc:docMk/>
          <pc:sldMk cId="1754429837" sldId="263"/>
        </pc:sldMkLst>
        <pc:spChg chg="ord">
          <ac:chgData name="Karin" userId="bb03972ebf2a2bf0" providerId="LiveId" clId="{BAADC75E-A5D5-48AB-AA4B-AB603E6A126F}" dt="2023-06-29T16:17:25.277" v="1142" actId="166"/>
          <ac:spMkLst>
            <pc:docMk/>
            <pc:sldMk cId="1754429837" sldId="263"/>
            <ac:spMk id="2" creationId="{147C68C8-2735-85B8-28E6-3061670648D8}"/>
          </ac:spMkLst>
        </pc:spChg>
        <pc:spChg chg="ord">
          <ac:chgData name="Karin" userId="bb03972ebf2a2bf0" providerId="LiveId" clId="{BAADC75E-A5D5-48AB-AA4B-AB603E6A126F}" dt="2023-06-29T16:17:32.979" v="1143" actId="166"/>
          <ac:spMkLst>
            <pc:docMk/>
            <pc:sldMk cId="1754429837" sldId="263"/>
            <ac:spMk id="3" creationId="{80433860-22A2-D39F-8D9D-4E16CEE1ED04}"/>
          </ac:spMkLst>
        </pc:spChg>
        <pc:spChg chg="add">
          <ac:chgData name="Karin" userId="bb03972ebf2a2bf0" providerId="LiveId" clId="{BAADC75E-A5D5-48AB-AA4B-AB603E6A126F}" dt="2023-06-29T16:15:17.357" v="1122"/>
          <ac:spMkLst>
            <pc:docMk/>
            <pc:sldMk cId="1754429837" sldId="263"/>
            <ac:spMk id="5" creationId="{5022F2C4-B73C-CDB0-D308-F4847F4C439B}"/>
          </ac:spMkLst>
        </pc:spChg>
        <pc:spChg chg="add mod">
          <ac:chgData name="Karin" userId="bb03972ebf2a2bf0" providerId="LiveId" clId="{BAADC75E-A5D5-48AB-AA4B-AB603E6A126F}" dt="2023-06-29T16:20:48.438" v="1146" actId="164"/>
          <ac:spMkLst>
            <pc:docMk/>
            <pc:sldMk cId="1754429837" sldId="263"/>
            <ac:spMk id="6" creationId="{79C61C08-FD56-3794-94D3-A82A49209F04}"/>
          </ac:spMkLst>
        </pc:spChg>
        <pc:grpChg chg="add mod">
          <ac:chgData name="Karin" userId="bb03972ebf2a2bf0" providerId="LiveId" clId="{BAADC75E-A5D5-48AB-AA4B-AB603E6A126F}" dt="2023-06-29T16:20:48.438" v="1146" actId="164"/>
          <ac:grpSpMkLst>
            <pc:docMk/>
            <pc:sldMk cId="1754429837" sldId="263"/>
            <ac:grpSpMk id="7" creationId="{BDBAFDFA-F50D-449C-62DA-9EADE5B60AB2}"/>
          </ac:grpSpMkLst>
        </pc:grpChg>
        <pc:picChg chg="add mod ord">
          <ac:chgData name="Karin" userId="bb03972ebf2a2bf0" providerId="LiveId" clId="{BAADC75E-A5D5-48AB-AA4B-AB603E6A126F}" dt="2023-06-29T16:17:16.274" v="1141" actId="167"/>
          <ac:picMkLst>
            <pc:docMk/>
            <pc:sldMk cId="1754429837" sldId="263"/>
            <ac:picMk id="4" creationId="{B6A05DC6-99F3-713D-1DEC-F430EB6D885E}"/>
          </ac:picMkLst>
        </pc:picChg>
        <pc:picChg chg="add del mod">
          <ac:chgData name="Karin" userId="bb03972ebf2a2bf0" providerId="LiveId" clId="{BAADC75E-A5D5-48AB-AA4B-AB603E6A126F}" dt="2023-06-29T16:15:39.764" v="1126" actId="478"/>
          <ac:picMkLst>
            <pc:docMk/>
            <pc:sldMk cId="1754429837" sldId="263"/>
            <ac:picMk id="13" creationId="{F7CB52AA-3F81-7AF8-DF93-8CB95B2AE942}"/>
          </ac:picMkLst>
        </pc:picChg>
        <pc:picChg chg="del">
          <ac:chgData name="Karin" userId="bb03972ebf2a2bf0" providerId="LiveId" clId="{BAADC75E-A5D5-48AB-AA4B-AB603E6A126F}" dt="2023-06-22T13:12:06.717" v="336" actId="478"/>
          <ac:picMkLst>
            <pc:docMk/>
            <pc:sldMk cId="1754429837" sldId="263"/>
            <ac:picMk id="25" creationId="{642AAECF-2A79-9FDD-97B2-ED6B83A59400}"/>
          </ac:picMkLst>
        </pc:picChg>
        <pc:picChg chg="add mod">
          <ac:chgData name="Karin" userId="bb03972ebf2a2bf0" providerId="LiveId" clId="{BAADC75E-A5D5-48AB-AA4B-AB603E6A126F}" dt="2023-06-29T16:20:48.438" v="1146" actId="164"/>
          <ac:picMkLst>
            <pc:docMk/>
            <pc:sldMk cId="1754429837" sldId="263"/>
            <ac:picMk id="2049" creationId="{164CEFCC-61EB-92BB-6369-DB299F19380B}"/>
          </ac:picMkLst>
        </pc:picChg>
      </pc:sldChg>
      <pc:sldChg chg="modSp add del mod">
        <pc:chgData name="Karin" userId="bb03972ebf2a2bf0" providerId="LiveId" clId="{BAADC75E-A5D5-48AB-AA4B-AB603E6A126F}" dt="2023-06-27T13:42:36.755" v="1105" actId="47"/>
        <pc:sldMkLst>
          <pc:docMk/>
          <pc:sldMk cId="2129363723" sldId="264"/>
        </pc:sldMkLst>
        <pc:spChg chg="mod">
          <ac:chgData name="Karin" userId="bb03972ebf2a2bf0" providerId="LiveId" clId="{BAADC75E-A5D5-48AB-AA4B-AB603E6A126F}" dt="2023-06-22T13:49:55.905" v="664" actId="255"/>
          <ac:spMkLst>
            <pc:docMk/>
            <pc:sldMk cId="2129363723" sldId="264"/>
            <ac:spMk id="2" creationId="{147C68C8-2735-85B8-28E6-3061670648D8}"/>
          </ac:spMkLst>
        </pc:spChg>
        <pc:spChg chg="mod">
          <ac:chgData name="Karin" userId="bb03972ebf2a2bf0" providerId="LiveId" clId="{BAADC75E-A5D5-48AB-AA4B-AB603E6A126F}" dt="2023-06-22T13:50:38.936" v="675" actId="20577"/>
          <ac:spMkLst>
            <pc:docMk/>
            <pc:sldMk cId="2129363723" sldId="264"/>
            <ac:spMk id="3" creationId="{80433860-22A2-D39F-8D9D-4E16CEE1ED04}"/>
          </ac:spMkLst>
        </pc:spChg>
        <pc:spChg chg="mod">
          <ac:chgData name="Karin" userId="bb03972ebf2a2bf0" providerId="LiveId" clId="{BAADC75E-A5D5-48AB-AA4B-AB603E6A126F}" dt="2023-06-22T13:49:56.784" v="665" actId="1076"/>
          <ac:spMkLst>
            <pc:docMk/>
            <pc:sldMk cId="2129363723" sldId="264"/>
            <ac:spMk id="18" creationId="{6A51FBA4-71F3-CBFF-FCFE-2A5351B4EC9D}"/>
          </ac:spMkLst>
        </pc:spChg>
      </pc:sldChg>
      <pc:sldChg chg="addSp delSp modSp add mod setBg delDesignElem">
        <pc:chgData name="Karin" userId="bb03972ebf2a2bf0" providerId="LiveId" clId="{BAADC75E-A5D5-48AB-AA4B-AB603E6A126F}" dt="2023-06-29T17:30:52.801" v="1658" actId="20577"/>
        <pc:sldMkLst>
          <pc:docMk/>
          <pc:sldMk cId="55860883" sldId="265"/>
        </pc:sldMkLst>
        <pc:spChg chg="mod">
          <ac:chgData name="Karin" userId="bb03972ebf2a2bf0" providerId="LiveId" clId="{BAADC75E-A5D5-48AB-AA4B-AB603E6A126F}" dt="2023-06-29T17:09:56.182" v="1590" actId="1076"/>
          <ac:spMkLst>
            <pc:docMk/>
            <pc:sldMk cId="55860883" sldId="265"/>
            <ac:spMk id="2" creationId="{147C68C8-2735-85B8-28E6-3061670648D8}"/>
          </ac:spMkLst>
        </pc:spChg>
        <pc:spChg chg="mod">
          <ac:chgData name="Karin" userId="bb03972ebf2a2bf0" providerId="LiveId" clId="{BAADC75E-A5D5-48AB-AA4B-AB603E6A126F}" dt="2023-06-27T13:33:15.223" v="967" actId="20577"/>
          <ac:spMkLst>
            <pc:docMk/>
            <pc:sldMk cId="55860883" sldId="265"/>
            <ac:spMk id="3" creationId="{80433860-22A2-D39F-8D9D-4E16CEE1ED04}"/>
          </ac:spMkLst>
        </pc:spChg>
        <pc:spChg chg="mod">
          <ac:chgData name="Karin" userId="bb03972ebf2a2bf0" providerId="LiveId" clId="{BAADC75E-A5D5-48AB-AA4B-AB603E6A126F}" dt="2023-06-29T16:21:27.184" v="1152"/>
          <ac:spMkLst>
            <pc:docMk/>
            <pc:sldMk cId="55860883" sldId="265"/>
            <ac:spMk id="6" creationId="{2970EFD8-BFF2-0040-3441-59459BBEBD75}"/>
          </ac:spMkLst>
        </pc:spChg>
        <pc:spChg chg="mod">
          <ac:chgData name="Karin" userId="bb03972ebf2a2bf0" providerId="LiveId" clId="{BAADC75E-A5D5-48AB-AA4B-AB603E6A126F}" dt="2023-06-29T17:30:52.801" v="1658" actId="20577"/>
          <ac:spMkLst>
            <pc:docMk/>
            <pc:sldMk cId="55860883" sldId="265"/>
            <ac:spMk id="17" creationId="{9896352D-EF8F-53DF-D7FC-3E876E93561F}"/>
          </ac:spMkLst>
        </pc:spChg>
        <pc:spChg chg="del">
          <ac:chgData name="Karin" userId="bb03972ebf2a2bf0" providerId="LiveId" clId="{BAADC75E-A5D5-48AB-AA4B-AB603E6A126F}" dt="2023-06-27T13:33:42.039" v="974" actId="478"/>
          <ac:spMkLst>
            <pc:docMk/>
            <pc:sldMk cId="55860883" sldId="265"/>
            <ac:spMk id="18" creationId="{6A51FBA4-71F3-CBFF-FCFE-2A5351B4EC9D}"/>
          </ac:spMkLst>
        </pc:spChg>
        <pc:spChg chg="del">
          <ac:chgData name="Karin" userId="bb03972ebf2a2bf0" providerId="LiveId" clId="{BAADC75E-A5D5-48AB-AA4B-AB603E6A126F}" dt="2023-06-22T14:01:48.114" v="681"/>
          <ac:spMkLst>
            <pc:docMk/>
            <pc:sldMk cId="55860883" sldId="265"/>
            <ac:spMk id="31" creationId="{4FF67069-F593-46DA-9C27-B6A20473CFE5}"/>
          </ac:spMkLst>
        </pc:spChg>
        <pc:spChg chg="del">
          <ac:chgData name="Karin" userId="bb03972ebf2a2bf0" providerId="LiveId" clId="{BAADC75E-A5D5-48AB-AA4B-AB603E6A126F}" dt="2023-06-22T14:01:48.114" v="681"/>
          <ac:spMkLst>
            <pc:docMk/>
            <pc:sldMk cId="55860883" sldId="265"/>
            <ac:spMk id="33" creationId="{72CAE5C1-9A13-4174-B170-9D66BE7B9EAA}"/>
          </ac:spMkLst>
        </pc:spChg>
        <pc:spChg chg="del">
          <ac:chgData name="Karin" userId="bb03972ebf2a2bf0" providerId="LiveId" clId="{BAADC75E-A5D5-48AB-AA4B-AB603E6A126F}" dt="2023-06-22T14:01:48.114" v="681"/>
          <ac:spMkLst>
            <pc:docMk/>
            <pc:sldMk cId="55860883" sldId="265"/>
            <ac:spMk id="37" creationId="{3852AA7B-18D0-4DE7-9364-A11ECCD8AF33}"/>
          </ac:spMkLst>
        </pc:spChg>
        <pc:grpChg chg="add mod">
          <ac:chgData name="Karin" userId="bb03972ebf2a2bf0" providerId="LiveId" clId="{BAADC75E-A5D5-48AB-AA4B-AB603E6A126F}" dt="2023-06-29T16:21:27.184" v="1152"/>
          <ac:grpSpMkLst>
            <pc:docMk/>
            <pc:sldMk cId="55860883" sldId="265"/>
            <ac:grpSpMk id="4" creationId="{D22B7B58-79FC-FD00-46AB-8A22B9EC768A}"/>
          </ac:grpSpMkLst>
        </pc:grpChg>
        <pc:picChg chg="mod">
          <ac:chgData name="Karin" userId="bb03972ebf2a2bf0" providerId="LiveId" clId="{BAADC75E-A5D5-48AB-AA4B-AB603E6A126F}" dt="2023-06-29T16:21:27.184" v="1152"/>
          <ac:picMkLst>
            <pc:docMk/>
            <pc:sldMk cId="55860883" sldId="265"/>
            <ac:picMk id="5" creationId="{F4E93AB4-D557-C65C-4D92-4DF561A02213}"/>
          </ac:picMkLst>
        </pc:picChg>
        <pc:picChg chg="del">
          <ac:chgData name="Karin" userId="bb03972ebf2a2bf0" providerId="LiveId" clId="{BAADC75E-A5D5-48AB-AA4B-AB603E6A126F}" dt="2023-06-29T16:21:25.729" v="1151" actId="478"/>
          <ac:picMkLst>
            <pc:docMk/>
            <pc:sldMk cId="55860883" sldId="265"/>
            <ac:picMk id="13" creationId="{F7CB52AA-3F81-7AF8-DF93-8CB95B2AE942}"/>
          </ac:picMkLst>
        </pc:picChg>
        <pc:picChg chg="del">
          <ac:chgData name="Karin" userId="bb03972ebf2a2bf0" providerId="LiveId" clId="{BAADC75E-A5D5-48AB-AA4B-AB603E6A126F}" dt="2023-06-22T14:01:48.114" v="681"/>
          <ac:picMkLst>
            <pc:docMk/>
            <pc:sldMk cId="55860883" sldId="265"/>
            <ac:picMk id="35" creationId="{162D4572-9A7D-4F5C-8592-71CEDD98A2E7}"/>
          </ac:picMkLst>
        </pc:picChg>
        <pc:cxnChg chg="mod">
          <ac:chgData name="Karin" userId="bb03972ebf2a2bf0" providerId="LiveId" clId="{BAADC75E-A5D5-48AB-AA4B-AB603E6A126F}" dt="2023-06-29T17:10:01.797" v="1591" actId="1076"/>
          <ac:cxnSpMkLst>
            <pc:docMk/>
            <pc:sldMk cId="55860883" sldId="265"/>
            <ac:cxnSpMk id="14" creationId="{08E4EFE3-7876-E227-E6A3-2DCF7EFEFD2D}"/>
          </ac:cxnSpMkLst>
        </pc:cxnChg>
      </pc:sldChg>
      <pc:sldChg chg="addSp delSp modSp add mod">
        <pc:chgData name="Karin" userId="bb03972ebf2a2bf0" providerId="LiveId" clId="{BAADC75E-A5D5-48AB-AA4B-AB603E6A126F}" dt="2023-06-29T17:34:12.512" v="1676" actId="20577"/>
        <pc:sldMkLst>
          <pc:docMk/>
          <pc:sldMk cId="2728863323" sldId="266"/>
        </pc:sldMkLst>
        <pc:spChg chg="del mod">
          <ac:chgData name="Karin" userId="bb03972ebf2a2bf0" providerId="LiveId" clId="{BAADC75E-A5D5-48AB-AA4B-AB603E6A126F}" dt="2023-06-29T17:07:02.022" v="1553" actId="478"/>
          <ac:spMkLst>
            <pc:docMk/>
            <pc:sldMk cId="2728863323" sldId="266"/>
            <ac:spMk id="2" creationId="{147C68C8-2735-85B8-28E6-3061670648D8}"/>
          </ac:spMkLst>
        </pc:spChg>
        <pc:spChg chg="mod">
          <ac:chgData name="Karin" userId="bb03972ebf2a2bf0" providerId="LiveId" clId="{BAADC75E-A5D5-48AB-AA4B-AB603E6A126F}" dt="2023-06-22T14:17:04.977" v="813" actId="255"/>
          <ac:spMkLst>
            <pc:docMk/>
            <pc:sldMk cId="2728863323" sldId="266"/>
            <ac:spMk id="3" creationId="{80433860-22A2-D39F-8D9D-4E16CEE1ED04}"/>
          </ac:spMkLst>
        </pc:spChg>
        <pc:spChg chg="mod">
          <ac:chgData name="Karin" userId="bb03972ebf2a2bf0" providerId="LiveId" clId="{BAADC75E-A5D5-48AB-AA4B-AB603E6A126F}" dt="2023-06-29T16:21:11.789" v="1148"/>
          <ac:spMkLst>
            <pc:docMk/>
            <pc:sldMk cId="2728863323" sldId="266"/>
            <ac:spMk id="6" creationId="{AF1EA20C-75DF-CCCC-20FD-D7E6595233CF}"/>
          </ac:spMkLst>
        </pc:spChg>
        <pc:spChg chg="add del mod">
          <ac:chgData name="Karin" userId="bb03972ebf2a2bf0" providerId="LiveId" clId="{BAADC75E-A5D5-48AB-AA4B-AB603E6A126F}" dt="2023-06-29T17:07:28.711" v="1562" actId="478"/>
          <ac:spMkLst>
            <pc:docMk/>
            <pc:sldMk cId="2728863323" sldId="266"/>
            <ac:spMk id="8" creationId="{3774B387-21B5-8B58-65DE-A0D25E370A71}"/>
          </ac:spMkLst>
        </pc:spChg>
        <pc:spChg chg="add mod">
          <ac:chgData name="Karin" userId="bb03972ebf2a2bf0" providerId="LiveId" clId="{BAADC75E-A5D5-48AB-AA4B-AB603E6A126F}" dt="2023-06-29T17:34:12.512" v="1676" actId="20577"/>
          <ac:spMkLst>
            <pc:docMk/>
            <pc:sldMk cId="2728863323" sldId="266"/>
            <ac:spMk id="9" creationId="{3F2D1D7D-765A-3090-80A1-1E9DA68619CE}"/>
          </ac:spMkLst>
        </pc:spChg>
        <pc:spChg chg="mod">
          <ac:chgData name="Karin" userId="bb03972ebf2a2bf0" providerId="LiveId" clId="{BAADC75E-A5D5-48AB-AA4B-AB603E6A126F}" dt="2023-06-22T14:21:06.870" v="892" actId="1076"/>
          <ac:spMkLst>
            <pc:docMk/>
            <pc:sldMk cId="2728863323" sldId="266"/>
            <ac:spMk id="17" creationId="{9896352D-EF8F-53DF-D7FC-3E876E93561F}"/>
          </ac:spMkLst>
        </pc:spChg>
        <pc:spChg chg="del">
          <ac:chgData name="Karin" userId="bb03972ebf2a2bf0" providerId="LiveId" clId="{BAADC75E-A5D5-48AB-AA4B-AB603E6A126F}" dt="2023-06-22T14:15:23.505" v="797" actId="478"/>
          <ac:spMkLst>
            <pc:docMk/>
            <pc:sldMk cId="2728863323" sldId="266"/>
            <ac:spMk id="18" creationId="{6A51FBA4-71F3-CBFF-FCFE-2A5351B4EC9D}"/>
          </ac:spMkLst>
        </pc:spChg>
        <pc:grpChg chg="add mod">
          <ac:chgData name="Karin" userId="bb03972ebf2a2bf0" providerId="LiveId" clId="{BAADC75E-A5D5-48AB-AA4B-AB603E6A126F}" dt="2023-06-29T16:21:11.789" v="1148"/>
          <ac:grpSpMkLst>
            <pc:docMk/>
            <pc:sldMk cId="2728863323" sldId="266"/>
            <ac:grpSpMk id="4" creationId="{9F416AD8-1844-E50D-4A02-79ACE5EF7372}"/>
          </ac:grpSpMkLst>
        </pc:grpChg>
        <pc:picChg chg="mod">
          <ac:chgData name="Karin" userId="bb03972ebf2a2bf0" providerId="LiveId" clId="{BAADC75E-A5D5-48AB-AA4B-AB603E6A126F}" dt="2023-06-29T16:21:11.789" v="1148"/>
          <ac:picMkLst>
            <pc:docMk/>
            <pc:sldMk cId="2728863323" sldId="266"/>
            <ac:picMk id="5" creationId="{909EBB8A-D659-DCE6-024D-0D88E3B27796}"/>
          </ac:picMkLst>
        </pc:picChg>
        <pc:picChg chg="del">
          <ac:chgData name="Karin" userId="bb03972ebf2a2bf0" providerId="LiveId" clId="{BAADC75E-A5D5-48AB-AA4B-AB603E6A126F}" dt="2023-06-29T16:21:10.903" v="1147" actId="478"/>
          <ac:picMkLst>
            <pc:docMk/>
            <pc:sldMk cId="2728863323" sldId="266"/>
            <ac:picMk id="13" creationId="{F7CB52AA-3F81-7AF8-DF93-8CB95B2AE942}"/>
          </ac:picMkLst>
        </pc:picChg>
        <pc:cxnChg chg="add mod">
          <ac:chgData name="Karin" userId="bb03972ebf2a2bf0" providerId="LiveId" clId="{BAADC75E-A5D5-48AB-AA4B-AB603E6A126F}" dt="2023-06-29T17:07:08.921" v="1555"/>
          <ac:cxnSpMkLst>
            <pc:docMk/>
            <pc:sldMk cId="2728863323" sldId="266"/>
            <ac:cxnSpMk id="10" creationId="{688C8822-8B8A-B9DB-D25E-DEC99717273E}"/>
          </ac:cxnSpMkLst>
        </pc:cxnChg>
        <pc:cxnChg chg="del mod">
          <ac:chgData name="Karin" userId="bb03972ebf2a2bf0" providerId="LiveId" clId="{BAADC75E-A5D5-48AB-AA4B-AB603E6A126F}" dt="2023-06-29T17:07:04.826" v="1554" actId="478"/>
          <ac:cxnSpMkLst>
            <pc:docMk/>
            <pc:sldMk cId="2728863323" sldId="266"/>
            <ac:cxnSpMk id="14" creationId="{08E4EFE3-7876-E227-E6A3-2DCF7EFEFD2D}"/>
          </ac:cxnSpMkLst>
        </pc:cxnChg>
      </pc:sldChg>
      <pc:sldChg chg="addSp delSp modSp add mod ord">
        <pc:chgData name="Karin" userId="bb03972ebf2a2bf0" providerId="LiveId" clId="{BAADC75E-A5D5-48AB-AA4B-AB603E6A126F}" dt="2023-06-29T17:10:19.421" v="1593" actId="1076"/>
        <pc:sldMkLst>
          <pc:docMk/>
          <pc:sldMk cId="3388658666" sldId="267"/>
        </pc:sldMkLst>
        <pc:spChg chg="mod">
          <ac:chgData name="Karin" userId="bb03972ebf2a2bf0" providerId="LiveId" clId="{BAADC75E-A5D5-48AB-AA4B-AB603E6A126F}" dt="2023-06-29T17:10:14.782" v="1592" actId="1076"/>
          <ac:spMkLst>
            <pc:docMk/>
            <pc:sldMk cId="3388658666" sldId="267"/>
            <ac:spMk id="2" creationId="{147C68C8-2735-85B8-28E6-3061670648D8}"/>
          </ac:spMkLst>
        </pc:spChg>
        <pc:spChg chg="mod">
          <ac:chgData name="Karin" userId="bb03972ebf2a2bf0" providerId="LiveId" clId="{BAADC75E-A5D5-48AB-AA4B-AB603E6A126F}" dt="2023-06-29T16:21:39.771" v="1156"/>
          <ac:spMkLst>
            <pc:docMk/>
            <pc:sldMk cId="3388658666" sldId="267"/>
            <ac:spMk id="6" creationId="{B125CE93-0C6D-D638-C20B-5104078D0C01}"/>
          </ac:spMkLst>
        </pc:spChg>
        <pc:grpChg chg="add mod">
          <ac:chgData name="Karin" userId="bb03972ebf2a2bf0" providerId="LiveId" clId="{BAADC75E-A5D5-48AB-AA4B-AB603E6A126F}" dt="2023-06-29T16:21:39.771" v="1156"/>
          <ac:grpSpMkLst>
            <pc:docMk/>
            <pc:sldMk cId="3388658666" sldId="267"/>
            <ac:grpSpMk id="4" creationId="{F7087FED-E5C5-0A4A-66B7-B2C1962A4081}"/>
          </ac:grpSpMkLst>
        </pc:grpChg>
        <pc:picChg chg="mod">
          <ac:chgData name="Karin" userId="bb03972ebf2a2bf0" providerId="LiveId" clId="{BAADC75E-A5D5-48AB-AA4B-AB603E6A126F}" dt="2023-06-29T16:21:39.771" v="1156"/>
          <ac:picMkLst>
            <pc:docMk/>
            <pc:sldMk cId="3388658666" sldId="267"/>
            <ac:picMk id="5" creationId="{6BE3B030-7143-6E0E-867F-1BDCDBC49586}"/>
          </ac:picMkLst>
        </pc:picChg>
        <pc:picChg chg="del">
          <ac:chgData name="Karin" userId="bb03972ebf2a2bf0" providerId="LiveId" clId="{BAADC75E-A5D5-48AB-AA4B-AB603E6A126F}" dt="2023-06-29T16:21:39.173" v="1155" actId="478"/>
          <ac:picMkLst>
            <pc:docMk/>
            <pc:sldMk cId="3388658666" sldId="267"/>
            <ac:picMk id="13" creationId="{F7CB52AA-3F81-7AF8-DF93-8CB95B2AE942}"/>
          </ac:picMkLst>
        </pc:picChg>
        <pc:cxnChg chg="mod">
          <ac:chgData name="Karin" userId="bb03972ebf2a2bf0" providerId="LiveId" clId="{BAADC75E-A5D5-48AB-AA4B-AB603E6A126F}" dt="2023-06-29T17:10:19.421" v="1593" actId="1076"/>
          <ac:cxnSpMkLst>
            <pc:docMk/>
            <pc:sldMk cId="3388658666" sldId="267"/>
            <ac:cxnSpMk id="14" creationId="{08E4EFE3-7876-E227-E6A3-2DCF7EFEFD2D}"/>
          </ac:cxnSpMkLst>
        </pc:cxnChg>
      </pc:sldChg>
      <pc:sldChg chg="addSp delSp modSp add mod ord">
        <pc:chgData name="Karin" userId="bb03972ebf2a2bf0" providerId="LiveId" clId="{BAADC75E-A5D5-48AB-AA4B-AB603E6A126F}" dt="2023-06-29T19:33:03.843" v="1781" actId="20577"/>
        <pc:sldMkLst>
          <pc:docMk/>
          <pc:sldMk cId="4004857315" sldId="268"/>
        </pc:sldMkLst>
        <pc:spChg chg="mod">
          <ac:chgData name="Karin" userId="bb03972ebf2a2bf0" providerId="LiveId" clId="{BAADC75E-A5D5-48AB-AA4B-AB603E6A126F}" dt="2023-06-29T19:31:49.256" v="1779" actId="790"/>
          <ac:spMkLst>
            <pc:docMk/>
            <pc:sldMk cId="4004857315" sldId="268"/>
            <ac:spMk id="4" creationId="{465CA490-62F6-2EE3-7875-C415203E3144}"/>
          </ac:spMkLst>
        </pc:spChg>
        <pc:spChg chg="mod">
          <ac:chgData name="Karin" userId="bb03972ebf2a2bf0" providerId="LiveId" clId="{BAADC75E-A5D5-48AB-AA4B-AB603E6A126F}" dt="2023-06-29T16:21:32.366" v="1154"/>
          <ac:spMkLst>
            <pc:docMk/>
            <pc:sldMk cId="4004857315" sldId="268"/>
            <ac:spMk id="6" creationId="{A1043259-BEF3-F454-78BA-82B7A5C35042}"/>
          </ac:spMkLst>
        </pc:spChg>
        <pc:spChg chg="mod">
          <ac:chgData name="Karin" userId="bb03972ebf2a2bf0" providerId="LiveId" clId="{BAADC75E-A5D5-48AB-AA4B-AB603E6A126F}" dt="2023-06-29T19:33:03.843" v="1781" actId="20577"/>
          <ac:spMkLst>
            <pc:docMk/>
            <pc:sldMk cId="4004857315" sldId="268"/>
            <ac:spMk id="18" creationId="{6A51FBA4-71F3-CBFF-FCFE-2A5351B4EC9D}"/>
          </ac:spMkLst>
        </pc:spChg>
        <pc:grpChg chg="add mod">
          <ac:chgData name="Karin" userId="bb03972ebf2a2bf0" providerId="LiveId" clId="{BAADC75E-A5D5-48AB-AA4B-AB603E6A126F}" dt="2023-06-29T16:21:32.366" v="1154"/>
          <ac:grpSpMkLst>
            <pc:docMk/>
            <pc:sldMk cId="4004857315" sldId="268"/>
            <ac:grpSpMk id="3" creationId="{E41BC475-6BD0-6380-25EA-F1E9FC4AABCF}"/>
          </ac:grpSpMkLst>
        </pc:grpChg>
        <pc:picChg chg="mod">
          <ac:chgData name="Karin" userId="bb03972ebf2a2bf0" providerId="LiveId" clId="{BAADC75E-A5D5-48AB-AA4B-AB603E6A126F}" dt="2023-06-29T16:21:32.366" v="1154"/>
          <ac:picMkLst>
            <pc:docMk/>
            <pc:sldMk cId="4004857315" sldId="268"/>
            <ac:picMk id="5" creationId="{9B732766-1A9F-43B3-3C92-2EFF3C8BC3F4}"/>
          </ac:picMkLst>
        </pc:picChg>
        <pc:picChg chg="del">
          <ac:chgData name="Karin" userId="bb03972ebf2a2bf0" providerId="LiveId" clId="{BAADC75E-A5D5-48AB-AA4B-AB603E6A126F}" dt="2023-06-29T16:21:31.577" v="1153" actId="478"/>
          <ac:picMkLst>
            <pc:docMk/>
            <pc:sldMk cId="4004857315" sldId="268"/>
            <ac:picMk id="13" creationId="{F7CB52AA-3F81-7AF8-DF93-8CB95B2AE942}"/>
          </ac:picMkLst>
        </pc:picChg>
      </pc:sldChg>
      <pc:sldChg chg="new del">
        <pc:chgData name="Karin" userId="bb03972ebf2a2bf0" providerId="LiveId" clId="{BAADC75E-A5D5-48AB-AA4B-AB603E6A126F}" dt="2023-06-29T16:21:53.522" v="1158" actId="47"/>
        <pc:sldMkLst>
          <pc:docMk/>
          <pc:sldMk cId="1318553445" sldId="269"/>
        </pc:sldMkLst>
      </pc:sldChg>
      <pc:sldChg chg="addSp delSp modSp add mod">
        <pc:chgData name="Karin" userId="bb03972ebf2a2bf0" providerId="LiveId" clId="{BAADC75E-A5D5-48AB-AA4B-AB603E6A126F}" dt="2023-06-29T19:46:05.502" v="1880" actId="1036"/>
        <pc:sldMkLst>
          <pc:docMk/>
          <pc:sldMk cId="3299603045" sldId="269"/>
        </pc:sldMkLst>
        <pc:spChg chg="mod">
          <ac:chgData name="Karin" userId="bb03972ebf2a2bf0" providerId="LiveId" clId="{BAADC75E-A5D5-48AB-AA4B-AB603E6A126F}" dt="2023-06-29T17:24:05.005" v="1630" actId="1076"/>
          <ac:spMkLst>
            <pc:docMk/>
            <pc:sldMk cId="3299603045" sldId="269"/>
            <ac:spMk id="2" creationId="{147C68C8-2735-85B8-28E6-3061670648D8}"/>
          </ac:spMkLst>
        </pc:spChg>
        <pc:spChg chg="mod">
          <ac:chgData name="Karin" userId="bb03972ebf2a2bf0" providerId="LiveId" clId="{BAADC75E-A5D5-48AB-AA4B-AB603E6A126F}" dt="2023-06-29T19:46:05.502" v="1880" actId="1036"/>
          <ac:spMkLst>
            <pc:docMk/>
            <pc:sldMk cId="3299603045" sldId="269"/>
            <ac:spMk id="3" creationId="{80433860-22A2-D39F-8D9D-4E16CEE1ED04}"/>
          </ac:spMkLst>
        </pc:spChg>
        <pc:spChg chg="add mod">
          <ac:chgData name="Karin" userId="bb03972ebf2a2bf0" providerId="LiveId" clId="{BAADC75E-A5D5-48AB-AA4B-AB603E6A126F}" dt="2023-06-29T19:45:46.694" v="1858" actId="1076"/>
          <ac:spMkLst>
            <pc:docMk/>
            <pc:sldMk cId="3299603045" sldId="269"/>
            <ac:spMk id="4" creationId="{FB5845E2-D6CE-CB09-548C-DAA368A82283}"/>
          </ac:spMkLst>
        </pc:spChg>
        <pc:spChg chg="mod topLvl">
          <ac:chgData name="Karin" userId="bb03972ebf2a2bf0" providerId="LiveId" clId="{BAADC75E-A5D5-48AB-AA4B-AB603E6A126F}" dt="2023-06-29T17:19:40.511" v="1606" actId="255"/>
          <ac:spMkLst>
            <pc:docMk/>
            <pc:sldMk cId="3299603045" sldId="269"/>
            <ac:spMk id="6" creationId="{B125CE93-0C6D-D638-C20B-5104078D0C01}"/>
          </ac:spMkLst>
        </pc:spChg>
        <pc:spChg chg="add mod">
          <ac:chgData name="Karin" userId="bb03972ebf2a2bf0" providerId="LiveId" clId="{BAADC75E-A5D5-48AB-AA4B-AB603E6A126F}" dt="2023-06-29T19:44:02.949" v="1843" actId="1076"/>
          <ac:spMkLst>
            <pc:docMk/>
            <pc:sldMk cId="3299603045" sldId="269"/>
            <ac:spMk id="7" creationId="{F418FB35-8B7D-934E-AD36-8451E6D5482B}"/>
          </ac:spMkLst>
        </pc:spChg>
        <pc:spChg chg="add mod ord">
          <ac:chgData name="Karin" userId="bb03972ebf2a2bf0" providerId="LiveId" clId="{BAADC75E-A5D5-48AB-AA4B-AB603E6A126F}" dt="2023-06-29T16:39:55.089" v="1198" actId="167"/>
          <ac:spMkLst>
            <pc:docMk/>
            <pc:sldMk cId="3299603045" sldId="269"/>
            <ac:spMk id="8" creationId="{B9EC9C88-2DD2-3621-F029-CB2FD5A352CF}"/>
          </ac:spMkLst>
        </pc:spChg>
        <pc:spChg chg="add mod">
          <ac:chgData name="Karin" userId="bb03972ebf2a2bf0" providerId="LiveId" clId="{BAADC75E-A5D5-48AB-AA4B-AB603E6A126F}" dt="2023-06-29T17:21:07.893" v="1609" actId="1076"/>
          <ac:spMkLst>
            <pc:docMk/>
            <pc:sldMk cId="3299603045" sldId="269"/>
            <ac:spMk id="11" creationId="{815CE525-E393-F39D-BB4E-02AA30D58DC3}"/>
          </ac:spMkLst>
        </pc:spChg>
        <pc:spChg chg="add del mod">
          <ac:chgData name="Karin" userId="bb03972ebf2a2bf0" providerId="LiveId" clId="{BAADC75E-A5D5-48AB-AA4B-AB603E6A126F}" dt="2023-06-29T17:23:29.771" v="1627" actId="478"/>
          <ac:spMkLst>
            <pc:docMk/>
            <pc:sldMk cId="3299603045" sldId="269"/>
            <ac:spMk id="12" creationId="{89D49D8F-3700-A84A-3EE0-B1C409600C07}"/>
          </ac:spMkLst>
        </pc:spChg>
        <pc:spChg chg="del mod">
          <ac:chgData name="Karin" userId="bb03972ebf2a2bf0" providerId="LiveId" clId="{BAADC75E-A5D5-48AB-AA4B-AB603E6A126F}" dt="2023-06-29T17:00:02.997" v="1460" actId="478"/>
          <ac:spMkLst>
            <pc:docMk/>
            <pc:sldMk cId="3299603045" sldId="269"/>
            <ac:spMk id="17" creationId="{9896352D-EF8F-53DF-D7FC-3E876E93561F}"/>
          </ac:spMkLst>
        </pc:spChg>
        <pc:grpChg chg="del mod">
          <ac:chgData name="Karin" userId="bb03972ebf2a2bf0" providerId="LiveId" clId="{BAADC75E-A5D5-48AB-AA4B-AB603E6A126F}" dt="2023-06-29T16:54:16.935" v="1392" actId="165"/>
          <ac:grpSpMkLst>
            <pc:docMk/>
            <pc:sldMk cId="3299603045" sldId="269"/>
            <ac:grpSpMk id="4" creationId="{F7087FED-E5C5-0A4A-66B7-B2C1962A4081}"/>
          </ac:grpSpMkLst>
        </pc:grpChg>
        <pc:picChg chg="mod topLvl">
          <ac:chgData name="Karin" userId="bb03972ebf2a2bf0" providerId="LiveId" clId="{BAADC75E-A5D5-48AB-AA4B-AB603E6A126F}" dt="2023-06-29T17:31:47.453" v="1661" actId="1076"/>
          <ac:picMkLst>
            <pc:docMk/>
            <pc:sldMk cId="3299603045" sldId="269"/>
            <ac:picMk id="5" creationId="{6BE3B030-7143-6E0E-867F-1BDCDBC49586}"/>
          </ac:picMkLst>
        </pc:picChg>
        <pc:picChg chg="add mod">
          <ac:chgData name="Karin" userId="bb03972ebf2a2bf0" providerId="LiveId" clId="{BAADC75E-A5D5-48AB-AA4B-AB603E6A126F}" dt="2023-06-29T19:45:54.421" v="1860" actId="1076"/>
          <ac:picMkLst>
            <pc:docMk/>
            <pc:sldMk cId="3299603045" sldId="269"/>
            <ac:picMk id="9" creationId="{086CA3D9-3F07-1A19-C8B8-5F5BF617129F}"/>
          </ac:picMkLst>
        </pc:picChg>
        <pc:picChg chg="add del mod">
          <ac:chgData name="Karin" userId="bb03972ebf2a2bf0" providerId="LiveId" clId="{BAADC75E-A5D5-48AB-AA4B-AB603E6A126F}" dt="2023-06-29T19:44:59.554" v="1850" actId="21"/>
          <ac:picMkLst>
            <pc:docMk/>
            <pc:sldMk cId="3299603045" sldId="269"/>
            <ac:picMk id="3073" creationId="{DCFAF52D-B0C8-23E9-8DDC-757954F39B5C}"/>
          </ac:picMkLst>
        </pc:picChg>
        <pc:cxnChg chg="mod">
          <ac:chgData name="Karin" userId="bb03972ebf2a2bf0" providerId="LiveId" clId="{BAADC75E-A5D5-48AB-AA4B-AB603E6A126F}" dt="2023-06-29T16:52:06.115" v="1373" actId="1076"/>
          <ac:cxnSpMkLst>
            <pc:docMk/>
            <pc:sldMk cId="3299603045" sldId="269"/>
            <ac:cxnSpMk id="14" creationId="{08E4EFE3-7876-E227-E6A3-2DCF7EFEFD2D}"/>
          </ac:cxnSpMkLst>
        </pc:cxnChg>
      </pc:sldChg>
      <pc:sldChg chg="addSp delSp modSp add del mod">
        <pc:chgData name="Karin" userId="bb03972ebf2a2bf0" providerId="LiveId" clId="{BAADC75E-A5D5-48AB-AA4B-AB603E6A126F}" dt="2023-06-29T12:32:11.808" v="1121" actId="47"/>
        <pc:sldMkLst>
          <pc:docMk/>
          <pc:sldMk cId="3886745027" sldId="269"/>
        </pc:sldMkLst>
        <pc:spChg chg="del">
          <ac:chgData name="Karin" userId="bb03972ebf2a2bf0" providerId="LiveId" clId="{BAADC75E-A5D5-48AB-AA4B-AB603E6A126F}" dt="2023-06-29T12:31:50.642" v="1120" actId="478"/>
          <ac:spMkLst>
            <pc:docMk/>
            <pc:sldMk cId="3886745027" sldId="269"/>
            <ac:spMk id="2" creationId="{147C68C8-2735-85B8-28E6-3061670648D8}"/>
          </ac:spMkLst>
        </pc:spChg>
        <pc:spChg chg="add mod">
          <ac:chgData name="Karin" userId="bb03972ebf2a2bf0" providerId="LiveId" clId="{BAADC75E-A5D5-48AB-AA4B-AB603E6A126F}" dt="2023-06-29T12:31:50.642" v="1120" actId="478"/>
          <ac:spMkLst>
            <pc:docMk/>
            <pc:sldMk cId="3886745027" sldId="269"/>
            <ac:spMk id="5" creationId="{837148AF-6497-71E7-19AE-8E8952274BAA}"/>
          </ac:spMkLst>
        </pc:spChg>
        <pc:spChg chg="del">
          <ac:chgData name="Karin" userId="bb03972ebf2a2bf0" providerId="LiveId" clId="{BAADC75E-A5D5-48AB-AA4B-AB603E6A126F}" dt="2023-06-29T12:31:41.483" v="1115" actId="478"/>
          <ac:spMkLst>
            <pc:docMk/>
            <pc:sldMk cId="3886745027" sldId="269"/>
            <ac:spMk id="17" creationId="{9896352D-EF8F-53DF-D7FC-3E876E93561F}"/>
          </ac:spMkLst>
        </pc:spChg>
        <pc:picChg chg="del mod">
          <ac:chgData name="Karin" userId="bb03972ebf2a2bf0" providerId="LiveId" clId="{BAADC75E-A5D5-48AB-AA4B-AB603E6A126F}" dt="2023-06-29T12:31:45.234" v="1117" actId="478"/>
          <ac:picMkLst>
            <pc:docMk/>
            <pc:sldMk cId="3886745027" sldId="269"/>
            <ac:picMk id="13" creationId="{F7CB52AA-3F81-7AF8-DF93-8CB95B2AE942}"/>
          </ac:picMkLst>
        </pc:picChg>
        <pc:picChg chg="del">
          <ac:chgData name="Karin" userId="bb03972ebf2a2bf0" providerId="LiveId" clId="{BAADC75E-A5D5-48AB-AA4B-AB603E6A126F}" dt="2023-06-29T12:31:46.726" v="1118" actId="478"/>
          <ac:picMkLst>
            <pc:docMk/>
            <pc:sldMk cId="3886745027" sldId="269"/>
            <ac:picMk id="26" creationId="{3FEE1980-66C1-EE2A-3190-15C9D80CB717}"/>
          </ac:picMkLst>
        </pc:picChg>
        <pc:cxnChg chg="del">
          <ac:chgData name="Karin" userId="bb03972ebf2a2bf0" providerId="LiveId" clId="{BAADC75E-A5D5-48AB-AA4B-AB603E6A126F}" dt="2023-06-29T12:31:47.885" v="1119" actId="478"/>
          <ac:cxnSpMkLst>
            <pc:docMk/>
            <pc:sldMk cId="3886745027" sldId="269"/>
            <ac:cxnSpMk id="14" creationId="{08E4EFE3-7876-E227-E6A3-2DCF7EFEFD2D}"/>
          </ac:cxnSpMkLst>
        </pc:cxnChg>
      </pc:sldChg>
      <pc:sldChg chg="modSp add mod">
        <pc:chgData name="Karin" userId="bb03972ebf2a2bf0" providerId="LiveId" clId="{BAADC75E-A5D5-48AB-AA4B-AB603E6A126F}" dt="2023-06-29T19:32:09.408" v="1780" actId="790"/>
        <pc:sldMkLst>
          <pc:docMk/>
          <pc:sldMk cId="571767039" sldId="270"/>
        </pc:sldMkLst>
        <pc:spChg chg="mod">
          <ac:chgData name="Karin" userId="bb03972ebf2a2bf0" providerId="LiveId" clId="{BAADC75E-A5D5-48AB-AA4B-AB603E6A126F}" dt="2023-06-29T17:15:34.791" v="1598" actId="20577"/>
          <ac:spMkLst>
            <pc:docMk/>
            <pc:sldMk cId="571767039" sldId="270"/>
            <ac:spMk id="2" creationId="{147C68C8-2735-85B8-28E6-3061670648D8}"/>
          </ac:spMkLst>
        </pc:spChg>
        <pc:spChg chg="mod">
          <ac:chgData name="Karin" userId="bb03972ebf2a2bf0" providerId="LiveId" clId="{BAADC75E-A5D5-48AB-AA4B-AB603E6A126F}" dt="2023-06-29T19:32:09.408" v="1780" actId="790"/>
          <ac:spMkLst>
            <pc:docMk/>
            <pc:sldMk cId="571767039" sldId="270"/>
            <ac:spMk id="17" creationId="{9896352D-EF8F-53DF-D7FC-3E876E93561F}"/>
          </ac:spMkLst>
        </pc:spChg>
      </pc:sldChg>
      <pc:sldChg chg="add del">
        <pc:chgData name="Karin" userId="bb03972ebf2a2bf0" providerId="LiveId" clId="{BAADC75E-A5D5-48AB-AA4B-AB603E6A126F}" dt="2023-06-29T16:26:57.151" v="1161" actId="47"/>
        <pc:sldMkLst>
          <pc:docMk/>
          <pc:sldMk cId="3320162788" sldId="270"/>
        </pc:sldMkLst>
      </pc:sldChg>
      <pc:sldChg chg="modSp add mod">
        <pc:chgData name="Karin" userId="bb03972ebf2a2bf0" providerId="LiveId" clId="{BAADC75E-A5D5-48AB-AA4B-AB603E6A126F}" dt="2023-06-29T17:34:31.132" v="1677" actId="20577"/>
        <pc:sldMkLst>
          <pc:docMk/>
          <pc:sldMk cId="2004371956" sldId="271"/>
        </pc:sldMkLst>
        <pc:spChg chg="mod">
          <ac:chgData name="Karin" userId="bb03972ebf2a2bf0" providerId="LiveId" clId="{BAADC75E-A5D5-48AB-AA4B-AB603E6A126F}" dt="2023-06-29T17:34:31.132" v="1677" actId="20577"/>
          <ac:spMkLst>
            <pc:docMk/>
            <pc:sldMk cId="2004371956" sldId="271"/>
            <ac:spMk id="2" creationId="{147C68C8-2735-85B8-28E6-3061670648D8}"/>
          </ac:spMkLst>
        </pc:spChg>
      </pc:sldChg>
      <pc:sldChg chg="modSp add mod">
        <pc:chgData name="Karin" userId="bb03972ebf2a2bf0" providerId="LiveId" clId="{BAADC75E-A5D5-48AB-AA4B-AB603E6A126F}" dt="2023-06-29T19:36:54.629" v="1827" actId="20577"/>
        <pc:sldMkLst>
          <pc:docMk/>
          <pc:sldMk cId="2837713091" sldId="272"/>
        </pc:sldMkLst>
        <pc:spChg chg="mod">
          <ac:chgData name="Karin" userId="bb03972ebf2a2bf0" providerId="LiveId" clId="{BAADC75E-A5D5-48AB-AA4B-AB603E6A126F}" dt="2023-06-29T19:28:12.767" v="1772" actId="790"/>
          <ac:spMkLst>
            <pc:docMk/>
            <pc:sldMk cId="2837713091" sldId="272"/>
            <ac:spMk id="2" creationId="{147C68C8-2735-85B8-28E6-3061670648D8}"/>
          </ac:spMkLst>
        </pc:spChg>
        <pc:spChg chg="mod">
          <ac:chgData name="Karin" userId="bb03972ebf2a2bf0" providerId="LiveId" clId="{BAADC75E-A5D5-48AB-AA4B-AB603E6A126F}" dt="2023-06-29T19:30:45.386" v="1775" actId="790"/>
          <ac:spMkLst>
            <pc:docMk/>
            <pc:sldMk cId="2837713091" sldId="272"/>
            <ac:spMk id="3" creationId="{80433860-22A2-D39F-8D9D-4E16CEE1ED04}"/>
          </ac:spMkLst>
        </pc:spChg>
        <pc:spChg chg="mod">
          <ac:chgData name="Karin" userId="bb03972ebf2a2bf0" providerId="LiveId" clId="{BAADC75E-A5D5-48AB-AA4B-AB603E6A126F}" dt="2023-06-29T19:36:54.629" v="1827" actId="20577"/>
          <ac:spMkLst>
            <pc:docMk/>
            <pc:sldMk cId="2837713091" sldId="272"/>
            <ac:spMk id="17" creationId="{9896352D-EF8F-53DF-D7FC-3E876E93561F}"/>
          </ac:spMkLst>
        </pc:spChg>
      </pc:sldChg>
      <pc:sldChg chg="modSp add mod">
        <pc:chgData name="Karin" userId="bb03972ebf2a2bf0" providerId="LiveId" clId="{BAADC75E-A5D5-48AB-AA4B-AB603E6A126F}" dt="2023-06-29T19:38:57.913" v="1831" actId="20577"/>
        <pc:sldMkLst>
          <pc:docMk/>
          <pc:sldMk cId="3692670771" sldId="273"/>
        </pc:sldMkLst>
        <pc:spChg chg="mod">
          <ac:chgData name="Karin" userId="bb03972ebf2a2bf0" providerId="LiveId" clId="{BAADC75E-A5D5-48AB-AA4B-AB603E6A126F}" dt="2023-06-29T19:38:51.855" v="1829" actId="20577"/>
          <ac:spMkLst>
            <pc:docMk/>
            <pc:sldMk cId="3692670771" sldId="273"/>
            <ac:spMk id="2" creationId="{147C68C8-2735-85B8-28E6-3061670648D8}"/>
          </ac:spMkLst>
        </pc:spChg>
        <pc:spChg chg="mod">
          <ac:chgData name="Karin" userId="bb03972ebf2a2bf0" providerId="LiveId" clId="{BAADC75E-A5D5-48AB-AA4B-AB603E6A126F}" dt="2023-06-29T19:38:57.913" v="1831" actId="20577"/>
          <ac:spMkLst>
            <pc:docMk/>
            <pc:sldMk cId="3692670771" sldId="273"/>
            <ac:spMk id="17" creationId="{9896352D-EF8F-53DF-D7FC-3E876E9356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05FF1-5FB7-4151-A163-7BE2F9D487B4}" type="datetimeFigureOut">
              <a:rPr lang="de-AT" smtClean="0"/>
              <a:t>21.02.2024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CC4F9-1A22-4B0D-A851-91056294141F}" type="slidenum">
              <a:rPr lang="de-AT" smtClean="0"/>
              <a:t>‹Nº›</a:t>
            </a:fld>
            <a:endParaRPr lang="de-AT"/>
          </a:p>
        </p:txBody>
      </p:sp>
    </p:spTree>
    <p:extLst>
      <p:ext uri="{BB962C8B-B14F-4D97-AF65-F5344CB8AC3E}">
        <p14:creationId xmlns:p14="http://schemas.microsoft.com/office/powerpoint/2010/main" val="319795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witchtogreen.eu/the-eu-green-deal-promoting-a-green-notable-circular-economy/"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consilium.europa.eu/en/policies/green-deal/" TargetMode="External"/><Relationship Id="rId4" Type="http://schemas.openxmlformats.org/officeDocument/2006/relationships/hyperlink" Target="https://commission.europa.eu/strategy-and-policy/priorities-2019-2024/european-green-deal_e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5</a:t>
            </a:fld>
            <a:endParaRPr lang="de-AT"/>
          </a:p>
        </p:txBody>
      </p:sp>
    </p:spTree>
    <p:extLst>
      <p:ext uri="{BB962C8B-B14F-4D97-AF65-F5344CB8AC3E}">
        <p14:creationId xmlns:p14="http://schemas.microsoft.com/office/powerpoint/2010/main" val="144400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14</a:t>
            </a:fld>
            <a:endParaRPr lang="de-AT"/>
          </a:p>
        </p:txBody>
      </p:sp>
    </p:spTree>
    <p:extLst>
      <p:ext uri="{BB962C8B-B14F-4D97-AF65-F5344CB8AC3E}">
        <p14:creationId xmlns:p14="http://schemas.microsoft.com/office/powerpoint/2010/main" val="29140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18</a:t>
            </a:fld>
            <a:endParaRPr lang="de-AT"/>
          </a:p>
        </p:txBody>
      </p:sp>
    </p:spTree>
    <p:extLst>
      <p:ext uri="{BB962C8B-B14F-4D97-AF65-F5344CB8AC3E}">
        <p14:creationId xmlns:p14="http://schemas.microsoft.com/office/powerpoint/2010/main" val="82920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19</a:t>
            </a:fld>
            <a:endParaRPr lang="de-AT"/>
          </a:p>
        </p:txBody>
      </p:sp>
    </p:spTree>
    <p:extLst>
      <p:ext uri="{BB962C8B-B14F-4D97-AF65-F5344CB8AC3E}">
        <p14:creationId xmlns:p14="http://schemas.microsoft.com/office/powerpoint/2010/main" val="131861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20</a:t>
            </a:fld>
            <a:endParaRPr lang="de-AT"/>
          </a:p>
        </p:txBody>
      </p:sp>
    </p:spTree>
    <p:extLst>
      <p:ext uri="{BB962C8B-B14F-4D97-AF65-F5344CB8AC3E}">
        <p14:creationId xmlns:p14="http://schemas.microsoft.com/office/powerpoint/2010/main" val="300989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21</a:t>
            </a:fld>
            <a:endParaRPr lang="de-AT"/>
          </a:p>
        </p:txBody>
      </p:sp>
    </p:spTree>
    <p:extLst>
      <p:ext uri="{BB962C8B-B14F-4D97-AF65-F5344CB8AC3E}">
        <p14:creationId xmlns:p14="http://schemas.microsoft.com/office/powerpoint/2010/main" val="154669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The Main Elements of the European Green Deal</a:t>
            </a: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European Green Deal covers all sectors of the economy, notably transport, energy, agriculture, buildings, and industries such as steel, cement, ICT, textiles, and chemicals. The main elements of the European Green Deal are: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Climate neutrality by 2050: The EU aims to achieve climate neutrality by 2050, which means that greenhouse gas emissions will be reduced to net-zero levels.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55% reduction in greenhouse gas emissions by 2030: The EU has set a target of reducing greenhouse gas emissions by at least 55% by 2030, compared to 1990 levels.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circular economy: The EU aims to boost the efficient use of resources by moving to a clean, circular economy and stop climate change, revert biodiversity loss, and cut pollution.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Investments in sustainable technologies: The EU will invest in sustainable technologies, such as renewable energy, energy-efficient buildings, and sustainable transport.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just transition: The EU aims to ensure that the transition to a sustainable economy is just and inclusive for all, leaving no person and no place behind.</a:t>
            </a:r>
          </a:p>
          <a:p>
            <a:pPr marL="0" lvl="0" indent="0">
              <a:lnSpc>
                <a:spcPct val="115000"/>
              </a:lnSpc>
              <a:spcAft>
                <a:spcPts val="1000"/>
              </a:spcAft>
              <a:buFont typeface="Wingdings" panose="05000000000000000000" pitchFamily="2"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alibri" panose="020F0502020204030204" pitchFamily="34" charset="0"/>
                <a:ea typeface="Calibri" panose="020F0502020204030204" pitchFamily="34" charset="0"/>
                <a:cs typeface="Arial" panose="020B0604020202020204" pitchFamily="34" charset="0"/>
              </a:rPr>
              <a:t>Switchtogreen.eu. (2023). The EU Green Deal – a </a:t>
            </a:r>
            <a:r>
              <a:rPr lang="de-AT" sz="1800" dirty="0" err="1">
                <a:effectLst/>
                <a:latin typeface="Calibri" panose="020F0502020204030204" pitchFamily="34" charset="0"/>
                <a:ea typeface="Calibri" panose="020F0502020204030204" pitchFamily="34" charset="0"/>
                <a:cs typeface="Arial" panose="020B0604020202020204" pitchFamily="34" charset="0"/>
              </a:rPr>
              <a:t>roadmap</a:t>
            </a:r>
            <a:r>
              <a:rPr lang="de-AT" sz="1800" dirty="0">
                <a:effectLst/>
                <a:latin typeface="Calibri" panose="020F0502020204030204" pitchFamily="34" charset="0"/>
                <a:ea typeface="Calibri" panose="020F0502020204030204" pitchFamily="34" charset="0"/>
                <a:cs typeface="Arial" panose="020B0604020202020204" pitchFamily="34" charset="0"/>
              </a:rPr>
              <a:t> to </a:t>
            </a:r>
            <a:r>
              <a:rPr lang="de-AT" sz="1800" dirty="0" err="1">
                <a:effectLst/>
                <a:latin typeface="Calibri" panose="020F0502020204030204" pitchFamily="34" charset="0"/>
                <a:ea typeface="Calibri" panose="020F0502020204030204" pitchFamily="34" charset="0"/>
                <a:cs typeface="Arial" panose="020B0604020202020204" pitchFamily="34" charset="0"/>
              </a:rPr>
              <a:t>sustainable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economies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https://www.switchtogreen.eu/the-eu-green-deal-promoting-a-green-notable-circular-economy/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r>
              <a:rPr lang="de-AT" sz="1800" dirty="0">
                <a:effectLst/>
                <a:latin typeface="Calibri" panose="020F0502020204030204" pitchFamily="34" charset="0"/>
                <a:ea typeface="Calibri" panose="020F0502020204030204" pitchFamily="34" charset="0"/>
                <a:cs typeface="Arial" panose="020B0604020202020204" pitchFamily="34" charset="0"/>
              </a:rPr>
              <a:t>European </a:t>
            </a:r>
            <a:r>
              <a:rPr lang="de-AT" sz="1800" dirty="0" err="1">
                <a:effectLst/>
                <a:latin typeface="Calibri" panose="020F0502020204030204" pitchFamily="34" charset="0"/>
                <a:ea typeface="Calibri" panose="020F0502020204030204" pitchFamily="34" charset="0"/>
                <a:cs typeface="Arial" panose="020B0604020202020204" pitchFamily="34" charset="0"/>
              </a:rPr>
              <a:t>Commission</a:t>
            </a:r>
            <a:r>
              <a:rPr lang="de-AT" sz="1800" dirty="0">
                <a:effectLst/>
                <a:latin typeface="Calibri" panose="020F0502020204030204" pitchFamily="34" charset="0"/>
                <a:ea typeface="Calibri" panose="020F0502020204030204" pitchFamily="34" charset="0"/>
                <a:cs typeface="Arial" panose="020B0604020202020204" pitchFamily="34" charset="0"/>
              </a:rPr>
              <a:t>. (2023). A European Green Deal.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r>
              <a:rPr lang="de-AT" sz="1800" dirty="0">
                <a:effectLst/>
                <a:latin typeface="Calibri" panose="020F0502020204030204" pitchFamily="34" charset="0"/>
                <a:ea typeface="Calibri" panose="020F0502020204030204" pitchFamily="34" charset="0"/>
                <a:cs typeface="Arial" panose="020B0604020202020204" pitchFamily="34" charset="0"/>
              </a:rPr>
              <a:t>Consilium.europa.eu. (</a:t>
            </a:r>
            <a:r>
              <a:rPr lang="de-AT" sz="1800" dirty="0" err="1">
                <a:effectLst/>
                <a:latin typeface="Calibri" panose="020F0502020204030204" pitchFamily="34" charset="0"/>
                <a:ea typeface="Calibri" panose="020F0502020204030204" pitchFamily="34" charset="0"/>
                <a:cs typeface="Arial" panose="020B0604020202020204" pitchFamily="34" charset="0"/>
              </a:rPr>
              <a:t>n.d</a:t>
            </a:r>
            <a:r>
              <a:rPr lang="de-AT" sz="1800" dirty="0">
                <a:effectLst/>
                <a:latin typeface="Calibri" panose="020F0502020204030204" pitchFamily="34" charset="0"/>
                <a:ea typeface="Calibri" panose="020F0502020204030204" pitchFamily="34" charset="0"/>
                <a:cs typeface="Arial" panose="020B0604020202020204" pitchFamily="34" charset="0"/>
              </a:rPr>
              <a:t>.). European Green Deal.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https://www.consilium.europa.eu/en/policies/green-deal/</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22</a:t>
            </a:fld>
            <a:endParaRPr lang="de-AT"/>
          </a:p>
        </p:txBody>
      </p:sp>
    </p:spTree>
    <p:extLst>
      <p:ext uri="{BB962C8B-B14F-4D97-AF65-F5344CB8AC3E}">
        <p14:creationId xmlns:p14="http://schemas.microsoft.com/office/powerpoint/2010/main" val="244575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23</a:t>
            </a:fld>
            <a:endParaRPr lang="de-AT"/>
          </a:p>
        </p:txBody>
      </p:sp>
    </p:spTree>
    <p:extLst>
      <p:ext uri="{BB962C8B-B14F-4D97-AF65-F5344CB8AC3E}">
        <p14:creationId xmlns:p14="http://schemas.microsoft.com/office/powerpoint/2010/main" val="283459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24</a:t>
            </a:fld>
            <a:endParaRPr lang="de-AT"/>
          </a:p>
        </p:txBody>
      </p:sp>
    </p:spTree>
    <p:extLst>
      <p:ext uri="{BB962C8B-B14F-4D97-AF65-F5344CB8AC3E}">
        <p14:creationId xmlns:p14="http://schemas.microsoft.com/office/powerpoint/2010/main" val="115717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25</a:t>
            </a:fld>
            <a:endParaRPr lang="de-AT"/>
          </a:p>
        </p:txBody>
      </p:sp>
    </p:spTree>
    <p:extLst>
      <p:ext uri="{BB962C8B-B14F-4D97-AF65-F5344CB8AC3E}">
        <p14:creationId xmlns:p14="http://schemas.microsoft.com/office/powerpoint/2010/main" val="297267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26</a:t>
            </a:fld>
            <a:endParaRPr lang="de-AT"/>
          </a:p>
        </p:txBody>
      </p:sp>
    </p:spTree>
    <p:extLst>
      <p:ext uri="{BB962C8B-B14F-4D97-AF65-F5344CB8AC3E}">
        <p14:creationId xmlns:p14="http://schemas.microsoft.com/office/powerpoint/2010/main" val="186576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6</a:t>
            </a:fld>
            <a:endParaRPr lang="de-AT"/>
          </a:p>
        </p:txBody>
      </p:sp>
    </p:spTree>
    <p:extLst>
      <p:ext uri="{BB962C8B-B14F-4D97-AF65-F5344CB8AC3E}">
        <p14:creationId xmlns:p14="http://schemas.microsoft.com/office/powerpoint/2010/main" val="1095384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27</a:t>
            </a:fld>
            <a:endParaRPr lang="de-AT"/>
          </a:p>
        </p:txBody>
      </p:sp>
    </p:spTree>
    <p:extLst>
      <p:ext uri="{BB962C8B-B14F-4D97-AF65-F5344CB8AC3E}">
        <p14:creationId xmlns:p14="http://schemas.microsoft.com/office/powerpoint/2010/main" val="101760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7</a:t>
            </a:fld>
            <a:endParaRPr lang="de-AT"/>
          </a:p>
        </p:txBody>
      </p:sp>
    </p:spTree>
    <p:extLst>
      <p:ext uri="{BB962C8B-B14F-4D97-AF65-F5344CB8AC3E}">
        <p14:creationId xmlns:p14="http://schemas.microsoft.com/office/powerpoint/2010/main" val="385606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8</a:t>
            </a:fld>
            <a:endParaRPr lang="de-AT"/>
          </a:p>
        </p:txBody>
      </p:sp>
    </p:spTree>
    <p:extLst>
      <p:ext uri="{BB962C8B-B14F-4D97-AF65-F5344CB8AC3E}">
        <p14:creationId xmlns:p14="http://schemas.microsoft.com/office/powerpoint/2010/main" val="230323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9</a:t>
            </a:fld>
            <a:endParaRPr lang="de-AT"/>
          </a:p>
        </p:txBody>
      </p:sp>
    </p:spTree>
    <p:extLst>
      <p:ext uri="{BB962C8B-B14F-4D97-AF65-F5344CB8AC3E}">
        <p14:creationId xmlns:p14="http://schemas.microsoft.com/office/powerpoint/2010/main" val="21278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10</a:t>
            </a:fld>
            <a:endParaRPr lang="de-AT"/>
          </a:p>
        </p:txBody>
      </p:sp>
    </p:spTree>
    <p:extLst>
      <p:ext uri="{BB962C8B-B14F-4D97-AF65-F5344CB8AC3E}">
        <p14:creationId xmlns:p14="http://schemas.microsoft.com/office/powerpoint/2010/main" val="190430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11</a:t>
            </a:fld>
            <a:endParaRPr lang="de-AT"/>
          </a:p>
        </p:txBody>
      </p:sp>
    </p:spTree>
    <p:extLst>
      <p:ext uri="{BB962C8B-B14F-4D97-AF65-F5344CB8AC3E}">
        <p14:creationId xmlns:p14="http://schemas.microsoft.com/office/powerpoint/2010/main" val="365745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12</a:t>
            </a:fld>
            <a:endParaRPr lang="de-AT"/>
          </a:p>
        </p:txBody>
      </p:sp>
    </p:spTree>
    <p:extLst>
      <p:ext uri="{BB962C8B-B14F-4D97-AF65-F5344CB8AC3E}">
        <p14:creationId xmlns:p14="http://schemas.microsoft.com/office/powerpoint/2010/main" val="309327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200"/>
              </a:spcBef>
              <a:spcAft>
                <a:spcPts val="1000"/>
              </a:spcAft>
            </a:pPr>
            <a:r>
              <a:rPr lang="de-AT" sz="1800" b="1" dirty="0">
                <a:effectLst/>
                <a:latin typeface="Calibri" panose="020F0502020204030204" pitchFamily="34" charset="0"/>
                <a:cs typeface="Arial" panose="020B0604020202020204" pitchFamily="34" charset="0"/>
              </a:rPr>
              <a:t>Challenges in Digitalisation </a:t>
            </a:r>
            <a:r>
              <a:rPr lang="de-AT" sz="1800" b="1" dirty="0" err="1">
                <a:effectLst/>
                <a:latin typeface="Calibri" panose="020F0502020204030204" pitchFamily="34" charset="0"/>
                <a:cs typeface="Arial" panose="020B0604020202020204" pitchFamily="34" charset="0"/>
              </a:rPr>
              <a:t>for</a:t>
            </a:r>
            <a:r>
              <a:rPr lang="de-AT" sz="1800" b="1" dirty="0">
                <a:effectLst/>
                <a:latin typeface="Calibri" panose="020F0502020204030204" pitchFamily="34" charset="0"/>
                <a:cs typeface="Arial" panose="020B0604020202020204" pitchFamily="34" charset="0"/>
              </a:rPr>
              <a:t> Europe</a:t>
            </a:r>
          </a:p>
          <a:p>
            <a:pPr>
              <a:lnSpc>
                <a:spcPct val="115000"/>
              </a:lnSpc>
              <a:spcBef>
                <a:spcPts val="200"/>
              </a:spcBef>
              <a:spcAft>
                <a:spcPts val="1000"/>
              </a:spcAft>
            </a:pPr>
            <a:endParaRPr lang="de-AT" sz="1800" b="1" dirty="0">
              <a:effectLst/>
              <a:latin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Digitalisation, the process of integrating digital technologies into various aspects of society and economy, has brought about significant advancements but also poses notable challenges for European countries. In this chapter, we will explore the key challenges that European nations face in digitalisation:</a:t>
            </a: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Bef>
                <a:spcPts val="1200"/>
              </a:spcBef>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Disparities in Digital Infrastructure:</a:t>
            </a:r>
            <a:r>
              <a:rPr lang="en-GB" sz="1800" dirty="0">
                <a:effectLst/>
                <a:latin typeface="Calibri" panose="020F0502020204030204" pitchFamily="34" charset="0"/>
                <a:ea typeface="Calibri" panose="020F0502020204030204" pitchFamily="34" charset="0"/>
                <a:cs typeface="Arial" panose="020B0604020202020204" pitchFamily="34" charset="0"/>
              </a:rPr>
              <a:t> Despite considerable progress, Europe continues to grapple with substantial disparities in digital infrastructure across its regions. A significant 14% of businesses still encounter limited access to essential digital infrastructure.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Uneven Digitisation: </a:t>
            </a:r>
            <a:r>
              <a:rPr lang="en-GB" sz="1800" dirty="0">
                <a:effectLst/>
                <a:latin typeface="Calibri" panose="020F0502020204030204" pitchFamily="34" charset="0"/>
                <a:ea typeface="Calibri" panose="020F0502020204030204" pitchFamily="34" charset="0"/>
                <a:cs typeface="Arial" panose="020B0604020202020204" pitchFamily="34" charset="0"/>
              </a:rPr>
              <a:t>Europe exhibits varying degrees of digitisation, with stark gaps between digital leaders and laggards. This uneven digitisation extends to different sectors and firms, resulting in a fragmented digital landscape.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Shortage of Specialists:</a:t>
            </a:r>
            <a:r>
              <a:rPr lang="en-GB" sz="1800" dirty="0">
                <a:effectLst/>
                <a:latin typeface="Calibri" panose="020F0502020204030204" pitchFamily="34" charset="0"/>
                <a:ea typeface="Calibri" panose="020F0502020204030204" pitchFamily="34" charset="0"/>
                <a:cs typeface="Arial" panose="020B0604020202020204" pitchFamily="34" charset="0"/>
              </a:rPr>
              <a:t> A critical challenge in digitalisation is the scarcity of skilled specialists in the labour market. The demand for digital expertise far exceeds the available workforce, hindering the smooth transition towards a digital economy.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Conservative Business Attitudes</a:t>
            </a:r>
            <a:r>
              <a:rPr lang="en-GB" sz="1800" dirty="0">
                <a:effectLst/>
                <a:latin typeface="Calibri" panose="020F0502020204030204" pitchFamily="34" charset="0"/>
                <a:ea typeface="Calibri" panose="020F0502020204030204" pitchFamily="34" charset="0"/>
                <a:cs typeface="Arial" panose="020B0604020202020204" pitchFamily="34" charset="0"/>
              </a:rPr>
              <a:t>: Many companies, particularly smaller ones, adopt a conservative approach towards digitalisation. This reluctance to embrace new technologies and digital strategies impedes progress in this transformative journey.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Fear of New Technologies:</a:t>
            </a:r>
            <a:r>
              <a:rPr lang="en-GB" sz="1800" dirty="0">
                <a:effectLst/>
                <a:latin typeface="Calibri" panose="020F0502020204030204" pitchFamily="34" charset="0"/>
                <a:ea typeface="Calibri" panose="020F0502020204030204" pitchFamily="34" charset="0"/>
                <a:cs typeface="Arial" panose="020B0604020202020204" pitchFamily="34" charset="0"/>
              </a:rPr>
              <a:t> A notable apprehension towards adopting new technologies is prevalent among the German public, exemplifying the challenges of overcoming societal reservations about digitalisation.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Diverse Perceptions:</a:t>
            </a:r>
            <a:r>
              <a:rPr lang="en-GB" sz="1800" dirty="0">
                <a:effectLst/>
                <a:latin typeface="Calibri" panose="020F0502020204030204" pitchFamily="34" charset="0"/>
                <a:ea typeface="Calibri" panose="020F0502020204030204" pitchFamily="34" charset="0"/>
                <a:cs typeface="Arial" panose="020B0604020202020204" pitchFamily="34" charset="0"/>
              </a:rPr>
              <a:t> There exists considerable variation in how EU citizens perceive digitalisation. These divergent perceptions can significantly impact the adoption of digital technologies and the pace of digitisation in different regions.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Digitalisation is rapidly transforming Europe's economic and social landscape. While significant progress has been made, the region still faces formidable challenges, including digital infrastructure disparities, uneven digitisation, and workforce shortages. Nevertheless, the potential benefits of digitalisation, such as economic growth and sustainability, are substantial.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Economic Growth:</a:t>
            </a:r>
            <a:r>
              <a:rPr lang="en-GB" sz="1800" dirty="0">
                <a:effectLst/>
                <a:latin typeface="Calibri" panose="020F0502020204030204" pitchFamily="34" charset="0"/>
                <a:ea typeface="Calibri" panose="020F0502020204030204" pitchFamily="34" charset="0"/>
                <a:cs typeface="Arial" panose="020B0604020202020204" pitchFamily="34" charset="0"/>
              </a:rPr>
              <a:t> Digitalisation can serve as a catalyst for economic growth by enhancing productivity, reducing operational costs, and introducing innovative business models. These developments can foster economic expansion and bolster competitiveness.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Sustainability:</a:t>
            </a:r>
            <a:r>
              <a:rPr lang="en-GB" sz="1800" dirty="0">
                <a:effectLst/>
                <a:latin typeface="Calibri" panose="020F0502020204030204" pitchFamily="34" charset="0"/>
                <a:ea typeface="Calibri" panose="020F0502020204030204" pitchFamily="34" charset="0"/>
                <a:cs typeface="Arial" panose="020B0604020202020204" pitchFamily="34" charset="0"/>
              </a:rPr>
              <a:t> Digital technologies have the potential to make Europe more sustainable by transforming existing business models and generating new sources of revenue and value. This includes reducing greenhouse gas emissions, increasing energy efficiency, and promoting circular economy practices.</a:t>
            </a:r>
          </a:p>
          <a:p>
            <a:pPr marL="0" lvl="0" indent="0">
              <a:lnSpc>
                <a:spcPct val="115000"/>
              </a:lnSpc>
              <a:spcAft>
                <a:spcPts val="1000"/>
              </a:spcAft>
              <a:buFont typeface="Wingdings" panose="05000000000000000000" pitchFamily="2"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Addressing these challenges is crucial for Europe to fully harness the potential of digitalisation and achieve its digital transformation goals. By embracing digitalisation strategically and proactively, European countries can chart a path towards a prosperous and sustainable digital future.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alibri" panose="020F0502020204030204" pitchFamily="34" charset="0"/>
                <a:ea typeface="Calibri" panose="020F0502020204030204" pitchFamily="34" charset="0"/>
                <a:cs typeface="Arial" panose="020B0604020202020204" pitchFamily="34" charset="0"/>
              </a:rPr>
              <a:t>European Investment Bank. (2023). Digitalisation in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European Union: Progress, </a:t>
            </a:r>
            <a:r>
              <a:rPr lang="de-AT" sz="1800" dirty="0" err="1">
                <a:effectLst/>
                <a:latin typeface="Calibri" panose="020F0502020204030204" pitchFamily="34" charset="0"/>
                <a:ea typeface="Calibri" panose="020F0502020204030204" pitchFamily="34" charset="0"/>
                <a:cs typeface="Arial" panose="020B0604020202020204" pitchFamily="34" charset="0"/>
              </a:rPr>
              <a:t>challenges</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future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opportunities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https://www.eib.org/en/press/all/2023-203-digitalisation-in-the-european-union-progress-challenges-and-future-opportunities.</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err="1">
                <a:effectLst/>
                <a:latin typeface="Calibri" panose="020F0502020204030204" pitchFamily="34" charset="0"/>
                <a:ea typeface="Calibri" panose="020F0502020204030204" pitchFamily="34" charset="0"/>
                <a:cs typeface="Arial" panose="020B0604020202020204" pitchFamily="34" charset="0"/>
              </a:rPr>
              <a:t>Kostakis</a:t>
            </a:r>
            <a:r>
              <a:rPr lang="de-AT" sz="1800" dirty="0">
                <a:effectLst/>
                <a:latin typeface="Calibri" panose="020F0502020204030204" pitchFamily="34" charset="0"/>
                <a:ea typeface="Calibri" panose="020F0502020204030204" pitchFamily="34" charset="0"/>
                <a:cs typeface="Arial" panose="020B0604020202020204" pitchFamily="34" charset="0"/>
              </a:rPr>
              <a:t>, V., &amp; </a:t>
            </a:r>
            <a:r>
              <a:rPr lang="de-AT" sz="1800" dirty="0" err="1">
                <a:effectLst/>
                <a:latin typeface="Calibri" panose="020F0502020204030204" pitchFamily="34" charset="0"/>
                <a:ea typeface="Calibri" panose="020F0502020204030204" pitchFamily="34" charset="0"/>
                <a:cs typeface="Arial" panose="020B0604020202020204" pitchFamily="34" charset="0"/>
              </a:rPr>
              <a:t>Giotitsas</a:t>
            </a:r>
            <a:r>
              <a:rPr lang="de-AT" sz="1800" dirty="0">
                <a:effectLst/>
                <a:latin typeface="Calibri" panose="020F0502020204030204" pitchFamily="34" charset="0"/>
                <a:ea typeface="Calibri" panose="020F0502020204030204" pitchFamily="34" charset="0"/>
                <a:cs typeface="Arial" panose="020B0604020202020204" pitchFamily="34" charset="0"/>
              </a:rPr>
              <a:t>, C. (2020). Digital divide, </a:t>
            </a:r>
            <a:r>
              <a:rPr lang="de-AT" sz="1800" dirty="0" err="1">
                <a:effectLst/>
                <a:latin typeface="Calibri" panose="020F0502020204030204" pitchFamily="34" charset="0"/>
                <a:ea typeface="Calibri" panose="020F0502020204030204" pitchFamily="34" charset="0"/>
                <a:cs typeface="Arial" panose="020B0604020202020204" pitchFamily="34" charset="0"/>
              </a:rPr>
              <a:t>skills</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perceptions</a:t>
            </a:r>
            <a:r>
              <a:rPr lang="de-AT" sz="1800" dirty="0">
                <a:effectLst/>
                <a:latin typeface="Calibri" panose="020F0502020204030204" pitchFamily="34" charset="0"/>
                <a:ea typeface="Calibri" panose="020F0502020204030204" pitchFamily="34" charset="0"/>
                <a:cs typeface="Arial" panose="020B0604020202020204" pitchFamily="34" charset="0"/>
              </a:rPr>
              <a:t> on digitalisation in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European Union—</a:t>
            </a:r>
            <a:r>
              <a:rPr lang="de-AT" sz="1800" dirty="0" err="1">
                <a:effectLst/>
                <a:latin typeface="Calibri" panose="020F0502020204030204" pitchFamily="34" charset="0"/>
                <a:ea typeface="Calibri" panose="020F0502020204030204" pitchFamily="34" charset="0"/>
                <a:cs typeface="Arial" panose="020B0604020202020204" pitchFamily="34" charset="0"/>
              </a:rPr>
              <a:t>Towards</a:t>
            </a:r>
            <a:r>
              <a:rPr lang="de-AT" sz="1800" dirty="0">
                <a:effectLst/>
                <a:latin typeface="Calibri" panose="020F0502020204030204" pitchFamily="34" charset="0"/>
                <a:ea typeface="Calibri" panose="020F0502020204030204" pitchFamily="34" charset="0"/>
                <a:cs typeface="Arial" panose="020B0604020202020204" pitchFamily="34" charset="0"/>
              </a:rPr>
              <a:t> a smart labour </a:t>
            </a:r>
            <a:r>
              <a:rPr lang="de-AT" sz="1800" dirty="0" err="1">
                <a:effectLst/>
                <a:latin typeface="Calibri" panose="020F0502020204030204" pitchFamily="34" charset="0"/>
                <a:ea typeface="Calibri" panose="020F0502020204030204" pitchFamily="34" charset="0"/>
                <a:cs typeface="Arial" panose="020B0604020202020204" pitchFamily="34" charset="0"/>
              </a:rPr>
              <a:t>market</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PloS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one</a:t>
            </a:r>
            <a:r>
              <a:rPr lang="de-AT" sz="1800" dirty="0">
                <a:effectLst/>
                <a:latin typeface="Calibri" panose="020F0502020204030204" pitchFamily="34" charset="0"/>
                <a:ea typeface="Calibri" panose="020F0502020204030204" pitchFamily="34" charset="0"/>
                <a:cs typeface="Arial" panose="020B0604020202020204" pitchFamily="34" charset="0"/>
              </a:rPr>
              <a:t>, 15(4), e0231062.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https://www.ncbi.nlm.nih.gov/pmc/articles/PMC7179921/</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European </a:t>
            </a:r>
            <a:r>
              <a:rPr lang="de-AT" sz="1800" dirty="0" err="1">
                <a:effectLst/>
                <a:latin typeface="Calibri" panose="020F0502020204030204" pitchFamily="34" charset="0"/>
                <a:ea typeface="Calibri" panose="020F0502020204030204" pitchFamily="34" charset="0"/>
                <a:cs typeface="Arial" panose="020B0604020202020204" pitchFamily="34" charset="0"/>
              </a:rPr>
              <a:t>Economic</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Social</a:t>
            </a:r>
            <a:r>
              <a:rPr lang="de-AT" sz="1800" dirty="0">
                <a:effectLst/>
                <a:latin typeface="Calibri" panose="020F0502020204030204" pitchFamily="34" charset="0"/>
                <a:ea typeface="Calibri" panose="020F0502020204030204" pitchFamily="34" charset="0"/>
                <a:cs typeface="Arial" panose="020B0604020202020204" pitchFamily="34" charset="0"/>
              </a:rPr>
              <a:t> Committee. (2019). Digitalisation – Challenges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Europe.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https://www.eesc.europa.eu/sites/default/files/files/qe-01-19-295-en-n.pdf.</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13</a:t>
            </a:fld>
            <a:endParaRPr lang="de-AT"/>
          </a:p>
        </p:txBody>
      </p:sp>
    </p:spTree>
    <p:extLst>
      <p:ext uri="{BB962C8B-B14F-4D97-AF65-F5344CB8AC3E}">
        <p14:creationId xmlns:p14="http://schemas.microsoft.com/office/powerpoint/2010/main" val="65958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‹Nº›</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youtube.com/watch?v=im1zIyqxBGg&amp;t=25s" TargetMode="External"/><Relationship Id="rId4" Type="http://schemas.openxmlformats.org/officeDocument/2006/relationships/hyperlink" Target="https://www.digitaleurope.org/policies/strongerdigitaleurop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youtube.com/watch?v=lEB9mMm74Fs" TargetMode="External"/><Relationship Id="rId4" Type="http://schemas.openxmlformats.org/officeDocument/2006/relationships/hyperlink" Target="https://www.eurofound.europa.eu/es/topic/la-era-digital-oportunidades-y-desafios-para-el-trabajo-y-el-emple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oecd.org/trade/topics/digital-trade/documents/oecd-digital-trade-inventory-policy-brief.pdf" TargetMode="External"/><Relationship Id="rId4" Type="http://schemas.openxmlformats.org/officeDocument/2006/relationships/hyperlink" Target="https://www.oecd.org/trade/topics/digital-tra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hyperlink" Target="https://commission.europa.eu/strategy-and-policy/priorities-2019-2024/europe-fit-digital-age/excellence-and-trust-artificial-intelligence_es" TargetMode="External"/><Relationship Id="rId3" Type="http://schemas.openxmlformats.org/officeDocument/2006/relationships/image" Target="../media/image3.png"/><Relationship Id="rId7" Type="http://schemas.openxmlformats.org/officeDocument/2006/relationships/hyperlink" Target="https://commission.europa.eu/strategy-and-policy/priorities-2019-2024/europe-fit-digital-age/european-data-strategy_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ommission.europa.eu/strategy-and-policy/priorities-2019-2024/europe-fit-digital-age/european-digital-identity_es" TargetMode="External"/><Relationship Id="rId5" Type="http://schemas.openxmlformats.org/officeDocument/2006/relationships/hyperlink" Target="https://commission.europa.eu/strategy-and-policy/priorities-2019-2024/europe-fit-digital-age/digital-markets-act-ensuring-fair-and-open-digital-markets_es" TargetMode="External"/><Relationship Id="rId4" Type="http://schemas.openxmlformats.org/officeDocument/2006/relationships/hyperlink" Target="https://commission.europa.eu/strategy-and-policy/priorities-2019-2024/europe-fit-digital-age/digital-services-act_es"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hyperlink" Target="https://www.eurofound.europa.eu/topic/digitalisa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www.youtube.com/watch?v=mfjiOX3TtC8" TargetMode="External"/><Relationship Id="rId4" Type="http://schemas.openxmlformats.org/officeDocument/2006/relationships/hyperlink" Target="https://commission.europa.eu/strategy-and-policy/priorities-2019-2024/european-green-deal_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hyperlink" Target="https://commission.europa.eu/strategy-and-policy/priorities-2019-2024/european-green-deal_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iberdrola.com/sustainability/what-are-green-jobs" TargetMode="External"/><Relationship Id="rId4" Type="http://schemas.openxmlformats.org/officeDocument/2006/relationships/hyperlink" Target="https://www.un.org/sustainabledevelopment/blog/2019/04/green-economy-could-create-24-million-new-job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ec.europa.eu/social/main.jsp?catId=1223&amp;langId=en" TargetMode="External"/><Relationship Id="rId5" Type="http://schemas.openxmlformats.org/officeDocument/2006/relationships/hyperlink" Target="https://ec.europa.eu/social/main.jsp?catId=1226&amp;langId=es" TargetMode="External"/><Relationship Id="rId4" Type="http://schemas.openxmlformats.org/officeDocument/2006/relationships/hyperlink" Target="https://commission.europa.eu/strategy-and-policy/priorities-2019-2024/european-green-deal_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transition-europe.eu/fr/publication/green-jobs-europe-and-increasing-demand-technical-skill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sciencedirect.com/science/article/abs/pii/S0301479720302498" TargetMode="External"/><Relationship Id="rId5" Type="http://schemas.openxmlformats.org/officeDocument/2006/relationships/hyperlink" Target="https://www.cedefop.europa.eu/files/5501_en.pdf" TargetMode="External"/><Relationship Id="rId4" Type="http://schemas.openxmlformats.org/officeDocument/2006/relationships/hyperlink" Target="https://www.climateaction4jobs.org/launching-the-green-jobs-for-youth-pact-at-cop2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www.cis-es.org/" TargetMode="External"/><Relationship Id="rId3" Type="http://schemas.openxmlformats.org/officeDocument/2006/relationships/hyperlink" Target="https://www.youtube.com/@career-bot" TargetMode="External"/><Relationship Id="rId7" Type="http://schemas.openxmlformats.org/officeDocument/2006/relationships/hyperlink" Target="https://creativecommons.org/licenses/by-nc-nd/4.0/" TargetMode="External"/><Relationship Id="rId12" Type="http://schemas.openxmlformats.org/officeDocument/2006/relationships/hyperlink" Target="http://www.pontydysgu.eu/"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hyperlink" Target="http://www.activecitizens.eu/" TargetMode="External"/><Relationship Id="rId5" Type="http://schemas.openxmlformats.org/officeDocument/2006/relationships/image" Target="../media/image3.png"/><Relationship Id="rId10" Type="http://schemas.openxmlformats.org/officeDocument/2006/relationships/hyperlink" Target="http://www.tsd.gv.at/" TargetMode="External"/><Relationship Id="rId4" Type="http://schemas.openxmlformats.org/officeDocument/2006/relationships/hyperlink" Target="http://www.linkedin.com/company/eucareerbot" TargetMode="External"/><Relationship Id="rId9" Type="http://schemas.openxmlformats.org/officeDocument/2006/relationships/hyperlink" Target="https://www.hafelekar.at/" TargetMode="External"/><Relationship Id="rId14" Type="http://schemas.openxmlformats.org/officeDocument/2006/relationships/hyperlink" Target="http://www.bmunjob.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youtube.com/watch?v=wU6PQL3lZxs" TargetMode="External"/><Relationship Id="rId4" Type="http://schemas.openxmlformats.org/officeDocument/2006/relationships/hyperlink" Target="https://commission.europa.eu/strategy-and-policy/priorities-2019-2024/europe-fit-digital-age_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youtube.com/watch?v=_VkzyMgjD4E" TargetMode="External"/><Relationship Id="rId4" Type="http://schemas.openxmlformats.org/officeDocument/2006/relationships/hyperlink" Target="https://digital-strategy.ec.europa.eu/es/activities/digital-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fontScale="90000"/>
          </a:bodyPr>
          <a:lstStyle/>
          <a:p>
            <a:r>
              <a:rPr lang="de-AT" sz="5400" dirty="0"/>
              <a:t>Formación semipresencial de CareerBot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404529" cy="1630554"/>
          </a:xfrm>
        </p:spPr>
        <p:txBody>
          <a:bodyPr>
            <a:normAutofit/>
          </a:bodyPr>
          <a:lstStyle/>
          <a:p>
            <a:r>
              <a:rPr lang="es-ES" sz="2800" dirty="0"/>
              <a:t>Módulo 1 - Transformación digital y empleos verdes</a:t>
            </a:r>
            <a:endParaRPr lang="de-AT" sz="2800" dirty="0"/>
          </a:p>
        </p:txBody>
      </p:sp>
      <p:grpSp>
        <p:nvGrpSpPr>
          <p:cNvPr id="8" name="Gruppieren 7">
            <a:extLst>
              <a:ext uri="{FF2B5EF4-FFF2-40B4-BE49-F238E27FC236}">
                <a16:creationId xmlns:a16="http://schemas.microsoft.com/office/drawing/2014/main" id="{6D2CC448-BF80-990C-6D2F-1A0E9C8FFF45}"/>
              </a:ext>
            </a:extLst>
          </p:cNvPr>
          <p:cNvGrpSpPr/>
          <p:nvPr/>
        </p:nvGrpSpPr>
        <p:grpSpPr>
          <a:xfrm>
            <a:off x="797939" y="6184787"/>
            <a:ext cx="11211507" cy="600164"/>
            <a:chOff x="797939" y="6184787"/>
            <a:chExt cx="11211507" cy="600164"/>
          </a:xfrm>
        </p:grpSpPr>
        <p:pic>
          <p:nvPicPr>
            <p:cNvPr id="9" name="Grafik 1">
              <a:extLst>
                <a:ext uri="{FF2B5EF4-FFF2-40B4-BE49-F238E27FC236}">
                  <a16:creationId xmlns:a16="http://schemas.microsoft.com/office/drawing/2014/main" id="{5B1CBA59-C0B9-2994-E863-176DF23DB6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73544DA-9B76-6A00-6EE4-96A3C83ADB3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3. DIGITALEUROPE – UNA EUROPA DIGITAL MÁS FUERTE</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Página web (en inglés):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https://www.digitaleurope.org/policies/strongerdigitaleurope/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Enlace a YouTube (en inglés):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https://www.youtube.com/watch?v=im1zIyqxBGg&amp;t=25s</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9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1800" dirty="0">
                <a:effectLst/>
                <a:latin typeface="Calibri" panose="020F0502020204030204" pitchFamily="34" charset="0"/>
                <a:ea typeface="Calibri" panose="020F0502020204030204" pitchFamily="34" charset="0"/>
                <a:cs typeface="Arial" panose="020B0604020202020204" pitchFamily="34" charset="0"/>
              </a:rPr>
              <a:t>DIGITALEUROPE es una asociación comercial que representa a la industria de la tecnología digital en Europa. Ha publicado un llamamiento a la acción para 2025 en el que expone su visión de una Europa digital más fuerte. Sus recursos abarcan temas como las competencias digitales, la innovación y la sostenibilidad.</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Ein Bild, das Text, Screenshot, Software, Computersymbol enthält.&#10;&#10;Automatisch generierte Beschreibung">
            <a:extLst>
              <a:ext uri="{FF2B5EF4-FFF2-40B4-BE49-F238E27FC236}">
                <a16:creationId xmlns:a16="http://schemas.microsoft.com/office/drawing/2014/main" id="{919F905D-1DDD-7C20-87AB-365D5C88A0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90" t="14313" b="11228"/>
          <a:stretch/>
        </p:blipFill>
        <p:spPr bwMode="auto">
          <a:xfrm>
            <a:off x="981715" y="1600773"/>
            <a:ext cx="5114285" cy="3201375"/>
          </a:xfrm>
          <a:prstGeom prst="rect">
            <a:avLst/>
          </a:prstGeom>
          <a:ln>
            <a:noFill/>
          </a:ln>
          <a:extLst>
            <a:ext uri="{53640926-AAD7-44D8-BBD7-CCE9431645EC}">
              <a14:shadowObscured xmlns:a14="http://schemas.microsoft.com/office/drawing/2010/main"/>
            </a:ext>
          </a:extLst>
        </p:spPr>
      </p:pic>
      <p:grpSp>
        <p:nvGrpSpPr>
          <p:cNvPr id="4" name="Gruppieren 7">
            <a:extLst>
              <a:ext uri="{FF2B5EF4-FFF2-40B4-BE49-F238E27FC236}">
                <a16:creationId xmlns:a16="http://schemas.microsoft.com/office/drawing/2014/main" id="{C0A983C3-149A-384D-67CB-2B361E07BFDC}"/>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A8D64C6E-957B-1110-1347-3CB3E751B8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139C110-9AF4-5E1F-83F7-A787ADFD92E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11" name="Titel 1">
            <a:extLst>
              <a:ext uri="{FF2B5EF4-FFF2-40B4-BE49-F238E27FC236}">
                <a16:creationId xmlns:a16="http://schemas.microsoft.com/office/drawing/2014/main" id="{35D264B0-1098-351A-867A-7A4668BC47AA}"/>
              </a:ext>
            </a:extLst>
          </p:cNvPr>
          <p:cNvSpPr txBox="1">
            <a:spLocks/>
          </p:cNvSpPr>
          <p:nvPr/>
        </p:nvSpPr>
        <p:spPr>
          <a:xfrm>
            <a:off x="856746" y="142387"/>
            <a:ext cx="919222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U1: 5 </a:t>
            </a:r>
            <a:r>
              <a:rPr lang="es-ES" sz="4000" dirty="0"/>
              <a:t>iniciativas sobre digitalización en la UE</a:t>
            </a:r>
            <a:endParaRPr lang="de-AT" sz="4000" dirty="0"/>
          </a:p>
        </p:txBody>
      </p:sp>
    </p:spTree>
    <p:extLst>
      <p:ext uri="{BB962C8B-B14F-4D97-AF65-F5344CB8AC3E}">
        <p14:creationId xmlns:p14="http://schemas.microsoft.com/office/powerpoint/2010/main" val="267551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4. Eurofound: Digitalización</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err="1">
                <a:effectLst/>
                <a:latin typeface="Calibri" panose="020F0502020204030204" pitchFamily="34" charset="0"/>
                <a:ea typeface="Calibri" panose="020F0502020204030204" pitchFamily="34" charset="0"/>
                <a:cs typeface="Arial" panose="020B0604020202020204" pitchFamily="34" charset="0"/>
              </a:rPr>
              <a:t>Página</a:t>
            </a:r>
            <a:r>
              <a:rPr lang="en-GB" sz="1800" dirty="0">
                <a:effectLst/>
                <a:latin typeface="Calibri" panose="020F0502020204030204" pitchFamily="34" charset="0"/>
                <a:ea typeface="Calibri" panose="020F0502020204030204" pitchFamily="34" charset="0"/>
                <a:cs typeface="Arial" panose="020B0604020202020204" pitchFamily="34" charset="0"/>
              </a:rPr>
              <a:t> web: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https://www.eurofound.europa.eu/es/topic/la-era-digital-oportunidades-y-desafios-para-el-trabajo-y-el-empleo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Enlace a YouTube (</a:t>
            </a:r>
            <a:r>
              <a:rPr lang="en-GB" sz="1800" dirty="0" err="1">
                <a:effectLst/>
                <a:latin typeface="Calibri" panose="020F0502020204030204" pitchFamily="34" charset="0"/>
                <a:ea typeface="Calibri" panose="020F0502020204030204" pitchFamily="34" charset="0"/>
                <a:cs typeface="Arial" panose="020B0604020202020204" pitchFamily="34" charset="0"/>
              </a:rPr>
              <a:t>en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inglés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https://www.youtube.com/watch?v=lEB9mMm74Fs</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9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1800" dirty="0" err="1">
                <a:effectLst/>
                <a:latin typeface="Calibri" panose="020F0502020204030204" pitchFamily="34" charset="0"/>
                <a:ea typeface="Calibri" panose="020F0502020204030204" pitchFamily="34" charset="0"/>
                <a:cs typeface="Arial" panose="020B0604020202020204" pitchFamily="34" charset="0"/>
              </a:rPr>
              <a:t>Eurofound</a:t>
            </a:r>
            <a:r>
              <a:rPr lang="es-ES" sz="1800" dirty="0">
                <a:effectLst/>
                <a:latin typeface="Calibri" panose="020F0502020204030204" pitchFamily="34" charset="0"/>
                <a:ea typeface="Calibri" panose="020F0502020204030204" pitchFamily="34" charset="0"/>
                <a:cs typeface="Arial" panose="020B0604020202020204" pitchFamily="34" charset="0"/>
              </a:rPr>
              <a:t> es una agencia de la Unión Europea que investiga y analiza cuestiones sociales y laborales. Su sitio web tiene una sección sobre digitalización que abarca temas como el impacto de la digitalización en el empleo, las cualificaciones y las condiciones de trabajo</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descr="Ein Bild, das Text, Screenshot, Software, Multimedia-Software enthält.&#10;&#10;Automatisch generierte Beschreibung">
            <a:extLst>
              <a:ext uri="{FF2B5EF4-FFF2-40B4-BE49-F238E27FC236}">
                <a16:creationId xmlns:a16="http://schemas.microsoft.com/office/drawing/2014/main" id="{DC5335A0-707C-E5F9-2DD2-48ECE407EB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062" t="15102" r="2783" b="13328"/>
          <a:stretch/>
        </p:blipFill>
        <p:spPr bwMode="auto">
          <a:xfrm>
            <a:off x="947736" y="1609211"/>
            <a:ext cx="5397361" cy="3334447"/>
          </a:xfrm>
          <a:prstGeom prst="rect">
            <a:avLst/>
          </a:prstGeom>
          <a:ln>
            <a:noFill/>
          </a:ln>
          <a:extLst>
            <a:ext uri="{53640926-AAD7-44D8-BBD7-CCE9431645EC}">
              <a14:shadowObscured xmlns:a14="http://schemas.microsoft.com/office/drawing/2010/main"/>
            </a:ext>
          </a:extLst>
        </p:spPr>
      </p:pic>
      <p:grpSp>
        <p:nvGrpSpPr>
          <p:cNvPr id="4" name="Gruppieren 7">
            <a:extLst>
              <a:ext uri="{FF2B5EF4-FFF2-40B4-BE49-F238E27FC236}">
                <a16:creationId xmlns:a16="http://schemas.microsoft.com/office/drawing/2014/main" id="{28186305-77CD-6B95-2193-D5184324B2E7}"/>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DF46628B-680C-8335-485A-2C186A2049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EFEB468-BD5F-0805-6E02-3845DE610FB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11" name="Titel 1">
            <a:extLst>
              <a:ext uri="{FF2B5EF4-FFF2-40B4-BE49-F238E27FC236}">
                <a16:creationId xmlns:a16="http://schemas.microsoft.com/office/drawing/2014/main" id="{11076621-0AE7-597A-564C-71588D58F3C9}"/>
              </a:ext>
            </a:extLst>
          </p:cNvPr>
          <p:cNvSpPr txBox="1">
            <a:spLocks/>
          </p:cNvSpPr>
          <p:nvPr/>
        </p:nvSpPr>
        <p:spPr>
          <a:xfrm>
            <a:off x="856746" y="142387"/>
            <a:ext cx="919222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U1: 5 </a:t>
            </a:r>
            <a:r>
              <a:rPr lang="es-ES" sz="4000"/>
              <a:t>iniciativas sobre digitalización en la UE</a:t>
            </a:r>
            <a:endParaRPr lang="de-AT" sz="4000" dirty="0"/>
          </a:p>
        </p:txBody>
      </p:sp>
    </p:spTree>
    <p:extLst>
      <p:ext uri="{BB962C8B-B14F-4D97-AF65-F5344CB8AC3E}">
        <p14:creationId xmlns:p14="http://schemas.microsoft.com/office/powerpoint/2010/main" val="183265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5. </a:t>
            </a:r>
            <a:r>
              <a:rPr lang="es-ES" dirty="0"/>
              <a:t>Organización para la Cooperación y el Desarrollo Económico (OCDE)</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err="1">
                <a:effectLst/>
                <a:latin typeface="Calibri" panose="020F0502020204030204" pitchFamily="34" charset="0"/>
                <a:ea typeface="Calibri" panose="020F0502020204030204" pitchFamily="34" charset="0"/>
                <a:cs typeface="Arial" panose="020B0604020202020204" pitchFamily="34" charset="0"/>
              </a:rPr>
              <a:t>Página</a:t>
            </a:r>
            <a:r>
              <a:rPr lang="en-GB" sz="1800" dirty="0">
                <a:effectLst/>
                <a:latin typeface="Calibri" panose="020F0502020204030204" pitchFamily="34" charset="0"/>
                <a:ea typeface="Calibri" panose="020F0502020204030204" pitchFamily="34" charset="0"/>
                <a:cs typeface="Arial" panose="020B0604020202020204" pitchFamily="34" charset="0"/>
              </a:rPr>
              <a:t> web (</a:t>
            </a:r>
            <a:r>
              <a:rPr lang="en-GB" sz="1800" dirty="0" err="1">
                <a:effectLst/>
                <a:latin typeface="Calibri" panose="020F0502020204030204" pitchFamily="34" charset="0"/>
                <a:ea typeface="Calibri" panose="020F0502020204030204" pitchFamily="34" charset="0"/>
                <a:cs typeface="Arial" panose="020B0604020202020204" pitchFamily="34" charset="0"/>
              </a:rPr>
              <a:t>inglés</a:t>
            </a:r>
            <a:r>
              <a:rPr lang="en-GB" sz="1800" dirty="0">
                <a:effectLst/>
                <a:latin typeface="Calibri" panose="020F0502020204030204" pitchFamily="34" charset="0"/>
                <a:ea typeface="Calibri" panose="020F0502020204030204" pitchFamily="34" charset="0"/>
                <a:cs typeface="Arial" panose="020B0604020202020204" pitchFamily="34" charset="0"/>
              </a:rPr>
              <a:t> o </a:t>
            </a:r>
            <a:r>
              <a:rPr lang="en-GB" sz="1800" dirty="0" err="1">
                <a:effectLst/>
                <a:latin typeface="Calibri" panose="020F0502020204030204" pitchFamily="34" charset="0"/>
                <a:ea typeface="Calibri" panose="020F0502020204030204" pitchFamily="34" charset="0"/>
                <a:cs typeface="Arial" panose="020B0604020202020204" pitchFamily="34" charset="0"/>
              </a:rPr>
              <a:t>francés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https://www.oecd.org/trade/topics/digital-trade/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9263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1800" dirty="0">
                <a:effectLst/>
                <a:latin typeface="Calibri" panose="020F0502020204030204" pitchFamily="34" charset="0"/>
                <a:ea typeface="Calibri" panose="020F0502020204030204" pitchFamily="34" charset="0"/>
                <a:cs typeface="Arial" panose="020B0604020202020204" pitchFamily="34" charset="0"/>
              </a:rPr>
              <a:t>La OCDE cuenta con una sección sobre comercio digital que abarca temas como las oportunidades y los retos del comercio digital, los obstáculos al comercio digital y las consideraciones políticas.</a:t>
            </a:r>
          </a:p>
          <a:p>
            <a:pPr algn="l">
              <a:lnSpc>
                <a:spcPct val="115000"/>
              </a:lnSpc>
              <a:spcAft>
                <a:spcPts val="1000"/>
              </a:spcAft>
            </a:pPr>
            <a:r>
              <a:rPr lang="es-ES" sz="1800" dirty="0">
                <a:effectLst/>
                <a:latin typeface="Calibri" panose="020F0502020204030204" pitchFamily="34" charset="0"/>
                <a:ea typeface="Calibri" panose="020F0502020204030204" pitchFamily="34" charset="0"/>
                <a:cs typeface="Arial" panose="020B0604020202020204" pitchFamily="34" charset="0"/>
              </a:rPr>
              <a:t>La OCDE publicó el Inventario de Comercio Digital, al que se puede acceder aquí (en inglés)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https://www.oecd.org/trade/topics/digital-trade/documents/oecd-digital-trade-inventory-policy-brief.pdf</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Ein Bild, das Text, Screenshot, Software, Multimedia-Software enthält.&#10;&#10;Automatisch generierte Beschreibung">
            <a:extLst>
              <a:ext uri="{FF2B5EF4-FFF2-40B4-BE49-F238E27FC236}">
                <a16:creationId xmlns:a16="http://schemas.microsoft.com/office/drawing/2014/main" id="{CBE68751-6524-35F7-1DFC-C7A46B2D17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945" t="11162" r="1875" b="18844"/>
          <a:stretch/>
        </p:blipFill>
        <p:spPr bwMode="auto">
          <a:xfrm>
            <a:off x="947735" y="1887783"/>
            <a:ext cx="4933921" cy="3074612"/>
          </a:xfrm>
          <a:prstGeom prst="rect">
            <a:avLst/>
          </a:prstGeom>
          <a:ln>
            <a:noFill/>
          </a:ln>
          <a:extLst>
            <a:ext uri="{53640926-AAD7-44D8-BBD7-CCE9431645EC}">
              <a14:shadowObscured xmlns:a14="http://schemas.microsoft.com/office/drawing/2010/main"/>
            </a:ext>
          </a:extLst>
        </p:spPr>
      </p:pic>
      <p:grpSp>
        <p:nvGrpSpPr>
          <p:cNvPr id="4" name="Gruppieren 7">
            <a:extLst>
              <a:ext uri="{FF2B5EF4-FFF2-40B4-BE49-F238E27FC236}">
                <a16:creationId xmlns:a16="http://schemas.microsoft.com/office/drawing/2014/main" id="{20AC9A20-E245-27F8-5F24-632F3683659F}"/>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692DCABF-AD72-5664-DC17-516542FADD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76F42E1-EF6A-0938-7665-36FEBB8B626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11" name="Titel 1">
            <a:extLst>
              <a:ext uri="{FF2B5EF4-FFF2-40B4-BE49-F238E27FC236}">
                <a16:creationId xmlns:a16="http://schemas.microsoft.com/office/drawing/2014/main" id="{E44586C5-7182-DF3C-F49E-4F6458FF1FE5}"/>
              </a:ext>
            </a:extLst>
          </p:cNvPr>
          <p:cNvSpPr txBox="1">
            <a:spLocks/>
          </p:cNvSpPr>
          <p:nvPr/>
        </p:nvSpPr>
        <p:spPr>
          <a:xfrm>
            <a:off x="856746" y="142387"/>
            <a:ext cx="919222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U1: 5 </a:t>
            </a:r>
            <a:r>
              <a:rPr lang="es-ES" sz="4000"/>
              <a:t>iniciativas sobre digitalización en la UE</a:t>
            </a:r>
            <a:endParaRPr lang="de-AT" sz="4000" dirty="0"/>
          </a:p>
        </p:txBody>
      </p:sp>
    </p:spTree>
    <p:extLst>
      <p:ext uri="{BB962C8B-B14F-4D97-AF65-F5344CB8AC3E}">
        <p14:creationId xmlns:p14="http://schemas.microsoft.com/office/powerpoint/2010/main" val="185948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U1: Retos de la digitalización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lnSpc>
                <a:spcPct val="115000"/>
              </a:lnSpc>
              <a:spcAft>
                <a:spcPts val="1000"/>
              </a:spcAft>
            </a:pPr>
            <a:r>
              <a:rPr lang="es-ES" sz="2000" dirty="0">
                <a:effectLst/>
                <a:latin typeface="Calibri" panose="020F0502020204030204" pitchFamily="34" charset="0"/>
                <a:ea typeface="Calibri" panose="020F0502020204030204" pitchFamily="34" charset="0"/>
                <a:cs typeface="Arial" panose="020B0604020202020204" pitchFamily="34" charset="0"/>
              </a:rPr>
              <a:t>La digitalización ha traído consigo importantes avances, pero también plantea notables retos a los países europeos. Los más importantes son</a:t>
            </a:r>
            <a:r>
              <a:rPr lang="en-GB" sz="2000" dirty="0">
                <a:effectLst/>
                <a:latin typeface="Calibri" panose="020F0502020204030204" pitchFamily="34" charset="0"/>
                <a:ea typeface="Calibri" panose="020F0502020204030204" pitchFamily="34" charset="0"/>
                <a:cs typeface="Arial" panose="020B0604020202020204" pitchFamily="34" charset="0"/>
              </a:rPr>
              <a:t>:</a:t>
            </a:r>
            <a:endParaRPr lang="de-AT"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2020632"/>
            <a:ext cx="7772057" cy="429008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AutoNum type="arabicPeriod"/>
            </a:pPr>
            <a:r>
              <a:rPr lang="es-ES" sz="2000" dirty="0"/>
              <a:t>Disparidades en la infraestructura digital: grandes diferencias en los países de la UE</a:t>
            </a:r>
          </a:p>
          <a:p>
            <a:pPr marL="457200" indent="-457200" algn="l">
              <a:lnSpc>
                <a:spcPct val="150000"/>
              </a:lnSpc>
              <a:buAutoNum type="arabicPeriod"/>
            </a:pPr>
            <a:r>
              <a:rPr lang="es-ES" sz="2000" dirty="0"/>
              <a:t>Digitalización desigual: distintos grados de digitalización (líderes y rezagados digitales)</a:t>
            </a:r>
          </a:p>
          <a:p>
            <a:pPr marL="457200" indent="-457200" algn="l">
              <a:lnSpc>
                <a:spcPct val="150000"/>
              </a:lnSpc>
              <a:buAutoNum type="arabicPeriod"/>
            </a:pPr>
            <a:r>
              <a:rPr lang="es-ES" sz="2000" dirty="0"/>
              <a:t>Escasez de especialistas: reto crítico para el mercado laboral de la UE</a:t>
            </a:r>
          </a:p>
          <a:p>
            <a:pPr marL="457200" indent="-457200" algn="l">
              <a:lnSpc>
                <a:spcPct val="150000"/>
              </a:lnSpc>
              <a:buAutoNum type="arabicPeriod"/>
            </a:pPr>
            <a:r>
              <a:rPr lang="es-ES" sz="2000" dirty="0"/>
              <a:t>Actitudes empresariales conservadoras: reticencia a adoptar las nuevas tecnologías</a:t>
            </a:r>
          </a:p>
          <a:p>
            <a:pPr marL="457200" indent="-457200" algn="l">
              <a:lnSpc>
                <a:spcPct val="150000"/>
              </a:lnSpc>
              <a:buAutoNum type="arabicPeriod"/>
            </a:pPr>
            <a:r>
              <a:rPr lang="es-ES" sz="2000" dirty="0"/>
              <a:t>Temor a las nuevas tecnologías: superar las reservas sociales ante la digitalización</a:t>
            </a:r>
          </a:p>
          <a:p>
            <a:pPr marL="457200" indent="-457200" algn="l">
              <a:lnSpc>
                <a:spcPct val="150000"/>
              </a:lnSpc>
              <a:buAutoNum type="arabicPeriod"/>
            </a:pPr>
            <a:r>
              <a:rPr lang="es-ES" sz="2000" dirty="0"/>
              <a:t>Distintas percepciones: variación considerable en la percepción de la digitalización por parte de la ciudadanía de la UE en las distintas regiones.</a:t>
            </a:r>
            <a:endParaRPr lang="en-GB" sz="2000" dirty="0"/>
          </a:p>
        </p:txBody>
      </p:sp>
      <p:pic>
        <p:nvPicPr>
          <p:cNvPr id="8" name="Grafik 7" descr="Ein Bild, das Text, Anzeigegerät, Screenshot, Display enthält.&#10;&#10;Automatisch generierte Beschreibung">
            <a:extLst>
              <a:ext uri="{FF2B5EF4-FFF2-40B4-BE49-F238E27FC236}">
                <a16:creationId xmlns:a16="http://schemas.microsoft.com/office/drawing/2014/main" id="{6FAB1DDA-91C1-58E0-624C-72DA7D68F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350" y="970961"/>
            <a:ext cx="4848606" cy="6858000"/>
          </a:xfrm>
          <a:prstGeom prst="rect">
            <a:avLst/>
          </a:prstGeom>
        </p:spPr>
      </p:pic>
      <p:grpSp>
        <p:nvGrpSpPr>
          <p:cNvPr id="4" name="Gruppieren 7">
            <a:extLst>
              <a:ext uri="{FF2B5EF4-FFF2-40B4-BE49-F238E27FC236}">
                <a16:creationId xmlns:a16="http://schemas.microsoft.com/office/drawing/2014/main" id="{9C4F865A-95C6-9077-DC6A-71F9414E10DC}"/>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0EEB2D1B-826C-FF80-F1FF-B38EC9CF4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5B052D-04E2-6AE8-B6C7-120E504672F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5507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U1: </a:t>
            </a:r>
            <a:r>
              <a:rPr lang="es-ES" sz="4000" dirty="0"/>
              <a:t>Selección de políticas y marcos</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4" y="1150831"/>
            <a:ext cx="9180391" cy="517007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20000"/>
              </a:lnSpc>
              <a:buFont typeface="Wingdings" panose="05000000000000000000" pitchFamily="2" charset="2"/>
              <a:buChar char=""/>
            </a:pPr>
            <a:r>
              <a:rPr lang="de-AT" sz="2200" b="1" dirty="0">
                <a:effectLst/>
                <a:latin typeface="Calibri" panose="020F0502020204030204" pitchFamily="34" charset="0"/>
                <a:ea typeface="Calibri" panose="020F0502020204030204" pitchFamily="34" charset="0"/>
                <a:cs typeface="Arial" panose="020B0604020202020204" pitchFamily="34" charset="0"/>
              </a:rPr>
              <a:t>Reglamento de Servicios Digitales:</a:t>
            </a:r>
            <a:r>
              <a:rPr lang="de-AT" sz="2200" dirty="0">
                <a:effectLst/>
                <a:latin typeface="Calibri" panose="020F0502020204030204" pitchFamily="34" charset="0"/>
                <a:ea typeface="Calibri" panose="020F0502020204030204" pitchFamily="34" charset="0"/>
                <a:cs typeface="Arial" panose="020B0604020202020204" pitchFamily="34" charset="0"/>
              </a:rPr>
              <a:t> </a:t>
            </a:r>
            <a:r>
              <a:rPr lang="es-ES" sz="2200" dirty="0">
                <a:effectLst/>
                <a:latin typeface="Calibri" panose="020F0502020204030204" pitchFamily="34" charset="0"/>
                <a:ea typeface="Calibri" panose="020F0502020204030204" pitchFamily="34" charset="0"/>
                <a:cs typeface="Arial" panose="020B0604020202020204" pitchFamily="34" charset="0"/>
              </a:rPr>
              <a:t>garantizar un entorno en línea seguro y responsable</a:t>
            </a:r>
            <a:r>
              <a:rPr lang="de-AT" sz="2200" dirty="0">
                <a:effectLst/>
                <a:latin typeface="Calibri" panose="020F0502020204030204" pitchFamily="34" charset="0"/>
                <a:ea typeface="Calibri" panose="020F0502020204030204" pitchFamily="34" charset="0"/>
                <a:cs typeface="Arial" panose="020B0604020202020204" pitchFamily="34" charset="0"/>
              </a:rPr>
              <a:t>: </a:t>
            </a:r>
            <a:r>
              <a:rPr lang="de-AT"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https://commission.europa.eu/strategy-and-policy/priorities-2019-2024/europe-fit-digital-age/digital-services-act_es</a:t>
            </a:r>
            <a:r>
              <a:rPr lang="de-AT" sz="22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20000"/>
              </a:lnSpc>
              <a:buFont typeface="Wingdings" panose="05000000000000000000" pitchFamily="2" charset="2"/>
              <a:buChar char=""/>
            </a:pPr>
            <a:r>
              <a:rPr lang="es-ES" sz="2200" b="1" dirty="0">
                <a:latin typeface="Calibri" panose="020F0502020204030204" pitchFamily="34" charset="0"/>
                <a:cs typeface="Arial" panose="020B0604020202020204" pitchFamily="34" charset="0"/>
              </a:rPr>
              <a:t>Ley de Mercados Digitales: </a:t>
            </a:r>
            <a:r>
              <a:rPr lang="es-ES" sz="2200" dirty="0">
                <a:latin typeface="Calibri" panose="020F0502020204030204" pitchFamily="34" charset="0"/>
                <a:cs typeface="Arial" panose="020B0604020202020204" pitchFamily="34" charset="0"/>
              </a:rPr>
              <a:t>para unos mercados digitales justos y abiertos</a:t>
            </a:r>
            <a:r>
              <a:rPr lang="en-GB" sz="2200" dirty="0">
                <a:latin typeface="Calibri" panose="020F0502020204030204" pitchFamily="34" charset="0"/>
                <a:cs typeface="Arial" panose="020B0604020202020204" pitchFamily="34" charset="0"/>
              </a:rPr>
              <a:t>: </a:t>
            </a:r>
            <a:r>
              <a:rPr lang="en-GB" sz="2200" u="sng" dirty="0">
                <a:solidFill>
                  <a:srgbClr val="0070C0"/>
                </a:solidFill>
                <a:latin typeface="Calibri" panose="020F0502020204030204" pitchFamily="34" charset="0"/>
                <a:cs typeface="Arial" panose="020B0604020202020204" pitchFamily="34" charset="0"/>
                <a:hlinkClick r:id="rId5"/>
              </a:rPr>
              <a:t>https://commission.europa.eu/strategy-and-policy/priorities-2019-2024/europe-fit-digital-age/digital-markets-act-ensuring-fair-and-open-digital-markets_es</a:t>
            </a:r>
            <a:r>
              <a:rPr lang="en-GB" sz="2200" u="sng" dirty="0">
                <a:solidFill>
                  <a:srgbClr val="0070C0"/>
                </a:solidFill>
                <a:latin typeface="Calibri" panose="020F0502020204030204" pitchFamily="34" charset="0"/>
                <a:cs typeface="Arial" panose="020B0604020202020204" pitchFamily="34" charset="0"/>
              </a:rPr>
              <a:t> </a:t>
            </a:r>
            <a:r>
              <a:rPr lang="en-GB" sz="22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20000"/>
              </a:lnSpc>
              <a:buFont typeface="Wingdings" panose="05000000000000000000" pitchFamily="2" charset="2"/>
              <a:buChar char=""/>
            </a:pPr>
            <a:r>
              <a:rPr lang="es-ES" sz="2200" b="1" dirty="0">
                <a:effectLst/>
                <a:latin typeface="Calibri" panose="020F0502020204030204" pitchFamily="34" charset="0"/>
                <a:ea typeface="Calibri" panose="020F0502020204030204" pitchFamily="34" charset="0"/>
                <a:cs typeface="Arial" panose="020B0604020202020204" pitchFamily="34" charset="0"/>
              </a:rPr>
              <a:t>Identidad Digital Europea: </a:t>
            </a:r>
            <a:r>
              <a:rPr lang="es-ES" sz="2200" dirty="0">
                <a:effectLst/>
                <a:latin typeface="Calibri" panose="020F0502020204030204" pitchFamily="34" charset="0"/>
                <a:ea typeface="Calibri" panose="020F0502020204030204" pitchFamily="34" charset="0"/>
                <a:cs typeface="Arial" panose="020B0604020202020204" pitchFamily="34" charset="0"/>
              </a:rPr>
              <a:t>garantizar la cartera digital personal para residentes en la UE</a:t>
            </a:r>
            <a:r>
              <a:rPr lang="de-AT" sz="2200" dirty="0">
                <a:effectLst/>
                <a:latin typeface="Calibri" panose="020F0502020204030204" pitchFamily="34" charset="0"/>
                <a:ea typeface="Calibri" panose="020F0502020204030204" pitchFamily="34" charset="0"/>
                <a:cs typeface="Arial" panose="020B0604020202020204" pitchFamily="34" charset="0"/>
              </a:rPr>
              <a:t>: </a:t>
            </a:r>
            <a:r>
              <a:rPr lang="en-GB"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https://commission.europa.eu/strategy-and-policy/priorities-2019-2024/europe-fit-digital-age/european-digital-identity_es</a:t>
            </a:r>
            <a:endParaRPr lang="de-AT"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20000"/>
              </a:lnSpc>
              <a:buFont typeface="Wingdings" panose="05000000000000000000" pitchFamily="2" charset="2"/>
              <a:buChar char=""/>
            </a:pPr>
            <a:r>
              <a:rPr lang="es-ES" sz="2200" b="1" dirty="0">
                <a:effectLst/>
                <a:latin typeface="Calibri" panose="020F0502020204030204" pitchFamily="34" charset="0"/>
                <a:ea typeface="Calibri" panose="020F0502020204030204" pitchFamily="34" charset="0"/>
                <a:cs typeface="Arial" panose="020B0604020202020204" pitchFamily="34" charset="0"/>
              </a:rPr>
              <a:t>Estrategia europea de datos: </a:t>
            </a:r>
            <a:r>
              <a:rPr lang="es-ES" sz="2200" dirty="0">
                <a:effectLst/>
                <a:latin typeface="Calibri" panose="020F0502020204030204" pitchFamily="34" charset="0"/>
                <a:ea typeface="Calibri" panose="020F0502020204030204" pitchFamily="34" charset="0"/>
                <a:cs typeface="Arial" panose="020B0604020202020204" pitchFamily="34" charset="0"/>
              </a:rPr>
              <a:t>hacer de la UE un modelo de sociedad empoderada por los datos</a:t>
            </a:r>
            <a:r>
              <a:rPr lang="en-GB" sz="2200" dirty="0">
                <a:effectLst/>
                <a:latin typeface="Calibri" panose="020F0502020204030204" pitchFamily="34" charset="0"/>
                <a:ea typeface="Calibri" panose="020F0502020204030204" pitchFamily="34" charset="0"/>
                <a:cs typeface="Arial" panose="020B0604020202020204" pitchFamily="34" charset="0"/>
              </a:rPr>
              <a:t>: </a:t>
            </a:r>
            <a:r>
              <a:rPr lang="en-GB"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https://commission.europa.eu/strategy-and-policy/priorities-2019-2024/europe-fit-digital-age/european-data-strategy_es</a:t>
            </a:r>
            <a:r>
              <a:rPr lang="en-GB" sz="2200" dirty="0">
                <a:effectLst/>
                <a:latin typeface="Calibri" panose="020F0502020204030204" pitchFamily="34" charset="0"/>
                <a:ea typeface="Calibri" panose="020F0502020204030204" pitchFamily="34" charset="0"/>
                <a:cs typeface="Arial" panose="020B0604020202020204" pitchFamily="34" charset="0"/>
              </a:rPr>
              <a:t> </a:t>
            </a:r>
            <a:endParaRPr lang="de-AT"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20000"/>
              </a:lnSpc>
              <a:buFont typeface="Wingdings" panose="05000000000000000000" pitchFamily="2" charset="2"/>
              <a:buChar char=""/>
            </a:pPr>
            <a:r>
              <a:rPr lang="es-ES" sz="2200" b="1" dirty="0">
                <a:effectLst/>
                <a:latin typeface="Calibri" panose="020F0502020204030204" pitchFamily="34" charset="0"/>
                <a:ea typeface="Calibri" panose="020F0502020204030204" pitchFamily="34" charset="0"/>
                <a:cs typeface="Arial" panose="020B0604020202020204" pitchFamily="34" charset="0"/>
              </a:rPr>
              <a:t>Excelencia y confianza en la inteligencia artificial: </a:t>
            </a:r>
            <a:r>
              <a:rPr lang="es-ES" sz="2200" dirty="0">
                <a:effectLst/>
                <a:latin typeface="Calibri" panose="020F0502020204030204" pitchFamily="34" charset="0"/>
                <a:ea typeface="Calibri" panose="020F0502020204030204" pitchFamily="34" charset="0"/>
                <a:cs typeface="Arial" panose="020B0604020202020204" pitchFamily="34" charset="0"/>
              </a:rPr>
              <a:t>Una inteligencia artificial (IA) fiable puede aportar muchos beneficios: desde una mejor atención sanitaria, un transporte más seguro y limpio, y una fabricación más eficiente hasta una energía más barata y sostenible</a:t>
            </a:r>
            <a:r>
              <a:rPr lang="en-GB" sz="2200" dirty="0">
                <a:effectLst/>
                <a:latin typeface="Calibri" panose="020F0502020204030204" pitchFamily="34" charset="0"/>
                <a:ea typeface="Calibri" panose="020F0502020204030204" pitchFamily="34" charset="0"/>
                <a:cs typeface="Arial" panose="020B0604020202020204" pitchFamily="34" charset="0"/>
              </a:rPr>
              <a:t>: </a:t>
            </a:r>
            <a:r>
              <a:rPr lang="de-AT"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https://commission.europa.eu/strategy-and-policy/priorities-2019-2024/europe-fit-digital-age/excellence-and-trust-artificial-intelligence_es</a:t>
            </a:r>
            <a:r>
              <a:rPr lang="de-AT" sz="2200" dirty="0">
                <a:effectLst/>
                <a:latin typeface="Calibri" panose="020F0502020204030204" pitchFamily="34" charset="0"/>
                <a:ea typeface="Calibri" panose="020F0502020204030204" pitchFamily="34" charset="0"/>
                <a:cs typeface="Arial" panose="020B0604020202020204" pitchFamily="34" charset="0"/>
              </a:rPr>
              <a:t> </a:t>
            </a:r>
          </a:p>
          <a:p>
            <a:pPr algn="l">
              <a:lnSpc>
                <a:spcPct val="150000"/>
              </a:lnSpc>
            </a:pPr>
            <a:endParaRPr lang="de-AT" dirty="0"/>
          </a:p>
        </p:txBody>
      </p:sp>
      <p:grpSp>
        <p:nvGrpSpPr>
          <p:cNvPr id="4" name="Gruppieren 7">
            <a:extLst>
              <a:ext uri="{FF2B5EF4-FFF2-40B4-BE49-F238E27FC236}">
                <a16:creationId xmlns:a16="http://schemas.microsoft.com/office/drawing/2014/main" id="{84050E33-8E10-1BBA-616C-DB6043A3DC60}"/>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FDDBFF1F-3440-0108-611E-29F02F7588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B0F7868-F6F6-8532-9900-9E830E00B7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9627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U1: Ejercicio: Recopile sus reflexiones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921563"/>
          </a:xfrm>
        </p:spPr>
        <p:txBody>
          <a:bodyPr>
            <a:normAutofit/>
          </a:bodyPr>
          <a:lstStyle/>
          <a:p>
            <a:pPr algn="l"/>
            <a:r>
              <a:rPr lang="es-ES" sz="2000" b="1" dirty="0"/>
              <a:t>Objetivo: </a:t>
            </a:r>
            <a:r>
              <a:rPr lang="es-ES" sz="2000" dirty="0"/>
              <a:t>Debería recopilar sus pensamientos en su Diario de reflexión sobre la formación (anexo del módulo 6) para fomentar el pensamiento crítico sobre las oportunidades y los retos de la digitalización en Europa</a:t>
            </a:r>
            <a:r>
              <a:rPr lang="en-US" sz="20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96309"/>
            <a:ext cx="8924339" cy="42595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2000" b="1" dirty="0" err="1">
                <a:effectLst/>
                <a:latin typeface="Calibri" panose="020F0502020204030204" pitchFamily="34" charset="0"/>
                <a:ea typeface="Calibri" panose="020F0502020204030204" pitchFamily="34" charset="0"/>
                <a:cs typeface="Arial" panose="020B0604020202020204" pitchFamily="34" charset="0"/>
              </a:rPr>
              <a:t>Preguntas</a:t>
            </a:r>
            <a:r>
              <a:rPr lang="en-GB" sz="2000" b="1" dirty="0">
                <a:effectLst/>
                <a:latin typeface="Calibri" panose="020F0502020204030204" pitchFamily="34" charset="0"/>
                <a:ea typeface="Calibri" panose="020F0502020204030204" pitchFamily="34" charset="0"/>
                <a:cs typeface="Arial" panose="020B0604020202020204" pitchFamily="34" charset="0"/>
              </a:rPr>
              <a:t> que </a:t>
            </a:r>
            <a:r>
              <a:rPr lang="en-GB" sz="2000" b="1" dirty="0" err="1">
                <a:effectLst/>
                <a:latin typeface="Calibri" panose="020F0502020204030204" pitchFamily="34" charset="0"/>
                <a:ea typeface="Calibri" panose="020F0502020204030204" pitchFamily="34" charset="0"/>
                <a:cs typeface="Arial" panose="020B0604020202020204" pitchFamily="34" charset="0"/>
              </a:rPr>
              <a:t>podrían</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b="1" dirty="0" err="1">
                <a:effectLst/>
                <a:latin typeface="Calibri" panose="020F0502020204030204" pitchFamily="34" charset="0"/>
                <a:ea typeface="Calibri" panose="020F0502020204030204" pitchFamily="34" charset="0"/>
                <a:cs typeface="Arial" panose="020B0604020202020204" pitchFamily="34" charset="0"/>
              </a:rPr>
              <a:t>resultarle</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b="1" dirty="0" err="1">
                <a:effectLst/>
                <a:latin typeface="Calibri" panose="020F0502020204030204" pitchFamily="34" charset="0"/>
                <a:ea typeface="Calibri" panose="020F0502020204030204" pitchFamily="34" charset="0"/>
                <a:cs typeface="Arial" panose="020B0604020202020204" pitchFamily="34" charset="0"/>
              </a:rPr>
              <a:t>útiles</a:t>
            </a:r>
            <a:r>
              <a:rPr lang="en-GB" sz="2000" b="1" dirty="0">
                <a:effectLst/>
                <a:latin typeface="Calibri" panose="020F0502020204030204" pitchFamily="34" charset="0"/>
                <a:ea typeface="Calibri" panose="020F0502020204030204" pitchFamily="34" charset="0"/>
                <a:cs typeface="Arial" panose="020B0604020202020204" pitchFamily="34" charset="0"/>
              </a:rPr>
              <a:t>:</a:t>
            </a:r>
            <a:endParaRPr lang="de-AT"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effectLst/>
                <a:latin typeface="Calibri" panose="020F0502020204030204" pitchFamily="34" charset="0"/>
                <a:ea typeface="Calibri" panose="020F0502020204030204" pitchFamily="34" charset="0"/>
                <a:cs typeface="Arial" panose="020B0604020202020204" pitchFamily="34" charset="0"/>
              </a:rPr>
              <a:t>¿Cuáles son las principales oportunidades que presenta la digitalización en Europa y cómo podrían aplicarse a su función?</a:t>
            </a:r>
            <a:r>
              <a:rPr lang="es-ES" sz="1800" dirty="0">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effectLst/>
                <a:latin typeface="Calibri" panose="020F0502020204030204" pitchFamily="34" charset="0"/>
                <a:ea typeface="Calibri" panose="020F0502020204030204" pitchFamily="34" charset="0"/>
                <a:cs typeface="Arial" panose="020B0604020202020204" pitchFamily="34" charset="0"/>
              </a:rPr>
              <a:t>¿A qué retos se enfrentan los países europeos en materia de digitalización, y cómo podrían superarse?</a:t>
            </a:r>
            <a:r>
              <a:rPr lang="es-ES" sz="1800" dirty="0">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effectLst/>
                <a:latin typeface="Calibri" panose="020F0502020204030204" pitchFamily="34" charset="0"/>
                <a:ea typeface="Calibri" panose="020F0502020204030204" pitchFamily="34" charset="0"/>
                <a:cs typeface="Arial" panose="020B0604020202020204" pitchFamily="34" charset="0"/>
              </a:rPr>
              <a:t>¿Cómo puede contribuir la digitalización al crecimiento económico y la sostenibilidad y qué papel puede desempeñar la UE en ello?</a:t>
            </a:r>
            <a:r>
              <a:rPr lang="es-ES" sz="1800" dirty="0">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Wingdings" panose="05000000000000000000"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dirty="0">
                <a:effectLst/>
                <a:latin typeface="Calibri" panose="020F0502020204030204" pitchFamily="34" charset="0"/>
                <a:ea typeface="Calibri" panose="020F0502020204030204" pitchFamily="34" charset="0"/>
                <a:cs typeface="Arial" panose="020B0604020202020204" pitchFamily="34" charset="0"/>
              </a:rPr>
              <a:t>¿Qué políticas y marcos discutidos en el contenido coinciden con su comprensión de la digitalización en Europa?</a:t>
            </a:r>
            <a:r>
              <a:rPr lang="es-ES" sz="1800" dirty="0">
                <a:effectLst/>
                <a:latin typeface="Calibri" panose="020F0502020204030204" pitchFamily="34" charset="0"/>
                <a:ea typeface="Calibri" panose="020F0502020204030204" pitchFamily="34" charset="0"/>
                <a:cs typeface="Calibri" panose="020F050202020403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s-ES" sz="1800" dirty="0">
                <a:effectLst/>
                <a:latin typeface="Calibri" panose="020F0502020204030204" pitchFamily="34" charset="0"/>
                <a:ea typeface="Calibri" panose="020F0502020204030204" pitchFamily="34" charset="0"/>
                <a:cs typeface="Arial" panose="020B0604020202020204" pitchFamily="34" charset="0"/>
              </a:rPr>
              <a:t>Estas orientaciones pueden servirle de punto de partida para sus reflexiones</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de-AT" dirty="0"/>
          </a:p>
        </p:txBody>
      </p:sp>
      <p:pic>
        <p:nvPicPr>
          <p:cNvPr id="8" name="Grafik 7" descr="Playbook Silhouette">
            <a:extLst>
              <a:ext uri="{FF2B5EF4-FFF2-40B4-BE49-F238E27FC236}">
                <a16:creationId xmlns:a16="http://schemas.microsoft.com/office/drawing/2014/main" id="{D7D55B36-B908-0562-C632-1AEA3E7E3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8931" y="4070045"/>
            <a:ext cx="2152178" cy="2152178"/>
          </a:xfrm>
          <a:prstGeom prst="rect">
            <a:avLst/>
          </a:prstGeom>
        </p:spPr>
      </p:pic>
      <p:grpSp>
        <p:nvGrpSpPr>
          <p:cNvPr id="4" name="Gruppieren 7">
            <a:extLst>
              <a:ext uri="{FF2B5EF4-FFF2-40B4-BE49-F238E27FC236}">
                <a16:creationId xmlns:a16="http://schemas.microsoft.com/office/drawing/2014/main" id="{12129A67-D04D-AD3D-3353-2A561C314BF5}"/>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CA9A1F9D-721E-E91B-640A-964EB0ADA5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F10AFBD-6AFB-BE1A-A2EB-9C97E35D871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0437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498462"/>
            <a:ext cx="8924337" cy="613068"/>
          </a:xfrm>
        </p:spPr>
        <p:txBody>
          <a:bodyPr>
            <a:noAutofit/>
          </a:bodyPr>
          <a:lstStyle/>
          <a:p>
            <a:pPr algn="l"/>
            <a:r>
              <a:rPr lang="es-ES" sz="4000" dirty="0"/>
              <a:t>Lista de comprobación: Lo que sé de la «digitalización»</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s-ES" sz="2800" dirty="0"/>
              <a:t>Consulte el archivo Word sobre el Módulo 1 - U1</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104061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Untertitel 2">
            <a:extLst>
              <a:ext uri="{FF2B5EF4-FFF2-40B4-BE49-F238E27FC236}">
                <a16:creationId xmlns:a16="http://schemas.microsoft.com/office/drawing/2014/main" id="{C908B361-3ECD-7C46-8C85-8B75B52471BD}"/>
              </a:ext>
            </a:extLst>
          </p:cNvPr>
          <p:cNvSpPr txBox="1">
            <a:spLocks/>
          </p:cNvSpPr>
          <p:nvPr/>
        </p:nvSpPr>
        <p:spPr>
          <a:xfrm>
            <a:off x="6349010" y="2879935"/>
            <a:ext cx="4677305" cy="2529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s-ES" sz="2800" dirty="0">
                <a:effectLst/>
                <a:latin typeface="Calibri" panose="020F0502020204030204" pitchFamily="34" charset="0"/>
                <a:ea typeface="Calibri" panose="020F0502020204030204" pitchFamily="34" charset="0"/>
                <a:cs typeface="Arial" panose="020B0604020202020204" pitchFamily="34" charset="0"/>
              </a:rPr>
              <a:t>Descubra lo que ha aprendido en esta Unidad y díganos qué debemos mejorar.</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uppieren 7">
            <a:extLst>
              <a:ext uri="{FF2B5EF4-FFF2-40B4-BE49-F238E27FC236}">
                <a16:creationId xmlns:a16="http://schemas.microsoft.com/office/drawing/2014/main" id="{21062F63-EFBA-2064-892E-2E4E7C80D617}"/>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5DD092CD-B1E0-63CD-1386-4583C8130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61474B65-59B9-1AAC-F5CF-9A927A64B52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10" name="Picture 9">
            <a:extLst>
              <a:ext uri="{FF2B5EF4-FFF2-40B4-BE49-F238E27FC236}">
                <a16:creationId xmlns:a16="http://schemas.microsoft.com/office/drawing/2014/main" id="{CAF165A5-B1D3-8384-8FFA-0DD946309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685" y="1459936"/>
            <a:ext cx="4677304" cy="4641435"/>
          </a:xfrm>
          <a:prstGeom prst="rect">
            <a:avLst/>
          </a:prstGeom>
        </p:spPr>
      </p:pic>
    </p:spTree>
    <p:extLst>
      <p:ext uri="{BB962C8B-B14F-4D97-AF65-F5344CB8AC3E}">
        <p14:creationId xmlns:p14="http://schemas.microsoft.com/office/powerpoint/2010/main" val="283771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M1-U1: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63726"/>
            <a:ext cx="10419017"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M1-U1-01 – </a:t>
            </a:r>
            <a:r>
              <a:rPr lang="en-IE" dirty="0" err="1"/>
              <a:t>Presentación</a:t>
            </a:r>
            <a:r>
              <a:rPr lang="en-IE" dirty="0"/>
              <a:t> PPT</a:t>
            </a:r>
          </a:p>
          <a:p>
            <a:pPr algn="l"/>
            <a:endParaRPr lang="en-IE" dirty="0"/>
          </a:p>
          <a:p>
            <a:pPr marL="342900" indent="-342900" algn="l">
              <a:buFont typeface="Wingdings" panose="05000000000000000000" pitchFamily="2" charset="2"/>
              <a:buChar char="§"/>
            </a:pPr>
            <a:r>
              <a:rPr lang="en-IE" dirty="0"/>
              <a:t>M1-U1-02 – </a:t>
            </a:r>
            <a:r>
              <a:rPr lang="en-IE" dirty="0" err="1"/>
              <a:t>Archivo</a:t>
            </a:r>
            <a:r>
              <a:rPr lang="en-IE" dirty="0"/>
              <a:t> Word que </a:t>
            </a:r>
            <a:r>
              <a:rPr lang="en-IE" dirty="0" err="1"/>
              <a:t>incluye</a:t>
            </a:r>
            <a:r>
              <a:rPr lang="en-IE" dirty="0"/>
              <a:t>:</a:t>
            </a:r>
          </a:p>
          <a:p>
            <a:pPr marL="2628900" lvl="5" indent="-342900" algn="l">
              <a:buFont typeface="Wingdings" panose="05000000000000000000" pitchFamily="2" charset="2"/>
              <a:buChar char="§"/>
            </a:pPr>
            <a:r>
              <a:rPr lang="es-ES" sz="2400" dirty="0"/>
              <a:t>Colección de enlaces</a:t>
            </a:r>
          </a:p>
          <a:p>
            <a:pPr marL="2628900" lvl="5" indent="-342900" algn="l">
              <a:buFont typeface="Wingdings" panose="05000000000000000000" pitchFamily="2" charset="2"/>
              <a:buChar char="§"/>
            </a:pPr>
            <a:r>
              <a:rPr lang="es-ES" sz="2400" dirty="0"/>
              <a:t>Vídeos </a:t>
            </a:r>
          </a:p>
          <a:p>
            <a:pPr marL="2628900" lvl="5" indent="-342900" algn="l">
              <a:buFont typeface="Wingdings" panose="05000000000000000000" pitchFamily="2" charset="2"/>
              <a:buChar char="§"/>
            </a:pPr>
            <a:r>
              <a:rPr lang="es-ES" sz="2400" dirty="0"/>
              <a:t>Bibliografía</a:t>
            </a:r>
          </a:p>
          <a:p>
            <a:pPr marL="2628900" lvl="5" indent="-342900" algn="l">
              <a:buFont typeface="Wingdings" panose="05000000000000000000" pitchFamily="2" charset="2"/>
              <a:buChar char="§"/>
            </a:pPr>
            <a:r>
              <a:rPr lang="es-ES" sz="2400" dirty="0"/>
              <a:t>Ejercicio: Recopile sus reflexiones</a:t>
            </a:r>
          </a:p>
          <a:p>
            <a:pPr marL="2628900" lvl="5" indent="-342900" algn="l">
              <a:buFont typeface="Wingdings" panose="05000000000000000000" pitchFamily="2" charset="2"/>
              <a:buChar char="§"/>
            </a:pPr>
            <a:r>
              <a:rPr lang="es-ES" sz="2400" dirty="0"/>
              <a:t>Lista de comprobación: Lo que sé sobre el tema «Digitalización»</a:t>
            </a:r>
            <a:endParaRPr lang="en-IE" sz="2400" dirty="0"/>
          </a:p>
          <a:p>
            <a:pPr algn="l"/>
            <a:endParaRPr lang="en-IE" dirty="0"/>
          </a:p>
          <a:p>
            <a:pPr algn="l"/>
            <a:endParaRPr lang="en-IE" dirty="0"/>
          </a:p>
        </p:txBody>
      </p:sp>
      <p:pic>
        <p:nvPicPr>
          <p:cNvPr id="7" name="Grafik 6" descr="Internet Silhouette">
            <a:extLst>
              <a:ext uri="{FF2B5EF4-FFF2-40B4-BE49-F238E27FC236}">
                <a16:creationId xmlns:a16="http://schemas.microsoft.com/office/drawing/2014/main" id="{8DEA70DE-565D-CCCC-C99E-E2D1B8B84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3974" y="3026789"/>
            <a:ext cx="1802091" cy="1802091"/>
          </a:xfrm>
          <a:prstGeom prst="rect">
            <a:avLst/>
          </a:prstGeom>
        </p:spPr>
      </p:pic>
      <p:grpSp>
        <p:nvGrpSpPr>
          <p:cNvPr id="4" name="Gruppieren 7">
            <a:extLst>
              <a:ext uri="{FF2B5EF4-FFF2-40B4-BE49-F238E27FC236}">
                <a16:creationId xmlns:a16="http://schemas.microsoft.com/office/drawing/2014/main" id="{CC1026E9-F616-0975-9D0E-F6DC1DFA064F}"/>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699C5878-5E70-AE7F-25DD-163BBE77B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40AD027-770B-899D-88C7-462A9C3D449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8717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8" y="1639532"/>
            <a:ext cx="9218417" cy="275149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dirty="0" err="1">
                <a:latin typeface="+mj-lt"/>
              </a:rPr>
              <a:t>Exploremos</a:t>
            </a:r>
            <a:r>
              <a:rPr lang="en-IE" sz="5400" dirty="0">
                <a:latin typeface="+mj-lt"/>
              </a:rPr>
              <a:t> la Unidad 2:</a:t>
            </a:r>
          </a:p>
          <a:p>
            <a:r>
              <a:rPr lang="es-ES" sz="5400" dirty="0">
                <a:latin typeface="+mj-lt"/>
              </a:rPr>
              <a:t>Trabajos verdes en Europa: nuevas demandas y oportunidades </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en-IE" sz="2800" dirty="0"/>
          </a:p>
          <a:p>
            <a:r>
              <a:rPr lang="en-IE" sz="2800" dirty="0"/>
              <a:t>#economíaverde, #pactoverde, #beneficios,                                          #empleosverdes, #futurascompetenciasnecesarias</a:t>
            </a:r>
          </a:p>
        </p:txBody>
      </p:sp>
      <p:grpSp>
        <p:nvGrpSpPr>
          <p:cNvPr id="3" name="Gruppieren 7">
            <a:extLst>
              <a:ext uri="{FF2B5EF4-FFF2-40B4-BE49-F238E27FC236}">
                <a16:creationId xmlns:a16="http://schemas.microsoft.com/office/drawing/2014/main" id="{43C82D6B-F332-A7E9-51FA-5F378794FBC1}"/>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998E9623-2E69-CE8C-2F5F-4DD9A6861E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CDD4ED7-5F20-6E0D-C651-E91EAA4BAC0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0485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U2: 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1063149"/>
          </a:xfrm>
        </p:spPr>
        <p:txBody>
          <a:bodyPr>
            <a:normAutofit lnSpcReduction="10000"/>
          </a:bodyPr>
          <a:lstStyle/>
          <a:p>
            <a:pPr algn="l"/>
            <a:r>
              <a:rPr lang="es-ES" dirty="0"/>
              <a:t>Las personas participantes adquirirán una primera visión de la economía verde, las iniciativas ecológicas de la UE y el papel de los empleos verdes en el futuro mundo laboral europeo.</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633830" y="2373281"/>
            <a:ext cx="8924339" cy="38322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t>La economía verde en Europa</a:t>
            </a:r>
          </a:p>
          <a:p>
            <a:pPr marL="342900" indent="-342900" algn="l">
              <a:buFont typeface="Wingdings" panose="05000000000000000000" pitchFamily="2" charset="2"/>
              <a:buChar char="§"/>
            </a:pPr>
            <a:r>
              <a:rPr lang="es-ES" dirty="0"/>
              <a:t>Un Pacto Verde Europeo</a:t>
            </a:r>
          </a:p>
          <a:p>
            <a:pPr marL="342900" indent="-342900" algn="l">
              <a:buFont typeface="Wingdings" panose="05000000000000000000" pitchFamily="2" charset="2"/>
              <a:buChar char="§"/>
            </a:pPr>
            <a:r>
              <a:rPr lang="es-ES" dirty="0"/>
              <a:t>Ventajas del Pacto Verde Europeo</a:t>
            </a:r>
          </a:p>
          <a:p>
            <a:pPr marL="342900" indent="-342900" algn="l">
              <a:buFont typeface="Wingdings" panose="05000000000000000000" pitchFamily="2" charset="2"/>
              <a:buChar char="§"/>
            </a:pPr>
            <a:r>
              <a:rPr lang="es-ES" dirty="0"/>
              <a:t>Nuevos empleos en la economía verde</a:t>
            </a:r>
          </a:p>
          <a:p>
            <a:pPr marL="342900" indent="-342900" algn="l">
              <a:buFont typeface="Wingdings" panose="05000000000000000000" pitchFamily="2" charset="2"/>
              <a:buChar char="§"/>
            </a:pPr>
            <a:r>
              <a:rPr lang="es-ES" dirty="0"/>
              <a:t>Futuras necesidades de cualificación para los empleos verdes</a:t>
            </a:r>
          </a:p>
          <a:p>
            <a:pPr marL="342900" indent="-342900" algn="l">
              <a:buFont typeface="Wingdings" panose="05000000000000000000" pitchFamily="2" charset="2"/>
              <a:buChar char="§"/>
            </a:pPr>
            <a:r>
              <a:rPr lang="es-ES" dirty="0"/>
              <a:t>Cómo colmar el déficit de cualificaciones</a:t>
            </a:r>
            <a:endParaRPr lang="en-IE" dirty="0"/>
          </a:p>
        </p:txBody>
      </p:sp>
      <p:pic>
        <p:nvPicPr>
          <p:cNvPr id="7" name="Grafik 6" descr="Balkendiagramm mit Aufwärtstrend Silhouette">
            <a:extLst>
              <a:ext uri="{FF2B5EF4-FFF2-40B4-BE49-F238E27FC236}">
                <a16:creationId xmlns:a16="http://schemas.microsoft.com/office/drawing/2014/main" id="{D5308584-59C4-691E-1875-64C5FF8D1E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5663" y="4004063"/>
            <a:ext cx="1738943" cy="1738943"/>
          </a:xfrm>
          <a:prstGeom prst="rect">
            <a:avLst/>
          </a:prstGeom>
        </p:spPr>
      </p:pic>
      <p:grpSp>
        <p:nvGrpSpPr>
          <p:cNvPr id="4" name="Gruppieren 7">
            <a:extLst>
              <a:ext uri="{FF2B5EF4-FFF2-40B4-BE49-F238E27FC236}">
                <a16:creationId xmlns:a16="http://schemas.microsoft.com/office/drawing/2014/main" id="{780F41BC-6150-5A8A-7A16-8834FC40AEB0}"/>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61D6C990-3E00-EF5C-31DB-510BFB502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33AADEE9-2691-BDE1-E1C4-3CF254FD472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7176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a:bodyPr>
          <a:lstStyle/>
          <a:p>
            <a:pPr algn="l"/>
            <a:r>
              <a:rPr lang="es-ES" dirty="0"/>
              <a:t>El Módulo 1 consta de 2 unidades didácticas con este contenido</a:t>
            </a:r>
            <a:r>
              <a:rPr lang="de-AT"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Unidad didáctica 1: </a:t>
            </a:r>
            <a:r>
              <a:rPr lang="es-ES" dirty="0"/>
              <a:t>Digitalización en Europa: oportunidades, retos e impactos </a:t>
            </a:r>
            <a:endParaRPr lang="en-GB" dirty="0"/>
          </a:p>
          <a:p>
            <a:pPr marL="342900" indent="-342900" algn="l">
              <a:buFont typeface="Wingdings" panose="05000000000000000000" pitchFamily="2" charset="2"/>
              <a:buChar char="§"/>
            </a:pPr>
            <a:r>
              <a:rPr lang="es-ES" dirty="0"/>
              <a:t>¿La revolución digital de Europa?</a:t>
            </a:r>
          </a:p>
          <a:p>
            <a:pPr marL="342900" indent="-342900" algn="l">
              <a:buFont typeface="Wingdings" panose="05000000000000000000" pitchFamily="2" charset="2"/>
              <a:buChar char="§"/>
            </a:pPr>
            <a:r>
              <a:rPr lang="es-ES" dirty="0"/>
              <a:t>Digitalización: la vía europea</a:t>
            </a:r>
          </a:p>
          <a:p>
            <a:pPr marL="342900" indent="-342900" algn="l">
              <a:buFont typeface="Wingdings" panose="05000000000000000000" pitchFamily="2" charset="2"/>
              <a:buChar char="§"/>
            </a:pPr>
            <a:r>
              <a:rPr lang="es-ES" dirty="0"/>
              <a:t>Retos para Europa</a:t>
            </a:r>
            <a:endParaRPr lang="en-GB" dirty="0"/>
          </a:p>
          <a:p>
            <a:pPr algn="l"/>
            <a:r>
              <a:rPr lang="en-GB" dirty="0"/>
              <a:t>Unidad didáctica 2: </a:t>
            </a:r>
            <a:r>
              <a:rPr lang="es-ES" dirty="0"/>
              <a:t>Empleos verdes en Europa: nuevas demandas y oportunidades</a:t>
            </a:r>
            <a:endParaRPr lang="en-GB" dirty="0"/>
          </a:p>
          <a:p>
            <a:pPr marL="342900" indent="-342900" algn="l">
              <a:buFont typeface="Wingdings" panose="05000000000000000000" pitchFamily="2" charset="2"/>
              <a:buChar char="§"/>
            </a:pPr>
            <a:r>
              <a:rPr lang="en-GB" dirty="0"/>
              <a:t>La Economía Verde en Europa</a:t>
            </a:r>
          </a:p>
          <a:p>
            <a:pPr marL="342900" indent="-342900" algn="l">
              <a:buFont typeface="Wingdings" panose="05000000000000000000" pitchFamily="2" charset="2"/>
              <a:buChar char="§"/>
            </a:pPr>
            <a:r>
              <a:rPr lang="en-GB" dirty="0"/>
              <a:t>Un Pacto Verde Europeo</a:t>
            </a:r>
          </a:p>
          <a:p>
            <a:pPr marL="342900" indent="-342900" algn="l">
              <a:buFont typeface="Wingdings" panose="05000000000000000000" pitchFamily="2" charset="2"/>
              <a:buChar char="§"/>
            </a:pPr>
            <a:r>
              <a:rPr lang="es-ES" dirty="0">
                <a:solidFill>
                  <a:srgbClr val="000000"/>
                </a:solidFill>
                <a:effectLst/>
                <a:latin typeface="Calibri" panose="020F0502020204030204" pitchFamily="34" charset="0"/>
                <a:ea typeface="Calibri" panose="020F0502020204030204" pitchFamily="34" charset="0"/>
              </a:rPr>
              <a:t>Cualificaciones necesarias para los </a:t>
            </a:r>
            <a:r>
              <a:rPr lang="es-ES">
                <a:solidFill>
                  <a:srgbClr val="000000"/>
                </a:solidFill>
                <a:effectLst/>
                <a:latin typeface="Calibri" panose="020F0502020204030204" pitchFamily="34" charset="0"/>
                <a:ea typeface="Calibri" panose="020F0502020204030204" pitchFamily="34" charset="0"/>
              </a:rPr>
              <a:t>empleos verdes</a:t>
            </a:r>
            <a:endParaRPr lang="en-GB"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Grafik 12" descr="Blog Silhouette">
            <a:extLst>
              <a:ext uri="{FF2B5EF4-FFF2-40B4-BE49-F238E27FC236}">
                <a16:creationId xmlns:a16="http://schemas.microsoft.com/office/drawing/2014/main" id="{EA40D1F0-4331-1919-398C-88BA22EB6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7923" y="4282430"/>
            <a:ext cx="1898178" cy="1898178"/>
          </a:xfrm>
          <a:prstGeom prst="rect">
            <a:avLst/>
          </a:prstGeom>
        </p:spPr>
      </p:pic>
      <p:grpSp>
        <p:nvGrpSpPr>
          <p:cNvPr id="4" name="Gruppieren 7">
            <a:extLst>
              <a:ext uri="{FF2B5EF4-FFF2-40B4-BE49-F238E27FC236}">
                <a16:creationId xmlns:a16="http://schemas.microsoft.com/office/drawing/2014/main" id="{EEE63552-F0F4-A24C-B8A6-A1D03E5408BE}"/>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026CBB4C-5F5C-EFC1-AF9C-9A97D9A55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846F1CE-28ED-68CB-452B-CEE5A71DB550}"/>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U2: </a:t>
            </a:r>
            <a:r>
              <a:rPr lang="en-US" sz="4000" dirty="0"/>
              <a:t>La </a:t>
            </a:r>
            <a:r>
              <a:rPr lang="en-US" sz="4000" dirty="0" err="1"/>
              <a:t>economía</a:t>
            </a:r>
            <a:r>
              <a:rPr lang="en-US" sz="4000" dirty="0"/>
              <a:t> </a:t>
            </a:r>
            <a:r>
              <a:rPr lang="en-US" sz="4000" dirty="0" err="1"/>
              <a:t>verde</a:t>
            </a:r>
            <a:r>
              <a:rPr lang="en-US" sz="4000" dirty="0"/>
              <a:t> </a:t>
            </a:r>
            <a:r>
              <a:rPr lang="en-US" sz="4000" dirty="0" err="1"/>
              <a:t>en</a:t>
            </a:r>
            <a:r>
              <a:rPr lang="en-US" sz="4000" dirty="0"/>
              <a:t> Europa</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47737" y="1527674"/>
            <a:ext cx="7192308" cy="4726648"/>
          </a:xfrm>
        </p:spPr>
        <p:txBody>
          <a:bodyPr>
            <a:noAutofit/>
          </a:bodyPr>
          <a:lstStyle/>
          <a:p>
            <a:r>
              <a:rPr lang="es-ES" sz="3200" i="1" dirty="0">
                <a:effectLst/>
                <a:latin typeface="Calibri" panose="020F0502020204030204" pitchFamily="34" charset="0"/>
                <a:ea typeface="Calibri" panose="020F0502020204030204" pitchFamily="34" charset="0"/>
              </a:rPr>
              <a:t>«La doble transición ecológica y digital acelera el ritmo de los cambios que afectan a todos los aspectos de nuestras vidas y tendrá muchas consecuencias para el futuro del trabajo. Las innovaciones y la evolución de las tecnologías avanzadas están teniendo efectos significativos en casi todos los ámbitos de la economía».</a:t>
            </a:r>
            <a:endParaRPr lang="en-GB" sz="3200" i="1" dirty="0">
              <a:effectLst/>
              <a:latin typeface="Calibri" panose="020F0502020204030204" pitchFamily="34" charset="0"/>
              <a:ea typeface="Calibri" panose="020F0502020204030204" pitchFamily="34" charset="0"/>
            </a:endParaRPr>
          </a:p>
          <a:p>
            <a:r>
              <a:rPr lang="en-GB" sz="1800" i="1" dirty="0">
                <a:latin typeface="Calibri" panose="020F0502020204030204" pitchFamily="34" charset="0"/>
                <a:ea typeface="Calibri" panose="020F0502020204030204" pitchFamily="34" charset="0"/>
                <a:cs typeface="Arial" panose="020B0604020202020204" pitchFamily="34" charset="0"/>
              </a:rPr>
              <a:t>               </a:t>
            </a:r>
          </a:p>
          <a:p>
            <a:r>
              <a:rPr lang="en-GB" sz="1800" i="1" dirty="0" err="1">
                <a:effectLst/>
                <a:latin typeface="Calibri" panose="020F0502020204030204" pitchFamily="34" charset="0"/>
                <a:ea typeface="Calibri" panose="020F0502020204030204" pitchFamily="34" charset="0"/>
                <a:cs typeface="Arial" panose="020B0604020202020204" pitchFamily="34" charset="0"/>
              </a:rPr>
              <a:t>Eurofound</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en-GB" sz="1800" i="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https://www.eurofound.europa.eu/topic/digitalisation</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Grafik 14" descr="Ein Bild, das Text, Handy, Screenshot, Person enthält.&#10;&#10;Automatisch generierte Beschreibung">
            <a:extLst>
              <a:ext uri="{FF2B5EF4-FFF2-40B4-BE49-F238E27FC236}">
                <a16:creationId xmlns:a16="http://schemas.microsoft.com/office/drawing/2014/main" id="{55DAF4C6-A652-C572-10A0-43F282DEBB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332" y="1734531"/>
            <a:ext cx="4848606" cy="6858000"/>
          </a:xfrm>
          <a:prstGeom prst="rect">
            <a:avLst/>
          </a:prstGeom>
        </p:spPr>
      </p:pic>
      <p:grpSp>
        <p:nvGrpSpPr>
          <p:cNvPr id="4" name="Gruppieren 7">
            <a:extLst>
              <a:ext uri="{FF2B5EF4-FFF2-40B4-BE49-F238E27FC236}">
                <a16:creationId xmlns:a16="http://schemas.microsoft.com/office/drawing/2014/main" id="{019C2473-FA4E-107C-5C02-EDB791C26F38}"/>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CD9E0E02-9A13-5CB1-3634-2BB25F82A6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1FDB63C-9FC1-4038-4028-2D9498B66BF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880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U2: </a:t>
            </a:r>
            <a:r>
              <a:rPr lang="en-US" sz="4000" dirty="0"/>
              <a:t>La </a:t>
            </a:r>
            <a:r>
              <a:rPr lang="en-US" sz="4000" dirty="0" err="1"/>
              <a:t>economía</a:t>
            </a:r>
            <a:r>
              <a:rPr lang="en-US" sz="4000" dirty="0"/>
              <a:t> </a:t>
            </a:r>
            <a:r>
              <a:rPr lang="en-US" sz="4000" dirty="0" err="1"/>
              <a:t>verde</a:t>
            </a:r>
            <a:r>
              <a:rPr lang="en-US" sz="4000" dirty="0"/>
              <a:t> </a:t>
            </a:r>
            <a:r>
              <a:rPr lang="en-US" sz="4000" dirty="0" err="1"/>
              <a:t>en</a:t>
            </a:r>
            <a:r>
              <a:rPr lang="en-US" sz="4000" dirty="0"/>
              <a:t> Europa</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Untertitel 2">
            <a:extLst>
              <a:ext uri="{FF2B5EF4-FFF2-40B4-BE49-F238E27FC236}">
                <a16:creationId xmlns:a16="http://schemas.microsoft.com/office/drawing/2014/main" id="{8A6FBD06-6D53-FE52-6E73-53BA5CED5B55}"/>
              </a:ext>
            </a:extLst>
          </p:cNvPr>
          <p:cNvSpPr>
            <a:spLocks noGrp="1"/>
          </p:cNvSpPr>
          <p:nvPr>
            <p:ph type="subTitle" idx="1"/>
          </p:nvPr>
        </p:nvSpPr>
        <p:spPr>
          <a:xfrm>
            <a:off x="856747" y="1013424"/>
            <a:ext cx="8505530" cy="950111"/>
          </a:xfrm>
        </p:spPr>
        <p:txBody>
          <a:bodyPr>
            <a:noAutofit/>
          </a:bodyPr>
          <a:lstStyle/>
          <a:p>
            <a:pPr algn="l"/>
            <a:r>
              <a:rPr lang="es-ES" sz="2200" dirty="0"/>
              <a:t>La UE ha puesto en marcha varias iniciativas para fomentar la economía verde, entre ellas el Pacto Verde Europeo, el Plan de Acción de Economía Circular y el Plan de Acción de Finanzas Sostenibles</a:t>
            </a:r>
            <a:r>
              <a:rPr lang="en-US" sz="2200" dirty="0"/>
              <a:t>. </a:t>
            </a:r>
            <a:endParaRPr lang="de-AT" sz="2200" dirty="0"/>
          </a:p>
        </p:txBody>
      </p:sp>
      <p:sp>
        <p:nvSpPr>
          <p:cNvPr id="10" name="Untertitel 2">
            <a:extLst>
              <a:ext uri="{FF2B5EF4-FFF2-40B4-BE49-F238E27FC236}">
                <a16:creationId xmlns:a16="http://schemas.microsoft.com/office/drawing/2014/main" id="{FC2F2C7F-9284-2F96-765A-D8B2B4272730}"/>
              </a:ext>
            </a:extLst>
          </p:cNvPr>
          <p:cNvSpPr txBox="1">
            <a:spLocks/>
          </p:cNvSpPr>
          <p:nvPr/>
        </p:nvSpPr>
        <p:spPr>
          <a:xfrm>
            <a:off x="947737" y="2422086"/>
            <a:ext cx="9735995" cy="3832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sz="2200" dirty="0"/>
              <a:t>La expansión de la economía verde en Europa demanda nuevas habilidades y competencias, y la UE ha lanzado varias iniciativas para abordar esta necesidad, incluyendo la Agenda Europea de Habilidades para la competitividad sostenible, la equidad social y la resiliencia, y la Iniciativa Europea de Competencias del Pacto Verde</a:t>
            </a:r>
            <a:r>
              <a:rPr lang="en-US" sz="2200" dirty="0"/>
              <a:t>. </a:t>
            </a:r>
          </a:p>
          <a:p>
            <a:pPr marL="342900" indent="-342900" algn="l">
              <a:buFont typeface="Wingdings" panose="05000000000000000000" pitchFamily="2" charset="2"/>
              <a:buChar char="§"/>
            </a:pPr>
            <a:r>
              <a:rPr lang="es-ES" sz="2200" dirty="0"/>
              <a:t>El fomento de la economía verde en Europa conlleva una serie de medidas que van desde instrumentos económicos, como impuestos, incentivos y subvenciones, hasta medidas reguladoras, como normas y reglamentos </a:t>
            </a:r>
            <a:r>
              <a:rPr lang="de-AT" sz="2200" dirty="0">
                <a:effectLst/>
                <a:ea typeface="Calibri" panose="020F0502020204030204" pitchFamily="34" charset="0"/>
                <a:cs typeface="Arial" panose="020B0604020202020204" pitchFamily="34" charset="0"/>
              </a:rPr>
              <a:t>(Interreg Europe, 2020). </a:t>
            </a:r>
          </a:p>
          <a:p>
            <a:pPr marL="342900" indent="-342900" algn="l">
              <a:buFont typeface="Wingdings" panose="05000000000000000000" pitchFamily="2" charset="2"/>
              <a:buChar char="§"/>
            </a:pPr>
            <a:r>
              <a:rPr lang="es-ES" sz="2200" dirty="0">
                <a:cs typeface="Arial" panose="020B0604020202020204" pitchFamily="34" charset="0"/>
              </a:rPr>
              <a:t>En este capítulo presentamos la más central: el Pacto Verde Europeo, cuyos objetivos son ambiciosos, pero también muy discutidos y criticados</a:t>
            </a:r>
            <a:r>
              <a:rPr lang="en-US" sz="2200" dirty="0">
                <a:cs typeface="Arial" panose="020B0604020202020204" pitchFamily="34" charset="0"/>
              </a:rPr>
              <a:t>.</a:t>
            </a:r>
            <a:endParaRPr lang="en-IE" sz="2200" dirty="0"/>
          </a:p>
        </p:txBody>
      </p:sp>
      <p:grpSp>
        <p:nvGrpSpPr>
          <p:cNvPr id="4" name="Gruppieren 7">
            <a:extLst>
              <a:ext uri="{FF2B5EF4-FFF2-40B4-BE49-F238E27FC236}">
                <a16:creationId xmlns:a16="http://schemas.microsoft.com/office/drawing/2014/main" id="{A584143F-D666-D43F-04C7-6674F918C8F0}"/>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3E2B2077-12B4-2B16-EA88-59B0D72FA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4CB69A79-F875-0F6C-FB09-59DF696F492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5299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U2: </a:t>
            </a:r>
            <a:r>
              <a:rPr lang="en-US" sz="4000" dirty="0"/>
              <a:t>Un </a:t>
            </a:r>
            <a:r>
              <a:rPr lang="en-US" sz="4000" dirty="0" err="1"/>
              <a:t>Pacto</a:t>
            </a:r>
            <a:r>
              <a:rPr lang="en-US" sz="4000" dirty="0"/>
              <a:t> Verde </a:t>
            </a:r>
            <a:r>
              <a:rPr lang="en-US" sz="4000" dirty="0" err="1"/>
              <a:t>Europeo</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9071868" cy="950111"/>
          </a:xfrm>
        </p:spPr>
        <p:txBody>
          <a:bodyPr>
            <a:noAutofit/>
          </a:bodyPr>
          <a:lstStyle/>
          <a:p>
            <a:pPr algn="l"/>
            <a:r>
              <a:rPr lang="es-ES" sz="2000" dirty="0"/>
              <a:t>Se trata de una ambiciosa iniciativa que aspira a convertir a Europa en el primer continente del mundo con un clima neutral de aquí a 2050. La digitalización desempeña un papel fundamental en la consecución de este objetivo al permitir prácticas sostenibles en diversos sectores</a:t>
            </a:r>
            <a:r>
              <a:rPr lang="en-US" sz="2000" dirty="0"/>
              <a:t>.</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Untertitel 2">
            <a:extLst>
              <a:ext uri="{FF2B5EF4-FFF2-40B4-BE49-F238E27FC236}">
                <a16:creationId xmlns:a16="http://schemas.microsoft.com/office/drawing/2014/main" id="{A5F26693-B739-6444-1B27-1BE0EDAA5B9E}"/>
              </a:ext>
            </a:extLst>
          </p:cNvPr>
          <p:cNvSpPr txBox="1">
            <a:spLocks/>
          </p:cNvSpPr>
          <p:nvPr/>
        </p:nvSpPr>
        <p:spPr>
          <a:xfrm>
            <a:off x="947738" y="2224183"/>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0000"/>
              </a:lnSpc>
              <a:spcAft>
                <a:spcPts val="1000"/>
              </a:spcAft>
            </a:pPr>
            <a:r>
              <a:rPr lang="en-GB" sz="1600" dirty="0" err="1">
                <a:effectLst/>
                <a:latin typeface="Calibri" panose="020F0502020204030204" pitchFamily="34" charset="0"/>
                <a:ea typeface="Calibri" panose="020F0502020204030204" pitchFamily="34" charset="0"/>
                <a:cs typeface="Arial" panose="020B0604020202020204" pitchFamily="34" charset="0"/>
              </a:rPr>
              <a:t>Página</a:t>
            </a:r>
            <a:r>
              <a:rPr lang="en-GB" sz="1600" dirty="0">
                <a:effectLst/>
                <a:latin typeface="Calibri" panose="020F0502020204030204" pitchFamily="34" charset="0"/>
                <a:ea typeface="Calibri" panose="020F0502020204030204" pitchFamily="34" charset="0"/>
                <a:cs typeface="Arial" panose="020B0604020202020204" pitchFamily="34" charset="0"/>
              </a:rPr>
              <a:t> web: </a:t>
            </a: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https://commission.europa.eu/strategy-and-policy/priorities-2019-2024/european-green-deal_es</a:t>
            </a: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de-AT" sz="16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0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YouTube (</a:t>
            </a:r>
            <a:r>
              <a:rPr lang="en-GB" sz="1600" dirty="0" err="1">
                <a:effectLst/>
                <a:latin typeface="Calibri" panose="020F0502020204030204" pitchFamily="34" charset="0"/>
                <a:ea typeface="Calibri" panose="020F0502020204030204" pitchFamily="34" charset="0"/>
                <a:cs typeface="Arial" panose="020B0604020202020204" pitchFamily="34" charset="0"/>
              </a:rPr>
              <a:t>en</a:t>
            </a:r>
            <a:r>
              <a:rPr lang="en-GB" sz="1600" dirty="0">
                <a:effectLst/>
                <a:latin typeface="Calibri" panose="020F0502020204030204" pitchFamily="34" charset="0"/>
                <a:ea typeface="Calibri" panose="020F0502020204030204" pitchFamily="34" charset="0"/>
                <a:cs typeface="Arial" panose="020B0604020202020204" pitchFamily="34" charset="0"/>
              </a:rPr>
              <a:t> </a:t>
            </a:r>
            <a:r>
              <a:rPr lang="en-GB" sz="1600" dirty="0" err="1">
                <a:effectLst/>
                <a:latin typeface="Calibri" panose="020F0502020204030204" pitchFamily="34" charset="0"/>
                <a:ea typeface="Calibri" panose="020F0502020204030204" pitchFamily="34" charset="0"/>
                <a:cs typeface="Arial" panose="020B0604020202020204" pitchFamily="34" charset="0"/>
              </a:rPr>
              <a:t>inglés</a:t>
            </a:r>
            <a:r>
              <a:rPr lang="en-GB" sz="1600" dirty="0">
                <a:effectLst/>
                <a:latin typeface="Calibri" panose="020F0502020204030204" pitchFamily="34" charset="0"/>
                <a:ea typeface="Calibri" panose="020F0502020204030204" pitchFamily="34" charset="0"/>
                <a:cs typeface="Arial" panose="020B0604020202020204" pitchFamily="34" charset="0"/>
              </a:rPr>
              <a:t>): </a:t>
            </a: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https://www.youtube.com/watch?v=mfjiOX3TtC8</a:t>
            </a: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de-AT"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Untertitel 2">
            <a:extLst>
              <a:ext uri="{FF2B5EF4-FFF2-40B4-BE49-F238E27FC236}">
                <a16:creationId xmlns:a16="http://schemas.microsoft.com/office/drawing/2014/main" id="{1CFF1926-BDB2-EB0A-FFE4-A974866E5CE0}"/>
              </a:ext>
            </a:extLst>
          </p:cNvPr>
          <p:cNvSpPr txBox="1">
            <a:spLocks/>
          </p:cNvSpPr>
          <p:nvPr/>
        </p:nvSpPr>
        <p:spPr>
          <a:xfrm>
            <a:off x="6324528" y="2070180"/>
            <a:ext cx="5332597" cy="326005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1800" b="1" dirty="0">
                <a:effectLst/>
                <a:latin typeface="Calibri" panose="020F0502020204030204" pitchFamily="34" charset="0"/>
                <a:ea typeface="Calibri" panose="020F0502020204030204" pitchFamily="34" charset="0"/>
                <a:cs typeface="Arial" panose="020B0604020202020204" pitchFamily="34" charset="0"/>
              </a:rPr>
              <a:t>Principales elementos del Pacto Verde Europeo</a:t>
            </a:r>
            <a:r>
              <a:rPr lang="en-US" sz="1800" b="1" dirty="0">
                <a:effectLst/>
                <a:latin typeface="Calibri" panose="020F0502020204030204" pitchFamily="34" charset="0"/>
                <a:ea typeface="Calibri" panose="020F0502020204030204" pitchFamily="34" charset="0"/>
                <a:cs typeface="Arial" panose="020B0604020202020204" pitchFamily="34" charset="0"/>
              </a:rPr>
              <a:t>:</a:t>
            </a:r>
          </a:p>
          <a:p>
            <a:pPr marL="285750" indent="-285750" algn="l">
              <a:lnSpc>
                <a:spcPct val="110000"/>
              </a:lnSpc>
              <a:spcAft>
                <a:spcPts val="1000"/>
              </a:spcAft>
              <a:buFont typeface="Wingdings" panose="05000000000000000000" pitchFamily="2" charset="2"/>
              <a:buChar char="§"/>
            </a:pPr>
            <a:r>
              <a:rPr lang="de-AT" sz="1800" dirty="0">
                <a:effectLst/>
                <a:latin typeface="Calibri" panose="020F0502020204030204" pitchFamily="34" charset="0"/>
                <a:ea typeface="Calibri" panose="020F0502020204030204" pitchFamily="34" charset="0"/>
                <a:cs typeface="Arial" panose="020B0604020202020204" pitchFamily="34" charset="0"/>
              </a:rPr>
              <a:t>Neutralidad climática para 2050</a:t>
            </a:r>
          </a:p>
          <a:p>
            <a:pPr marL="285750" indent="-285750" algn="l">
              <a:lnSpc>
                <a:spcPct val="110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Una </a:t>
            </a:r>
            <a:r>
              <a:rPr lang="en-GB" sz="1800" dirty="0" err="1">
                <a:effectLst/>
                <a:latin typeface="Calibri" panose="020F0502020204030204" pitchFamily="34" charset="0"/>
                <a:ea typeface="Calibri" panose="020F0502020204030204" pitchFamily="34" charset="0"/>
                <a:cs typeface="Arial" panose="020B0604020202020204" pitchFamily="34" charset="0"/>
              </a:rPr>
              <a:t>reducción</a:t>
            </a:r>
            <a:r>
              <a:rPr lang="en-GB" sz="1800" dirty="0">
                <a:effectLst/>
                <a:latin typeface="Calibri" panose="020F0502020204030204" pitchFamily="34" charset="0"/>
                <a:ea typeface="Calibri" panose="020F0502020204030204" pitchFamily="34" charset="0"/>
                <a:cs typeface="Arial" panose="020B0604020202020204" pitchFamily="34" charset="0"/>
              </a:rPr>
              <a:t> del 55 % de las </a:t>
            </a:r>
            <a:r>
              <a:rPr lang="en-GB" sz="1800" dirty="0" err="1">
                <a:effectLst/>
                <a:latin typeface="Calibri" panose="020F0502020204030204" pitchFamily="34" charset="0"/>
                <a:ea typeface="Calibri" panose="020F0502020204030204" pitchFamily="34" charset="0"/>
                <a:cs typeface="Arial" panose="020B0604020202020204" pitchFamily="34" charset="0"/>
              </a:rPr>
              <a:t>emisiones</a:t>
            </a:r>
            <a:r>
              <a:rPr lang="en-GB" sz="1800" dirty="0">
                <a:effectLst/>
                <a:latin typeface="Calibri" panose="020F0502020204030204" pitchFamily="34" charset="0"/>
                <a:ea typeface="Calibri" panose="020F0502020204030204" pitchFamily="34" charset="0"/>
                <a:cs typeface="Arial" panose="020B0604020202020204" pitchFamily="34" charset="0"/>
              </a:rPr>
              <a:t> de gases </a:t>
            </a:r>
            <a:r>
              <a:rPr lang="en-GB" sz="1800" dirty="0" err="1">
                <a:effectLst/>
                <a:latin typeface="Calibri" panose="020F0502020204030204" pitchFamily="34" charset="0"/>
                <a:ea typeface="Calibri" panose="020F0502020204030204" pitchFamily="34" charset="0"/>
                <a:cs typeface="Arial" panose="020B0604020202020204" pitchFamily="34" charset="0"/>
              </a:rPr>
              <a:t>invernadero</a:t>
            </a:r>
            <a:r>
              <a:rPr lang="en-GB" sz="1800" dirty="0">
                <a:effectLst/>
                <a:latin typeface="Calibri" panose="020F0502020204030204" pitchFamily="34" charset="0"/>
                <a:ea typeface="Calibri" panose="020F0502020204030204" pitchFamily="34" charset="0"/>
                <a:cs typeface="Arial" panose="020B0604020202020204" pitchFamily="34" charset="0"/>
              </a:rPr>
              <a:t> para 2030</a:t>
            </a:r>
            <a:endParaRPr lang="de-AT" sz="1800" dirty="0">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0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Una </a:t>
            </a:r>
            <a:r>
              <a:rPr lang="en-GB" sz="1800" dirty="0" err="1">
                <a:effectLst/>
                <a:latin typeface="Calibri" panose="020F0502020204030204" pitchFamily="34" charset="0"/>
                <a:ea typeface="Calibri" panose="020F0502020204030204" pitchFamily="34" charset="0"/>
                <a:cs typeface="Arial" panose="020B0604020202020204" pitchFamily="34" charset="0"/>
              </a:rPr>
              <a:t>economía</a:t>
            </a:r>
            <a:r>
              <a:rPr lang="en-GB" sz="1800" dirty="0">
                <a:effectLst/>
                <a:latin typeface="Calibri" panose="020F0502020204030204" pitchFamily="34" charset="0"/>
                <a:ea typeface="Calibri" panose="020F0502020204030204" pitchFamily="34" charset="0"/>
                <a:cs typeface="Arial" panose="020B0604020202020204" pitchFamily="34" charset="0"/>
              </a:rPr>
              <a:t> circular</a:t>
            </a:r>
          </a:p>
          <a:p>
            <a:pPr marL="285750" indent="-285750" algn="l">
              <a:lnSpc>
                <a:spcPct val="110000"/>
              </a:lnSpc>
              <a:spcAft>
                <a:spcPts val="1000"/>
              </a:spcAft>
              <a:buFont typeface="Wingdings" panose="05000000000000000000" pitchFamily="2" charset="2"/>
              <a:buChar char="§"/>
            </a:pPr>
            <a:r>
              <a:rPr lang="en-GB" sz="1800" dirty="0" err="1">
                <a:effectLst/>
                <a:latin typeface="Calibri" panose="020F0502020204030204" pitchFamily="34" charset="0"/>
                <a:ea typeface="Calibri" panose="020F0502020204030204" pitchFamily="34" charset="0"/>
                <a:cs typeface="Arial" panose="020B0604020202020204" pitchFamily="34" charset="0"/>
              </a:rPr>
              <a:t>Invertir</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en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tecnologías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sostenibles</a:t>
            </a:r>
            <a:endParaRPr lang="de-AT" sz="1800" dirty="0">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0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Una </a:t>
            </a:r>
            <a:r>
              <a:rPr lang="en-GB" sz="1800" dirty="0" err="1">
                <a:effectLst/>
                <a:latin typeface="Calibri" panose="020F0502020204030204" pitchFamily="34" charset="0"/>
                <a:ea typeface="Calibri" panose="020F0502020204030204" pitchFamily="34" charset="0"/>
                <a:cs typeface="Arial" panose="020B0604020202020204" pitchFamily="34" charset="0"/>
              </a:rPr>
              <a:t>transición</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justa</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Grafik 9" descr="Ein Bild, das Text, Screenshot, Software, Multimedia-Software enthält.&#10;&#10;Automatisch generierte Beschreibung">
            <a:extLst>
              <a:ext uri="{FF2B5EF4-FFF2-40B4-BE49-F238E27FC236}">
                <a16:creationId xmlns:a16="http://schemas.microsoft.com/office/drawing/2014/main" id="{FB4E0946-5892-EE32-80E8-F848B2D0A7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550" t="19434" r="4636" b="7420"/>
          <a:stretch/>
        </p:blipFill>
        <p:spPr bwMode="auto">
          <a:xfrm>
            <a:off x="998899" y="2221504"/>
            <a:ext cx="4570092" cy="2856884"/>
          </a:xfrm>
          <a:prstGeom prst="rect">
            <a:avLst/>
          </a:prstGeom>
          <a:ln>
            <a:noFill/>
          </a:ln>
          <a:extLst>
            <a:ext uri="{53640926-AAD7-44D8-BBD7-CCE9431645EC}">
              <a14:shadowObscured xmlns:a14="http://schemas.microsoft.com/office/drawing/2010/main"/>
            </a:ext>
          </a:extLst>
        </p:spPr>
      </p:pic>
      <p:grpSp>
        <p:nvGrpSpPr>
          <p:cNvPr id="4" name="Gruppieren 7">
            <a:extLst>
              <a:ext uri="{FF2B5EF4-FFF2-40B4-BE49-F238E27FC236}">
                <a16:creationId xmlns:a16="http://schemas.microsoft.com/office/drawing/2014/main" id="{0A814C62-77FB-6F78-D725-3677F907376E}"/>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2922036E-4221-5D2B-C304-557D324DAD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CB62EC18-90DD-045B-4FA3-001E35E6999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2894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5240"/>
            <a:ext cx="8924337" cy="613068"/>
          </a:xfrm>
        </p:spPr>
        <p:txBody>
          <a:bodyPr>
            <a:noAutofit/>
          </a:bodyPr>
          <a:lstStyle/>
          <a:p>
            <a:pPr algn="l"/>
            <a:r>
              <a:rPr lang="de-AT" sz="4000" dirty="0"/>
              <a:t>U2: </a:t>
            </a:r>
            <a:r>
              <a:rPr lang="en-US" sz="4000" dirty="0" err="1"/>
              <a:t>Beneficios</a:t>
            </a:r>
            <a:r>
              <a:rPr lang="en-US" sz="4000" dirty="0"/>
              <a:t> del </a:t>
            </a:r>
            <a:r>
              <a:rPr lang="en-US" sz="4000" dirty="0" err="1"/>
              <a:t>Pacto</a:t>
            </a:r>
            <a:r>
              <a:rPr lang="en-US" sz="4000" dirty="0"/>
              <a:t> Verde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26886"/>
          </a:xfrm>
        </p:spPr>
        <p:txBody>
          <a:bodyPr>
            <a:normAutofit fontScale="92500" lnSpcReduction="20000"/>
          </a:bodyPr>
          <a:lstStyle/>
          <a:p>
            <a:pPr algn="l"/>
            <a:r>
              <a:rPr lang="en-US" sz="2800" dirty="0" err="1"/>
              <a:t>Están</a:t>
            </a:r>
            <a:r>
              <a:rPr lang="en-US" sz="2800" dirty="0"/>
              <a:t> </a:t>
            </a:r>
            <a:r>
              <a:rPr lang="en-US" sz="2800" dirty="0" err="1"/>
              <a:t>resumidos</a:t>
            </a:r>
            <a:r>
              <a:rPr lang="en-US" sz="2800" dirty="0"/>
              <a:t> </a:t>
            </a:r>
            <a:r>
              <a:rPr lang="en-US" sz="2800" dirty="0" err="1"/>
              <a:t>por</a:t>
            </a:r>
            <a:r>
              <a:rPr lang="en-US" sz="2800" dirty="0"/>
              <a:t> la </a:t>
            </a:r>
            <a:r>
              <a:rPr lang="en-US" sz="2800" dirty="0" err="1"/>
              <a:t>Comisión</a:t>
            </a:r>
            <a:r>
              <a:rPr lang="en-US" sz="2800" dirty="0"/>
              <a:t> </a:t>
            </a:r>
            <a:r>
              <a:rPr lang="en-US" sz="2800" dirty="0" err="1"/>
              <a:t>Europea</a:t>
            </a:r>
            <a:r>
              <a:rPr lang="en-US" sz="2800" dirty="0"/>
              <a:t> de la </a:t>
            </a:r>
            <a:r>
              <a:rPr lang="en-US" sz="2800" dirty="0" err="1"/>
              <a:t>siguiente</a:t>
            </a:r>
            <a:r>
              <a:rPr lang="en-US" sz="2800" dirty="0"/>
              <a:t> </a:t>
            </a:r>
            <a:r>
              <a:rPr lang="en-US" sz="2800" dirty="0" err="1"/>
              <a:t>manera</a:t>
            </a:r>
            <a:r>
              <a:rPr lang="en-US" sz="2800" dirty="0"/>
              <a:t>:</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605964" y="1933743"/>
            <a:ext cx="8612605" cy="4422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buFont typeface="Wingdings" panose="05000000000000000000" pitchFamily="2" charset="2"/>
              <a:buChar char=""/>
            </a:pPr>
            <a:r>
              <a:rPr lang="es-ES" sz="2800" dirty="0">
                <a:effectLst/>
                <a:latin typeface="Calibri" panose="020F0502020204030204" pitchFamily="34" charset="0"/>
                <a:ea typeface="Calibri" panose="020F0502020204030204" pitchFamily="34" charset="0"/>
                <a:cs typeface="Arial" panose="020B0604020202020204" pitchFamily="34" charset="0"/>
              </a:rPr>
              <a:t>Aire fresco, agua limpia, tierra sana y biodiversidad</a:t>
            </a:r>
          </a:p>
          <a:p>
            <a:pPr marL="342900" lvl="0" indent="-342900" algn="l">
              <a:lnSpc>
                <a:spcPct val="115000"/>
              </a:lnSpc>
              <a:buFont typeface="Wingdings" panose="05000000000000000000" pitchFamily="2" charset="2"/>
              <a:buChar char=""/>
            </a:pPr>
            <a:r>
              <a:rPr lang="es-ES" sz="2800" dirty="0">
                <a:effectLst/>
                <a:latin typeface="Calibri" panose="020F0502020204030204" pitchFamily="34" charset="0"/>
                <a:ea typeface="Calibri" panose="020F0502020204030204" pitchFamily="34" charset="0"/>
                <a:cs typeface="Arial" panose="020B0604020202020204" pitchFamily="34" charset="0"/>
              </a:rPr>
              <a:t>Edificios renovados y energéticamente eficientes</a:t>
            </a:r>
          </a:p>
          <a:p>
            <a:pPr marL="342900" lvl="0" indent="-342900" algn="l">
              <a:lnSpc>
                <a:spcPct val="115000"/>
              </a:lnSpc>
              <a:buFont typeface="Wingdings" panose="05000000000000000000" pitchFamily="2" charset="2"/>
              <a:buChar char=""/>
            </a:pPr>
            <a:r>
              <a:rPr lang="es-ES" sz="2800" dirty="0">
                <a:effectLst/>
                <a:latin typeface="Calibri" panose="020F0502020204030204" pitchFamily="34" charset="0"/>
                <a:ea typeface="Calibri" panose="020F0502020204030204" pitchFamily="34" charset="0"/>
                <a:cs typeface="Arial" panose="020B0604020202020204" pitchFamily="34" charset="0"/>
              </a:rPr>
              <a:t>Alimentos sanos y asequibles</a:t>
            </a:r>
          </a:p>
          <a:p>
            <a:pPr marL="342900" lvl="0" indent="-342900" algn="l">
              <a:lnSpc>
                <a:spcPct val="115000"/>
              </a:lnSpc>
              <a:buFont typeface="Wingdings" panose="05000000000000000000" pitchFamily="2" charset="2"/>
              <a:buChar char=""/>
            </a:pPr>
            <a:r>
              <a:rPr lang="es-ES" sz="2800" dirty="0">
                <a:effectLst/>
                <a:latin typeface="Calibri" panose="020F0502020204030204" pitchFamily="34" charset="0"/>
                <a:ea typeface="Calibri" panose="020F0502020204030204" pitchFamily="34" charset="0"/>
                <a:cs typeface="Arial" panose="020B0604020202020204" pitchFamily="34" charset="0"/>
              </a:rPr>
              <a:t>Transporte sostenible</a:t>
            </a:r>
          </a:p>
          <a:p>
            <a:pPr marL="342900" lvl="0" indent="-342900" algn="l">
              <a:lnSpc>
                <a:spcPct val="115000"/>
              </a:lnSpc>
              <a:buFont typeface="Wingdings" panose="05000000000000000000" pitchFamily="2" charset="2"/>
              <a:buChar char=""/>
            </a:pPr>
            <a:r>
              <a:rPr lang="es-ES" sz="2800" dirty="0">
                <a:effectLst/>
                <a:latin typeface="Calibri" panose="020F0502020204030204" pitchFamily="34" charset="0"/>
                <a:ea typeface="Calibri" panose="020F0502020204030204" pitchFamily="34" charset="0"/>
                <a:cs typeface="Arial" panose="020B0604020202020204" pitchFamily="34" charset="0"/>
              </a:rPr>
              <a:t>Nuevos empleos y crecimiento económico</a:t>
            </a:r>
          </a:p>
          <a:p>
            <a:pPr algn="r">
              <a:lnSpc>
                <a:spcPct val="115000"/>
              </a:lnSpc>
              <a:spcAft>
                <a:spcPts val="1000"/>
              </a:spcAft>
            </a:pPr>
            <a:endParaRPr lang="de-AT" sz="16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de-AT" sz="1600" dirty="0">
                <a:effectLst/>
                <a:latin typeface="Calibri" panose="020F0502020204030204" pitchFamily="34" charset="0"/>
                <a:ea typeface="Calibri" panose="020F0502020204030204" pitchFamily="34" charset="0"/>
                <a:cs typeface="Arial" panose="020B0604020202020204" pitchFamily="34" charset="0"/>
              </a:rPr>
              <a:t>Comisión Europea. (2023). Un Pacto Verde Europeo.                                 </a:t>
            </a:r>
            <a:r>
              <a:rPr lang="de-AT"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de-AT" sz="1600" dirty="0">
                <a:effectLst/>
                <a:latin typeface="Calibri" panose="020F0502020204030204" pitchFamily="34" charset="0"/>
                <a:ea typeface="Calibri" panose="020F0502020204030204" pitchFamily="34" charset="0"/>
                <a:cs typeface="Arial" panose="020B0604020202020204" pitchFamily="34" charset="0"/>
              </a:rPr>
              <a:t> </a:t>
            </a:r>
          </a:p>
          <a:p>
            <a:pPr lvl="0" algn="l">
              <a:lnSpc>
                <a:spcPct val="115000"/>
              </a:lnSpc>
              <a:spcAft>
                <a:spcPts val="1000"/>
              </a:spcAft>
            </a:pPr>
            <a:endParaRPr lang="de-AT"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fik 8" descr="Ein Bild, das Pflanze, Zimmerpflanze, Blatt, Im Haus enthält.&#10;&#10;Automatisch generierte Beschreibung">
            <a:extLst>
              <a:ext uri="{FF2B5EF4-FFF2-40B4-BE49-F238E27FC236}">
                <a16:creationId xmlns:a16="http://schemas.microsoft.com/office/drawing/2014/main" id="{438A7E96-6F2F-3132-59FC-6745798B8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670" y="2360892"/>
            <a:ext cx="2313904" cy="3272849"/>
          </a:xfrm>
          <a:prstGeom prst="rect">
            <a:avLst/>
          </a:prstGeom>
        </p:spPr>
      </p:pic>
      <p:grpSp>
        <p:nvGrpSpPr>
          <p:cNvPr id="4" name="Gruppieren 7">
            <a:extLst>
              <a:ext uri="{FF2B5EF4-FFF2-40B4-BE49-F238E27FC236}">
                <a16:creationId xmlns:a16="http://schemas.microsoft.com/office/drawing/2014/main" id="{CABC44F6-0A35-22AD-FC5A-40925B358A67}"/>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F32341C4-21E2-D214-9668-A2DAF6CBD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86BAE4E-5B9E-DE2C-DFFE-EBA9D5F26FB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9560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U2: </a:t>
            </a:r>
            <a:r>
              <a:rPr lang="en-US" sz="4000" dirty="0" err="1"/>
              <a:t>Nuevos</a:t>
            </a:r>
            <a:r>
              <a:rPr lang="en-US" sz="4000" dirty="0"/>
              <a:t> </a:t>
            </a:r>
            <a:r>
              <a:rPr lang="en-US" sz="4000" dirty="0" err="1"/>
              <a:t>empleos</a:t>
            </a:r>
            <a:r>
              <a:rPr lang="en-US" sz="4000" dirty="0"/>
              <a:t> </a:t>
            </a:r>
            <a:r>
              <a:rPr lang="en-US" sz="4000" dirty="0" err="1"/>
              <a:t>en</a:t>
            </a:r>
            <a:r>
              <a:rPr lang="en-US" sz="4000" dirty="0"/>
              <a:t> la </a:t>
            </a:r>
            <a:r>
              <a:rPr lang="en-US" sz="4000" dirty="0" err="1"/>
              <a:t>economía</a:t>
            </a:r>
            <a:r>
              <a:rPr lang="en-US" sz="4000" dirty="0"/>
              <a:t> </a:t>
            </a:r>
            <a:r>
              <a:rPr lang="en-US" sz="4000" dirty="0" err="1"/>
              <a:t>verde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740947"/>
          </a:xfrm>
        </p:spPr>
        <p:txBody>
          <a:bodyPr>
            <a:normAutofit/>
          </a:bodyPr>
          <a:lstStyle/>
          <a:p>
            <a:pPr algn="l"/>
            <a:r>
              <a:rPr lang="en-US" sz="2800" dirty="0"/>
              <a:t>El </a:t>
            </a:r>
            <a:r>
              <a:rPr lang="en-US" sz="2800" dirty="0" err="1"/>
              <a:t>potencial</a:t>
            </a:r>
            <a:r>
              <a:rPr lang="en-US" sz="2800" dirty="0"/>
              <a:t> de </a:t>
            </a:r>
            <a:r>
              <a:rPr lang="en-US" sz="2800" dirty="0" err="1"/>
              <a:t>los</a:t>
            </a:r>
            <a:r>
              <a:rPr lang="en-US" sz="2800" dirty="0"/>
              <a:t> </a:t>
            </a:r>
            <a:r>
              <a:rPr lang="en-US" sz="2800" dirty="0" err="1"/>
              <a:t>empleos</a:t>
            </a:r>
            <a:r>
              <a:rPr lang="en-US" sz="2800" dirty="0"/>
              <a:t> </a:t>
            </a:r>
            <a:r>
              <a:rPr lang="en-US" sz="2800" dirty="0" err="1"/>
              <a:t>verdes</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628223"/>
            <a:ext cx="9087096" cy="441271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2600" dirty="0">
                <a:cs typeface="Arial" panose="020B0604020202020204" pitchFamily="34" charset="0"/>
              </a:rPr>
              <a:t>La transición a una economía verde ofrece oportunidades de creación de empleo y crecimiento económico sostenible. De acuerdo con la Organización Internacional del Trabajo (OIT), el paso a una economía más ecológica podría crear 24 millones de nuevos puestos de trabajo en todo el mundo de aquí a 2030 si se aplican las políticas adecuadas</a:t>
            </a:r>
            <a:r>
              <a:rPr lang="de-AT" sz="2600" dirty="0">
                <a:cs typeface="Arial" panose="020B0604020202020204" pitchFamily="34" charset="0"/>
              </a:rPr>
              <a:t> (Organización Internacional del Trabajo – OIT, 2023).</a:t>
            </a:r>
          </a:p>
          <a:p>
            <a:pPr algn="l">
              <a:lnSpc>
                <a:spcPct val="115000"/>
              </a:lnSpc>
              <a:spcAft>
                <a:spcPts val="1000"/>
              </a:spcAft>
            </a:pPr>
            <a:r>
              <a:rPr lang="es-ES" sz="2600" dirty="0">
                <a:effectLst/>
                <a:ea typeface="Calibri" panose="020F0502020204030204" pitchFamily="34" charset="0"/>
                <a:cs typeface="Arial" panose="020B0604020202020204" pitchFamily="34" charset="0"/>
              </a:rPr>
              <a:t>Los nuevos empleos serán generados por:</a:t>
            </a:r>
          </a:p>
          <a:p>
            <a:pPr marL="457200" indent="-457200" algn="l">
              <a:lnSpc>
                <a:spcPct val="115000"/>
              </a:lnSpc>
              <a:spcAft>
                <a:spcPts val="1000"/>
              </a:spcAft>
              <a:buFont typeface="Wingdings" panose="05000000000000000000" pitchFamily="2" charset="2"/>
              <a:buChar char="§"/>
            </a:pPr>
            <a:r>
              <a:rPr lang="es-ES" sz="2600" dirty="0">
                <a:effectLst/>
                <a:ea typeface="Calibri" panose="020F0502020204030204" pitchFamily="34" charset="0"/>
                <a:cs typeface="Arial" panose="020B0604020202020204" pitchFamily="34" charset="0"/>
              </a:rPr>
              <a:t>Adoptar prácticas sostenibles en el sector energético, recurrir a vehículos eléctricos y aumentar la eficiencia energética de los edificios existentes y futuros. </a:t>
            </a:r>
          </a:p>
          <a:p>
            <a:pPr marL="457200" indent="-457200" algn="l">
              <a:lnSpc>
                <a:spcPct val="115000"/>
              </a:lnSpc>
              <a:spcAft>
                <a:spcPts val="1000"/>
              </a:spcAft>
              <a:buFont typeface="Wingdings" panose="05000000000000000000" pitchFamily="2" charset="2"/>
              <a:buChar char="§"/>
            </a:pPr>
            <a:r>
              <a:rPr lang="es-ES" sz="2600" dirty="0">
                <a:effectLst/>
                <a:ea typeface="Calibri" panose="020F0502020204030204" pitchFamily="34" charset="0"/>
                <a:cs typeface="Arial" panose="020B0604020202020204" pitchFamily="34" charset="0"/>
              </a:rPr>
              <a:t>La economía circular, que implica reutilizar, reparar o reciclar, incrementar la fabricación y el consumo sostenibles, también generará empleos verdes</a:t>
            </a:r>
            <a:r>
              <a:rPr lang="en-GB" sz="2600" dirty="0">
                <a:effectLst/>
                <a:ea typeface="Calibri" panose="020F0502020204030204" pitchFamily="34" charset="0"/>
                <a:cs typeface="Arial" panose="020B0604020202020204" pitchFamily="34" charset="0"/>
              </a:rPr>
              <a:t>.</a:t>
            </a:r>
            <a:endParaRPr lang="de-AT" sz="2600" dirty="0">
              <a:effectLst/>
              <a:ea typeface="Calibri" panose="020F0502020204030204" pitchFamily="34" charset="0"/>
              <a:cs typeface="Arial" panose="020B0604020202020204" pitchFamily="34" charset="0"/>
            </a:endParaRPr>
          </a:p>
          <a:p>
            <a:pPr algn="l"/>
            <a:r>
              <a:rPr lang="de-AT" sz="1800" dirty="0">
                <a:effectLst/>
                <a:latin typeface="Calibri" panose="020F0502020204030204" pitchFamily="34" charset="0"/>
                <a:ea typeface="Calibri" panose="020F0502020204030204" pitchFamily="34" charset="0"/>
                <a:cs typeface="Arial" panose="020B0604020202020204" pitchFamily="34" charset="0"/>
              </a:rPr>
              <a:t>Ver: United Nations Sustainable Development. (2019). Green </a:t>
            </a:r>
            <a:r>
              <a:rPr lang="de-AT" sz="1800" dirty="0" err="1">
                <a:effectLst/>
                <a:latin typeface="Calibri" panose="020F0502020204030204" pitchFamily="34" charset="0"/>
                <a:ea typeface="Calibri" panose="020F0502020204030204" pitchFamily="34" charset="0"/>
                <a:cs typeface="Arial" panose="020B0604020202020204" pitchFamily="34" charset="0"/>
              </a:rPr>
              <a:t>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could</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create</a:t>
            </a:r>
            <a:r>
              <a:rPr lang="de-AT" sz="1800" dirty="0">
                <a:effectLst/>
                <a:latin typeface="Calibri" panose="020F0502020204030204" pitchFamily="34" charset="0"/>
                <a:ea typeface="Calibri" panose="020F0502020204030204" pitchFamily="34" charset="0"/>
                <a:cs typeface="Arial" panose="020B0604020202020204" pitchFamily="34" charset="0"/>
              </a:rPr>
              <a:t> 24 </a:t>
            </a:r>
            <a:r>
              <a:rPr lang="de-AT" sz="1800" dirty="0" err="1">
                <a:effectLst/>
                <a:latin typeface="Calibri" panose="020F0502020204030204" pitchFamily="34" charset="0"/>
                <a:ea typeface="Calibri" panose="020F0502020204030204" pitchFamily="34" charset="0"/>
                <a:cs typeface="Arial" panose="020B0604020202020204" pitchFamily="34" charset="0"/>
              </a:rPr>
              <a:t>million</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new</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jobs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https://www.un.org/sustainabledevelopment/blog/2019/04/green-economy-could-create-24-million-new-jobs/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r>
              <a:rPr lang="de-AT" sz="1800" dirty="0">
                <a:latin typeface="Calibri" panose="020F0502020204030204" pitchFamily="34" charset="0"/>
                <a:ea typeface="Calibri" panose="020F0502020204030204" pitchFamily="34" charset="0"/>
                <a:cs typeface="Arial" panose="020B0604020202020204" pitchFamily="34" charset="0"/>
              </a:rPr>
              <a:t>Ver</a:t>
            </a:r>
            <a:r>
              <a:rPr lang="de-AT" sz="1800" dirty="0">
                <a:effectLst/>
                <a:latin typeface="Calibri" panose="020F0502020204030204" pitchFamily="34" charset="0"/>
                <a:ea typeface="Calibri" panose="020F0502020204030204" pitchFamily="34" charset="0"/>
                <a:cs typeface="Arial" panose="020B0604020202020204" pitchFamily="34" charset="0"/>
              </a:rPr>
              <a:t>: Iberdrola. (2020). </a:t>
            </a:r>
            <a:r>
              <a:rPr lang="de-AT" sz="1800" dirty="0" err="1">
                <a:effectLst/>
                <a:latin typeface="Calibri" panose="020F0502020204030204" pitchFamily="34" charset="0"/>
                <a:ea typeface="Calibri" panose="020F0502020204030204" pitchFamily="34" charset="0"/>
                <a:cs typeface="Arial" panose="020B0604020202020204" pitchFamily="34" charset="0"/>
              </a:rPr>
              <a:t>What</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are</a:t>
            </a:r>
            <a:r>
              <a:rPr lang="de-AT" sz="1800" dirty="0">
                <a:effectLst/>
                <a:latin typeface="Calibri" panose="020F0502020204030204" pitchFamily="34" charset="0"/>
                <a:ea typeface="Calibri" panose="020F0502020204030204" pitchFamily="34" charset="0"/>
                <a:cs typeface="Arial" panose="020B0604020202020204" pitchFamily="34" charset="0"/>
              </a:rPr>
              <a:t> Green Jobs and </a:t>
            </a:r>
            <a:r>
              <a:rPr lang="de-AT" sz="1800" dirty="0" err="1">
                <a:effectLst/>
                <a:latin typeface="Calibri" panose="020F0502020204030204" pitchFamily="34" charset="0"/>
                <a:ea typeface="Calibri" panose="020F0502020204030204" pitchFamily="34" charset="0"/>
                <a:cs typeface="Arial" panose="020B0604020202020204" pitchFamily="34" charset="0"/>
              </a:rPr>
              <a:t>its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impact</a:t>
            </a:r>
            <a:r>
              <a:rPr lang="de-AT" sz="1800" dirty="0">
                <a:effectLst/>
                <a:latin typeface="Calibri" panose="020F0502020204030204" pitchFamily="34" charset="0"/>
                <a:ea typeface="Calibri" panose="020F0502020204030204" pitchFamily="34" charset="0"/>
                <a:cs typeface="Arial" panose="020B0604020202020204" pitchFamily="34" charset="0"/>
              </a:rPr>
              <a:t> on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https://www.iberdrola.com/sustainability/what-are-green-jobs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de-AT" sz="1800" dirty="0">
              <a:latin typeface="Calibri" panose="020F0502020204030204" pitchFamily="34" charset="0"/>
              <a:cs typeface="Arial" panose="020B0604020202020204" pitchFamily="34" charset="0"/>
            </a:endParaRPr>
          </a:p>
        </p:txBody>
      </p:sp>
      <p:pic>
        <p:nvPicPr>
          <p:cNvPr id="8" name="Grafik 7" descr="Ein Bild, das Uhr enthält.&#10;&#10;Automatisch generierte Beschreibung">
            <a:extLst>
              <a:ext uri="{FF2B5EF4-FFF2-40B4-BE49-F238E27FC236}">
                <a16:creationId xmlns:a16="http://schemas.microsoft.com/office/drawing/2014/main" id="{D90D5FDA-0A90-C644-DA62-D62D950B510A}"/>
              </a:ext>
            </a:extLst>
          </p:cNvPr>
          <p:cNvPicPr>
            <a:picLocks noChangeAspect="1"/>
          </p:cNvPicPr>
          <p:nvPr/>
        </p:nvPicPr>
        <p:blipFill rotWithShape="1">
          <a:blip r:embed="rId6">
            <a:extLst>
              <a:ext uri="{28A0092B-C50C-407E-A947-70E740481C1C}">
                <a14:useLocalDpi xmlns:a14="http://schemas.microsoft.com/office/drawing/2010/main" val="0"/>
              </a:ext>
            </a:extLst>
          </a:blip>
          <a:srcRect l="15977" r="13314"/>
          <a:stretch/>
        </p:blipFill>
        <p:spPr>
          <a:xfrm>
            <a:off x="9819424" y="2369170"/>
            <a:ext cx="2331191" cy="4663225"/>
          </a:xfrm>
          <a:prstGeom prst="rect">
            <a:avLst/>
          </a:prstGeom>
        </p:spPr>
      </p:pic>
      <p:grpSp>
        <p:nvGrpSpPr>
          <p:cNvPr id="4" name="Gruppieren 7">
            <a:extLst>
              <a:ext uri="{FF2B5EF4-FFF2-40B4-BE49-F238E27FC236}">
                <a16:creationId xmlns:a16="http://schemas.microsoft.com/office/drawing/2014/main" id="{23B62A9B-B576-C69C-A101-8711961449B0}"/>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234BC194-1183-3663-A6C5-C88F5B58E3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C5E3661-1FFB-8F6B-13B1-85324D79DB3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27238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594878"/>
            <a:ext cx="8924337" cy="613068"/>
          </a:xfrm>
        </p:spPr>
        <p:txBody>
          <a:bodyPr>
            <a:noAutofit/>
          </a:bodyPr>
          <a:lstStyle/>
          <a:p>
            <a:pPr algn="l"/>
            <a:r>
              <a:rPr lang="de-AT" sz="4000" dirty="0"/>
              <a:t>U2: </a:t>
            </a:r>
            <a:r>
              <a:rPr lang="en-US" sz="4000" dirty="0" err="1"/>
              <a:t>Futuras</a:t>
            </a:r>
            <a:r>
              <a:rPr lang="en-US" sz="4000" dirty="0"/>
              <a:t> </a:t>
            </a:r>
            <a:r>
              <a:rPr lang="en-US" sz="4000" dirty="0" err="1"/>
              <a:t>competencias</a:t>
            </a:r>
            <a:r>
              <a:rPr lang="en-US" sz="4000" dirty="0"/>
              <a:t> </a:t>
            </a:r>
            <a:r>
              <a:rPr lang="en-US" sz="4000" dirty="0" err="1"/>
              <a:t>necesarias</a:t>
            </a:r>
            <a:r>
              <a:rPr lang="en-US" sz="4000" dirty="0"/>
              <a:t> para </a:t>
            </a:r>
            <a:r>
              <a:rPr lang="en-US" sz="4000" dirty="0" err="1"/>
              <a:t>los</a:t>
            </a:r>
            <a:r>
              <a:rPr lang="en-US" sz="4000" dirty="0"/>
              <a:t> </a:t>
            </a:r>
            <a:r>
              <a:rPr lang="en-US" sz="4000" dirty="0" err="1"/>
              <a:t>empleos</a:t>
            </a:r>
            <a:r>
              <a:rPr lang="en-US" sz="4000" dirty="0"/>
              <a:t> </a:t>
            </a:r>
            <a:r>
              <a:rPr lang="en-US" sz="4000" dirty="0" err="1"/>
              <a:t>verdes</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192534"/>
            <a:ext cx="8924339" cy="740947"/>
          </a:xfrm>
        </p:spPr>
        <p:txBody>
          <a:bodyPr>
            <a:normAutofit/>
          </a:bodyPr>
          <a:lstStyle/>
          <a:p>
            <a:pPr algn="l"/>
            <a:r>
              <a:rPr lang="en-US" sz="2800" dirty="0"/>
              <a:t>Agenda </a:t>
            </a:r>
            <a:r>
              <a:rPr lang="en-US" sz="2800" dirty="0" err="1"/>
              <a:t>Europea</a:t>
            </a:r>
            <a:r>
              <a:rPr lang="en-US" sz="2800" dirty="0"/>
              <a:t> de </a:t>
            </a:r>
            <a:r>
              <a:rPr lang="en-US" sz="2800" dirty="0" err="1"/>
              <a:t>Habilidades</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116693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754371"/>
            <a:ext cx="8686457" cy="45813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800" dirty="0">
                <a:effectLst/>
                <a:latin typeface="Calibri" panose="020F0502020204030204" pitchFamily="34" charset="0"/>
                <a:ea typeface="Calibri" panose="020F0502020204030204" pitchFamily="34" charset="0"/>
                <a:cs typeface="Arial" panose="020B0604020202020204" pitchFamily="34" charset="0"/>
              </a:rPr>
              <a:t>Se propone garantizar que las personas desarrollen las capacidades y competencias necesarias para las transiciones ecológica y digital. La Agenda Europea de Habilidades es un plan de cinco años para ayudar a las personas y a las empresas a desarrollar más y mejores habilidades y a ponerlas en práctica, mediante</a:t>
            </a:r>
            <a:r>
              <a:rPr lang="en-GB" sz="1800" dirty="0">
                <a:effectLst/>
                <a:ea typeface="Calibri" panose="020F0502020204030204" pitchFamily="34" charset="0"/>
                <a:cs typeface="Arial" panose="020B0604020202020204" pitchFamily="34" charset="0"/>
              </a:rPr>
              <a:t>:</a:t>
            </a:r>
            <a:endParaRPr lang="en-GB" sz="1800" dirty="0">
              <a:effectLst/>
              <a:ea typeface="Times New Roman" panose="02020603050405020304" pitchFamily="18"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fortalecer la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competitividad sostenible</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como se establece en el </a:t>
            </a:r>
            <a:r>
              <a:rPr lang="es-E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Pacto Verde Europeo</a:t>
            </a:r>
            <a:endParaRPr lang="es-E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asegurar la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equidad social</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poniendo en práctica el primer principio del </a:t>
            </a:r>
            <a:r>
              <a:rPr lang="es-E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Pilar Europeo de Derechos Sociales</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ES" sz="1800"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acceso a la educación, la formación y el aprendizaje permanente para todo el mundo, en cualquier lugar de la UE.</a:t>
            </a:r>
            <a:endParaRPr lang="es-E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SzPts val="1000"/>
              <a:buFont typeface="Wingdings" panose="05000000000000000000" pitchFamily="2" charset="2"/>
              <a:buChar char=""/>
              <a:tabLst>
                <a:tab pos="457200" algn="l"/>
              </a:tabLst>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reforzar la </a:t>
            </a: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resistencia</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para reaccionar ante las crisis, basándose en las lecciones aprendidas durante la pandemia</a:t>
            </a:r>
            <a:r>
              <a:rPr lang="es-ES" sz="1800" dirty="0">
                <a:solidFill>
                  <a:srgbClr val="000000"/>
                </a:solidFill>
                <a:latin typeface="Calibri" panose="020F0502020204030204" pitchFamily="34" charset="0"/>
                <a:ea typeface="Calibri" panose="020F0502020204030204" pitchFamily="34" charset="0"/>
                <a:cs typeface="Calibri" panose="020F0502020204030204" pitchFamily="34" charset="0"/>
              </a:rPr>
              <a:t> de</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COVID-19.</a:t>
            </a:r>
            <a:endParaRPr lang="es-E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l"/>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r>
              <a:rPr lang="en-GB" sz="1800" dirty="0" err="1">
                <a:latin typeface="Calibri" panose="020F0502020204030204" pitchFamily="34" charset="0"/>
                <a:ea typeface="Calibri" panose="020F0502020204030204" pitchFamily="34" charset="0"/>
                <a:cs typeface="Arial" panose="020B0604020202020204" pitchFamily="34" charset="0"/>
              </a:rPr>
              <a:t>Página</a:t>
            </a:r>
            <a:r>
              <a:rPr lang="en-GB" sz="1800" dirty="0">
                <a:latin typeface="Calibri" panose="020F0502020204030204" pitchFamily="34" charset="0"/>
                <a:ea typeface="Calibri" panose="020F0502020204030204" pitchFamily="34" charset="0"/>
                <a:cs typeface="Arial" panose="020B0604020202020204" pitchFamily="34" charset="0"/>
              </a:rPr>
              <a:t> web</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https://ec.europa.eu/social/main.jsp?catId=1223&amp;langId=en</a:t>
            </a:r>
            <a:endParaRPr lang="en-GB" dirty="0"/>
          </a:p>
        </p:txBody>
      </p:sp>
      <p:pic>
        <p:nvPicPr>
          <p:cNvPr id="8" name="Grafik 7" descr="Ein Bild, das Text, Schrift, Screenshot, Grafiken enthält.&#10;&#10;Automatisch generierte Beschreibung">
            <a:extLst>
              <a:ext uri="{FF2B5EF4-FFF2-40B4-BE49-F238E27FC236}">
                <a16:creationId xmlns:a16="http://schemas.microsoft.com/office/drawing/2014/main" id="{34DA49D9-33F7-2EE0-8DA9-BB78E0EDBC2C}"/>
              </a:ext>
            </a:extLst>
          </p:cNvPr>
          <p:cNvPicPr>
            <a:picLocks noChangeAspect="1"/>
          </p:cNvPicPr>
          <p:nvPr/>
        </p:nvPicPr>
        <p:blipFill rotWithShape="1">
          <a:blip r:embed="rId7">
            <a:extLst>
              <a:ext uri="{28A0092B-C50C-407E-A947-70E740481C1C}">
                <a14:useLocalDpi xmlns:a14="http://schemas.microsoft.com/office/drawing/2010/main" val="0"/>
              </a:ext>
            </a:extLst>
          </a:blip>
          <a:srcRect t="20533"/>
          <a:stretch/>
        </p:blipFill>
        <p:spPr>
          <a:xfrm>
            <a:off x="8211712" y="4970216"/>
            <a:ext cx="4332088" cy="4869284"/>
          </a:xfrm>
          <a:prstGeom prst="rect">
            <a:avLst/>
          </a:prstGeom>
        </p:spPr>
      </p:pic>
      <p:grpSp>
        <p:nvGrpSpPr>
          <p:cNvPr id="4" name="Gruppieren 7">
            <a:extLst>
              <a:ext uri="{FF2B5EF4-FFF2-40B4-BE49-F238E27FC236}">
                <a16:creationId xmlns:a16="http://schemas.microsoft.com/office/drawing/2014/main" id="{937BDC03-140D-2760-EBEF-1F5893EA4B2F}"/>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A3F2E0D6-9E93-0965-F8B0-F0C1AFD9D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520F08C-9BCD-085C-FF74-114B7DDA2DB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0000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352789"/>
            <a:ext cx="8924339" cy="1493802"/>
          </a:xfrm>
        </p:spPr>
        <p:txBody>
          <a:bodyPr>
            <a:normAutofit/>
          </a:bodyPr>
          <a:lstStyle/>
          <a:p>
            <a:pPr algn="l"/>
            <a:r>
              <a:rPr lang="es-ES" sz="2000" dirty="0"/>
              <a:t>En el trabajo de investigación «</a:t>
            </a:r>
            <a:r>
              <a:rPr lang="en-US" sz="2000" dirty="0"/>
              <a:t>Green jobs, definitional issues, and the employment of young people: An analysis of three European Union countries</a:t>
            </a:r>
            <a:r>
              <a:rPr lang="es-ES" sz="2000" dirty="0"/>
              <a:t>», </a:t>
            </a:r>
            <a:r>
              <a:rPr lang="es-ES" sz="2000" dirty="0" err="1"/>
              <a:t>Sulich</a:t>
            </a:r>
            <a:r>
              <a:rPr lang="es-ES" sz="2000" dirty="0"/>
              <a:t> (et al.) afirma que los empleos verdes pueden ser una solución para las personas jóvenes desempleadas, no sólo ofreciéndoles trabajo, sino también permitiéndoles formar parte de la solución al cambio climático </a:t>
            </a:r>
            <a:r>
              <a:rPr lang="en-US" sz="2000" dirty="0"/>
              <a:t>(</a:t>
            </a:r>
            <a:r>
              <a:rPr lang="de-AT" sz="1800" dirty="0" err="1">
                <a:effectLst/>
                <a:latin typeface="Calibri" panose="020F0502020204030204" pitchFamily="34" charset="0"/>
                <a:ea typeface="Calibri" panose="020F0502020204030204" pitchFamily="34" charset="0"/>
                <a:cs typeface="Arial" panose="020B0604020202020204" pitchFamily="34" charset="0"/>
              </a:rPr>
              <a:t>ScienceDirect</a:t>
            </a:r>
            <a:r>
              <a:rPr lang="de-AT" sz="1800" dirty="0">
                <a:effectLst/>
                <a:latin typeface="Calibri" panose="020F0502020204030204" pitchFamily="34" charset="0"/>
                <a:ea typeface="Calibri" panose="020F0502020204030204" pitchFamily="34" charset="0"/>
                <a:cs typeface="Arial" panose="020B0604020202020204" pitchFamily="34" charset="0"/>
              </a:rPr>
              <a:t>. 2020). </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1223495"/>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2800086"/>
            <a:ext cx="10738885" cy="35897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sz="2000" dirty="0">
                <a:effectLst/>
                <a:ea typeface="Calibri" panose="020F0502020204030204" pitchFamily="34" charset="0"/>
                <a:cs typeface="Arial" panose="020B0604020202020204" pitchFamily="34" charset="0"/>
              </a:rPr>
              <a:t>El creciente énfasis en la construcción de la economía verde ofrece excelentes oportunidades de empleo a las personas jóvenes que buscan su primer empleo.</a:t>
            </a:r>
          </a:p>
          <a:p>
            <a:pPr marL="342900" indent="-342900" algn="l">
              <a:buFont typeface="Wingdings" panose="05000000000000000000" pitchFamily="2" charset="2"/>
              <a:buChar char="§"/>
            </a:pPr>
            <a:r>
              <a:rPr lang="es-ES" sz="2000" dirty="0">
                <a:effectLst/>
                <a:ea typeface="Calibri" panose="020F0502020204030204" pitchFamily="34" charset="0"/>
                <a:cs typeface="Arial" panose="020B0604020202020204" pitchFamily="34" charset="0"/>
              </a:rPr>
              <a:t>Sin embargo, los/as jóvenes con escaso nivel educativo pueden tener dificultades para acceder a los empleos verdes. </a:t>
            </a:r>
          </a:p>
          <a:p>
            <a:pPr marL="342900" indent="-342900" algn="l">
              <a:buFont typeface="Wingdings" panose="05000000000000000000" pitchFamily="2" charset="2"/>
              <a:buChar char="§"/>
            </a:pPr>
            <a:r>
              <a:rPr lang="es-ES" sz="2000" dirty="0">
                <a:effectLst/>
                <a:ea typeface="Calibri" panose="020F0502020204030204" pitchFamily="34" charset="0"/>
                <a:cs typeface="Arial" panose="020B0604020202020204" pitchFamily="34" charset="0"/>
              </a:rPr>
              <a:t>Los esfuerzos para identificar las necesidades de cualificación para los puestos de trabajo en una economía con bajas emisiones de carbono han sido asumidos de forma más destacada por las regiones.</a:t>
            </a:r>
            <a:endParaRPr lang="en-US" sz="2000" dirty="0">
              <a:ea typeface="Calibri" panose="020F0502020204030204" pitchFamily="34" charset="0"/>
              <a:cs typeface="Arial" panose="020B0604020202020204" pitchFamily="34" charset="0"/>
            </a:endParaRPr>
          </a:p>
          <a:p>
            <a:pPr algn="l"/>
            <a:r>
              <a:rPr lang="es-ES" sz="2000" dirty="0">
                <a:ea typeface="Calibri" panose="020F0502020204030204" pitchFamily="34" charset="0"/>
                <a:cs typeface="Arial" panose="020B0604020202020204" pitchFamily="34" charset="0"/>
              </a:rPr>
              <a:t>La Iniciativa Europea de Competencias del Pacto Verde busca promover la equidad social y la inclusión garantizando que todos/as los/as trabajadores/as dispongan de acceso a la formación y educación que necesitan para participar en la economía verde.</a:t>
            </a:r>
            <a:endParaRPr lang="en-US" sz="2000" dirty="0">
              <a:effectLst/>
              <a:ea typeface="Calibri" panose="020F0502020204030204" pitchFamily="34" charset="0"/>
              <a:cs typeface="Arial" panose="020B0604020202020204" pitchFamily="34" charset="0"/>
            </a:endParaRPr>
          </a:p>
        </p:txBody>
      </p:sp>
      <p:grpSp>
        <p:nvGrpSpPr>
          <p:cNvPr id="4" name="Gruppieren 7">
            <a:extLst>
              <a:ext uri="{FF2B5EF4-FFF2-40B4-BE49-F238E27FC236}">
                <a16:creationId xmlns:a16="http://schemas.microsoft.com/office/drawing/2014/main" id="{3605EC7D-1315-39DD-287B-6BD9C2C77EBC}"/>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C1872B2C-3DEE-C47C-018E-3E8E1F7C2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0D9F3E3-10E7-DFBD-4CFD-98B04281027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9" name="Titel 1">
            <a:extLst>
              <a:ext uri="{FF2B5EF4-FFF2-40B4-BE49-F238E27FC236}">
                <a16:creationId xmlns:a16="http://schemas.microsoft.com/office/drawing/2014/main" id="{E278EE01-524E-C11C-EEA7-E90CBC8B9AAA}"/>
              </a:ext>
            </a:extLst>
          </p:cNvPr>
          <p:cNvSpPr txBox="1">
            <a:spLocks/>
          </p:cNvSpPr>
          <p:nvPr/>
        </p:nvSpPr>
        <p:spPr>
          <a:xfrm>
            <a:off x="911260" y="583667"/>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U2: </a:t>
            </a:r>
            <a:r>
              <a:rPr lang="en-US" sz="4000" dirty="0" err="1"/>
              <a:t>Futuras</a:t>
            </a:r>
            <a:r>
              <a:rPr lang="en-US" sz="4000" dirty="0"/>
              <a:t> </a:t>
            </a:r>
            <a:r>
              <a:rPr lang="en-US" sz="4000" dirty="0" err="1"/>
              <a:t>competencias</a:t>
            </a:r>
            <a:r>
              <a:rPr lang="en-US" sz="4000" dirty="0"/>
              <a:t> </a:t>
            </a:r>
            <a:r>
              <a:rPr lang="en-US" sz="4000" dirty="0" err="1"/>
              <a:t>necesarias</a:t>
            </a:r>
            <a:r>
              <a:rPr lang="en-US" sz="4000" dirty="0"/>
              <a:t> para </a:t>
            </a:r>
            <a:r>
              <a:rPr lang="en-US" sz="4000" dirty="0" err="1"/>
              <a:t>los</a:t>
            </a:r>
            <a:r>
              <a:rPr lang="en-US" sz="4000" dirty="0"/>
              <a:t> </a:t>
            </a:r>
            <a:r>
              <a:rPr lang="en-US" sz="4000" dirty="0" err="1"/>
              <a:t>empleos</a:t>
            </a:r>
            <a:r>
              <a:rPr lang="en-US" sz="4000" dirty="0"/>
              <a:t> </a:t>
            </a:r>
            <a:r>
              <a:rPr lang="en-US" sz="4000" dirty="0" err="1"/>
              <a:t>verdes</a:t>
            </a:r>
            <a:endParaRPr lang="de-AT" sz="4000" dirty="0"/>
          </a:p>
        </p:txBody>
      </p:sp>
    </p:spTree>
    <p:extLst>
      <p:ext uri="{BB962C8B-B14F-4D97-AF65-F5344CB8AC3E}">
        <p14:creationId xmlns:p14="http://schemas.microsoft.com/office/powerpoint/2010/main" val="137049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U2: Abordar el déficit de cualificaciones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900301"/>
            <a:ext cx="8924339" cy="874361"/>
          </a:xfrm>
        </p:spPr>
        <p:txBody>
          <a:bodyPr>
            <a:normAutofit/>
          </a:bodyPr>
          <a:lstStyle/>
          <a:p>
            <a:pPr algn="l"/>
            <a:r>
              <a:rPr lang="es-ES" sz="1800" dirty="0">
                <a:effectLst/>
                <a:latin typeface="Calibri" panose="020F0502020204030204" pitchFamily="34" charset="0"/>
                <a:ea typeface="Calibri" panose="020F0502020204030204" pitchFamily="34" charset="0"/>
                <a:cs typeface="Arial" panose="020B0604020202020204" pitchFamily="34" charset="0"/>
              </a:rPr>
              <a:t>Los países europeos afrontan de diversas maneras el déficit de cualificaciones para los empleos verdes entre los/as jóvenes con bajo nivel educativo. A continuación, se ofrecen algunos ejemplos</a:t>
            </a:r>
            <a:r>
              <a:rPr lang="en-US" sz="2000" dirty="0"/>
              <a:t>:</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743959"/>
            <a:ext cx="9248788" cy="4510363"/>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5000"/>
              </a:lnSpc>
              <a:buFont typeface="Wingdings" panose="05000000000000000000" pitchFamily="2" charset="2"/>
              <a:buChar char=""/>
            </a:pPr>
            <a:r>
              <a:rPr lang="es-ES" sz="2500" dirty="0">
                <a:effectLst/>
                <a:latin typeface="Calibri" panose="020F0502020204030204" pitchFamily="34" charset="0"/>
                <a:ea typeface="Calibri" panose="020F0502020204030204" pitchFamily="34" charset="0"/>
                <a:cs typeface="Arial" panose="020B0604020202020204" pitchFamily="34" charset="0"/>
              </a:rPr>
              <a:t>Lanzamiento de iniciativas para abordar el déficit de cualificaciones: el</a:t>
            </a:r>
            <a:r>
              <a:rPr lang="es-ES" sz="2500" b="1" dirty="0">
                <a:effectLst/>
                <a:latin typeface="Calibri" panose="020F0502020204030204" pitchFamily="34" charset="0"/>
                <a:ea typeface="Calibri" panose="020F0502020204030204" pitchFamily="34" charset="0"/>
                <a:cs typeface="Arial" panose="020B0604020202020204" pitchFamily="34" charset="0"/>
              </a:rPr>
              <a:t> Pacto de Empleos Verdes para la Juventud</a:t>
            </a:r>
            <a:r>
              <a:rPr lang="es-ES" sz="2500" dirty="0">
                <a:effectLst/>
                <a:latin typeface="Calibri" panose="020F0502020204030204" pitchFamily="34" charset="0"/>
                <a:ea typeface="Calibri" panose="020F0502020204030204" pitchFamily="34" charset="0"/>
                <a:cs typeface="Arial" panose="020B0604020202020204" pitchFamily="34" charset="0"/>
              </a:rPr>
              <a:t>, lanzado en la COP27, pretende abordar el déficit de cualificaciones para los empleos verdes entre los/as jóvenes</a:t>
            </a:r>
            <a:r>
              <a:rPr lang="en-GB" sz="2500" dirty="0">
                <a:effectLst/>
                <a:latin typeface="Calibri" panose="020F0502020204030204" pitchFamily="34" charset="0"/>
                <a:ea typeface="Calibri" panose="020F0502020204030204" pitchFamily="34" charset="0"/>
                <a:cs typeface="Arial" panose="020B0604020202020204" pitchFamily="34" charset="0"/>
              </a:rPr>
              <a:t>. </a:t>
            </a:r>
            <a:r>
              <a:rPr lang="de-AT" sz="2500" dirty="0">
                <a:effectLst/>
                <a:latin typeface="Calibri" panose="020F0502020204030204" pitchFamily="34" charset="0"/>
                <a:ea typeface="Calibri" panose="020F0502020204030204" pitchFamily="34" charset="0"/>
                <a:cs typeface="Arial" panose="020B0604020202020204" pitchFamily="34" charset="0"/>
              </a:rPr>
              <a:t>Climate Action for Jobs. (2022). Launching the Green Jobs for Youth Pact at COP27. </a:t>
            </a:r>
            <a:r>
              <a:rPr lang="de-AT" sz="25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https://www.climateaction4jobs.org/launching-the-green-jobs-for-youth-pact-at-cop27/</a:t>
            </a:r>
            <a:r>
              <a:rPr lang="de-AT" sz="25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15000"/>
              </a:lnSpc>
              <a:buFont typeface="Wingdings" panose="05000000000000000000" pitchFamily="2" charset="2"/>
              <a:buChar char=""/>
            </a:pPr>
            <a:r>
              <a:rPr lang="es-ES" sz="2500" dirty="0">
                <a:effectLst/>
                <a:latin typeface="Calibri" panose="020F0502020204030204" pitchFamily="34" charset="0"/>
                <a:ea typeface="Calibri" panose="020F0502020204030204" pitchFamily="34" charset="0"/>
                <a:cs typeface="Arial" panose="020B0604020202020204" pitchFamily="34" charset="0"/>
              </a:rPr>
              <a:t>La </a:t>
            </a:r>
            <a:r>
              <a:rPr lang="es-ES" sz="2500" b="1" dirty="0">
                <a:effectLst/>
                <a:latin typeface="Calibri" panose="020F0502020204030204" pitchFamily="34" charset="0"/>
                <a:ea typeface="Calibri" panose="020F0502020204030204" pitchFamily="34" charset="0"/>
                <a:cs typeface="Arial" panose="020B0604020202020204" pitchFamily="34" charset="0"/>
              </a:rPr>
              <a:t>Iniciativa Europea de Competencias del Pacto Verde</a:t>
            </a:r>
            <a:r>
              <a:rPr lang="es-ES" sz="2500" dirty="0">
                <a:effectLst/>
                <a:latin typeface="Calibri" panose="020F0502020204030204" pitchFamily="34" charset="0"/>
                <a:ea typeface="Calibri" panose="020F0502020204030204" pitchFamily="34" charset="0"/>
                <a:cs typeface="Arial" panose="020B0604020202020204" pitchFamily="34" charset="0"/>
              </a:rPr>
              <a:t> es otra iniciativa lanzada por la UE para proporcionar oportunidades de mejora y reciclaje profesional a los/as trabajadores/as de los sectores afectados por la transición ecológica</a:t>
            </a:r>
            <a:r>
              <a:rPr lang="en-GB" sz="2500" baseline="30000" dirty="0">
                <a:latin typeface="Calibri" panose="020F0502020204030204" pitchFamily="34" charset="0"/>
                <a:ea typeface="Calibri" panose="020F0502020204030204" pitchFamily="34" charset="0"/>
                <a:cs typeface="Arial" panose="020B0604020202020204" pitchFamily="34" charset="0"/>
              </a:rPr>
              <a:t>.</a:t>
            </a:r>
            <a:r>
              <a:rPr lang="en-GB" sz="2500" baseline="30000" dirty="0">
                <a:effectLst/>
                <a:latin typeface="Calibri" panose="020F0502020204030204" pitchFamily="34" charset="0"/>
                <a:ea typeface="Calibri" panose="020F0502020204030204" pitchFamily="34" charset="0"/>
                <a:cs typeface="Arial" panose="020B0604020202020204" pitchFamily="34" charset="0"/>
              </a:rPr>
              <a:t> </a:t>
            </a:r>
            <a:r>
              <a:rPr lang="de-AT" sz="2500" dirty="0">
                <a:effectLst/>
                <a:latin typeface="Calibri" panose="020F0502020204030204" pitchFamily="34" charset="0"/>
                <a:ea typeface="Calibri" panose="020F0502020204030204" pitchFamily="34" charset="0"/>
                <a:cs typeface="Arial" panose="020B0604020202020204" pitchFamily="34" charset="0"/>
              </a:rPr>
              <a:t>Cedefop. (2015). Future skill needs for the green economy. </a:t>
            </a:r>
            <a:r>
              <a:rPr lang="de-AT" sz="25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https://www.cedefop.europa.eu/files/5501_en.pdf</a:t>
            </a:r>
            <a:r>
              <a:rPr lang="de-AT" sz="25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s-ES" sz="2500" b="1" dirty="0">
                <a:effectLst/>
                <a:latin typeface="Calibri" panose="020F0502020204030204" pitchFamily="34" charset="0"/>
                <a:ea typeface="Calibri" panose="020F0502020204030204" pitchFamily="34" charset="0"/>
                <a:cs typeface="Arial" panose="020B0604020202020204" pitchFamily="34" charset="0"/>
              </a:rPr>
              <a:t>Facilitar educación y formación:</a:t>
            </a:r>
            <a:r>
              <a:rPr lang="es-ES" sz="2500" dirty="0">
                <a:effectLst/>
                <a:latin typeface="Calibri" panose="020F0502020204030204" pitchFamily="34" charset="0"/>
                <a:ea typeface="Calibri" panose="020F0502020204030204" pitchFamily="34" charset="0"/>
                <a:cs typeface="Arial" panose="020B0604020202020204" pitchFamily="34" charset="0"/>
              </a:rPr>
              <a:t> a pesar de querer empleos para combatir el cambio climático, las personas jóvenes no comprenden suficientemente las competencias verdes</a:t>
            </a:r>
            <a:r>
              <a:rPr lang="en-GB" sz="2500" dirty="0">
                <a:effectLst/>
                <a:latin typeface="Calibri" panose="020F0502020204030204" pitchFamily="34" charset="0"/>
                <a:ea typeface="Calibri" panose="020F0502020204030204" pitchFamily="34" charset="0"/>
                <a:cs typeface="Arial" panose="020B0604020202020204" pitchFamily="34" charset="0"/>
              </a:rPr>
              <a:t>.</a:t>
            </a:r>
            <a:r>
              <a:rPr lang="de-AT" sz="2500" dirty="0">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s-ES" sz="2500" b="1" dirty="0">
                <a:effectLst/>
                <a:latin typeface="Calibri" panose="020F0502020204030204" pitchFamily="34" charset="0"/>
                <a:ea typeface="Calibri" panose="020F0502020204030204" pitchFamily="34" charset="0"/>
                <a:cs typeface="Arial" panose="020B0604020202020204" pitchFamily="34" charset="0"/>
              </a:rPr>
              <a:t>Incrementar la concienciación:</a:t>
            </a:r>
            <a:r>
              <a:rPr lang="es-ES" sz="2500" dirty="0">
                <a:effectLst/>
                <a:latin typeface="Calibri" panose="020F0502020204030204" pitchFamily="34" charset="0"/>
                <a:ea typeface="Calibri" panose="020F0502020204030204" pitchFamily="34" charset="0"/>
                <a:cs typeface="Arial" panose="020B0604020202020204" pitchFamily="34" charset="0"/>
              </a:rPr>
              <a:t> la falta de concienciación es otra barrera para acceder a empleos verdes entre las personas jóvenes con bajo nivel educativo. Según una encuesta mundial realizada por Plan International, sólo uno/a de cada tres jóvenes siente que cuenta con las competencias que considera necesarias para realizar trabajos que aborden el cambio climático</a:t>
            </a:r>
            <a:r>
              <a:rPr lang="en-GB" sz="2500" dirty="0">
                <a:effectLst/>
                <a:latin typeface="Calibri" panose="020F0502020204030204" pitchFamily="34" charset="0"/>
                <a:ea typeface="Calibri" panose="020F0502020204030204" pitchFamily="34" charset="0"/>
                <a:cs typeface="Arial" panose="020B0604020202020204" pitchFamily="34" charset="0"/>
              </a:rPr>
              <a:t>. </a:t>
            </a:r>
            <a:r>
              <a:rPr lang="de-AT" sz="2500" dirty="0">
                <a:effectLst/>
                <a:latin typeface="Calibri" panose="020F0502020204030204" pitchFamily="34" charset="0"/>
                <a:ea typeface="Calibri" panose="020F0502020204030204" pitchFamily="34" charset="0"/>
                <a:cs typeface="Arial" panose="020B0604020202020204" pitchFamily="34" charset="0"/>
              </a:rPr>
              <a:t>Cedefop. (2015). Future skill needs for the green economy. </a:t>
            </a:r>
            <a:r>
              <a:rPr lang="de-AT" sz="25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https://www.cedefop.europa.eu/files/5501_en.pdf</a:t>
            </a:r>
            <a:r>
              <a:rPr lang="de-AT" sz="25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s-ES" sz="2500" b="1" dirty="0">
                <a:effectLst/>
                <a:latin typeface="Calibri" panose="020F0502020204030204" pitchFamily="34" charset="0"/>
                <a:ea typeface="Calibri" panose="020F0502020204030204" pitchFamily="34" charset="0"/>
                <a:cs typeface="Arial" panose="020B0604020202020204" pitchFamily="34" charset="0"/>
              </a:rPr>
              <a:t>Hacer hincapié en el potencial de los empleos verdes</a:t>
            </a:r>
            <a:r>
              <a:rPr lang="es-ES" sz="2500" dirty="0">
                <a:effectLst/>
                <a:latin typeface="Calibri" panose="020F0502020204030204" pitchFamily="34" charset="0"/>
                <a:ea typeface="Calibri" panose="020F0502020204030204" pitchFamily="34" charset="0"/>
                <a:cs typeface="Arial" panose="020B0604020202020204" pitchFamily="34" charset="0"/>
              </a:rPr>
              <a:t>: los empleos verdes pueden ser una solución para las personas jóvenes en desempleo, no sólo ofreciéndoles empleo, sino también permitiéndoles formar parte de la solución al cambio climático</a:t>
            </a:r>
            <a:r>
              <a:rPr lang="en-GB" sz="2500" dirty="0">
                <a:effectLst/>
                <a:latin typeface="Calibri" panose="020F0502020204030204" pitchFamily="34" charset="0"/>
                <a:ea typeface="Calibri" panose="020F0502020204030204" pitchFamily="34" charset="0"/>
                <a:cs typeface="Arial" panose="020B0604020202020204" pitchFamily="34" charset="0"/>
              </a:rPr>
              <a:t>. </a:t>
            </a:r>
            <a:r>
              <a:rPr lang="de-AT" sz="2500" dirty="0">
                <a:effectLst/>
                <a:latin typeface="Calibri" panose="020F0502020204030204" pitchFamily="34" charset="0"/>
                <a:ea typeface="Calibri" panose="020F0502020204030204" pitchFamily="34" charset="0"/>
                <a:cs typeface="Arial" panose="020B0604020202020204" pitchFamily="34" charset="0"/>
              </a:rPr>
              <a:t>ScienceDirect. (2020). Green jobs, definitional issues, and the employment of young people: An analysis of three European Union countries. </a:t>
            </a:r>
            <a:r>
              <a:rPr lang="de-AT" sz="25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https://www.sciencedirect.com/science/article/abs/pii/S0301479720302498</a:t>
            </a:r>
            <a:r>
              <a:rPr lang="de-AT" sz="25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spcAft>
                <a:spcPts val="1000"/>
              </a:spcAft>
              <a:buFont typeface="Wingdings" panose="05000000000000000000" pitchFamily="2" charset="2"/>
              <a:buChar char=""/>
            </a:pPr>
            <a:r>
              <a:rPr lang="es-ES" sz="2500" dirty="0">
                <a:effectLst/>
                <a:latin typeface="Calibri" panose="020F0502020204030204" pitchFamily="34" charset="0"/>
                <a:ea typeface="Calibri" panose="020F0502020204030204" pitchFamily="34" charset="0"/>
                <a:cs typeface="Arial" panose="020B0604020202020204" pitchFamily="34" charset="0"/>
              </a:rPr>
              <a:t>El creciente </a:t>
            </a:r>
            <a:r>
              <a:rPr lang="es-ES" sz="2500" b="1" dirty="0">
                <a:effectLst/>
                <a:latin typeface="Calibri" panose="020F0502020204030204" pitchFamily="34" charset="0"/>
                <a:ea typeface="Calibri" panose="020F0502020204030204" pitchFamily="34" charset="0"/>
                <a:cs typeface="Arial" panose="020B0604020202020204" pitchFamily="34" charset="0"/>
              </a:rPr>
              <a:t>énfasis en la construcción de la economía verde</a:t>
            </a:r>
            <a:r>
              <a:rPr lang="es-ES" sz="2500" dirty="0">
                <a:effectLst/>
                <a:latin typeface="Calibri" panose="020F0502020204030204" pitchFamily="34" charset="0"/>
                <a:ea typeface="Calibri" panose="020F0502020204030204" pitchFamily="34" charset="0"/>
                <a:cs typeface="Arial" panose="020B0604020202020204" pitchFamily="34" charset="0"/>
              </a:rPr>
              <a:t> ofrece excelentes oportunidades de empleo a las personas jóvenes que buscan su primer trabajo. </a:t>
            </a:r>
            <a:r>
              <a:rPr lang="de-AT" sz="2500" dirty="0">
                <a:effectLst/>
                <a:latin typeface="Calibri" panose="020F0502020204030204" pitchFamily="34" charset="0"/>
                <a:ea typeface="Calibri" panose="020F0502020204030204" pitchFamily="34" charset="0"/>
                <a:cs typeface="Arial" panose="020B0604020202020204" pitchFamily="34" charset="0"/>
              </a:rPr>
              <a:t>Transition Europe. (2019). Green jobs in Europe and the increasing demand for technical skills. </a:t>
            </a:r>
            <a:r>
              <a:rPr lang="de-AT" sz="2500" dirty="0">
                <a:effectLst/>
                <a:latin typeface="Calibri" panose="020F0502020204030204" pitchFamily="34" charset="0"/>
                <a:ea typeface="Calibri" panose="020F0502020204030204" pitchFamily="34" charset="0"/>
                <a:cs typeface="Arial" panose="020B0604020202020204" pitchFamily="34" charset="0"/>
                <a:hlinkClick r:id="rId7"/>
              </a:rPr>
              <a:t>https://www.transition-europe.eu/fr/publication/green-jobs-europe-and-increasing-demand-technical-skills</a:t>
            </a:r>
            <a:r>
              <a:rPr lang="de-AT" sz="2500" dirty="0">
                <a:effectLst/>
                <a:latin typeface="Calibri" panose="020F0502020204030204" pitchFamily="34" charset="0"/>
                <a:ea typeface="Calibri" panose="020F0502020204030204" pitchFamily="34" charset="0"/>
                <a:cs typeface="Arial" panose="020B0604020202020204" pitchFamily="34" charset="0"/>
              </a:rPr>
              <a:t> </a:t>
            </a:r>
          </a:p>
          <a:p>
            <a:pPr algn="l"/>
            <a:endParaRPr lang="en-IE" dirty="0"/>
          </a:p>
        </p:txBody>
      </p:sp>
      <p:grpSp>
        <p:nvGrpSpPr>
          <p:cNvPr id="4" name="Gruppieren 7">
            <a:extLst>
              <a:ext uri="{FF2B5EF4-FFF2-40B4-BE49-F238E27FC236}">
                <a16:creationId xmlns:a16="http://schemas.microsoft.com/office/drawing/2014/main" id="{1CD14413-D8E1-6B2D-93EC-0B824590F3AF}"/>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960E739D-FCF1-A1BB-49F9-CA99CF991C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C63DA8A-078A-E181-457A-5412696B8BE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78337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U2 Ejercicio: </a:t>
            </a:r>
            <a:r>
              <a:rPr lang="en-US" sz="4000" dirty="0" err="1"/>
              <a:t>Empleo</a:t>
            </a:r>
            <a:r>
              <a:rPr lang="en-US" sz="4000" dirty="0"/>
              <a:t> </a:t>
            </a:r>
            <a:r>
              <a:rPr lang="en-US" sz="4000" dirty="0" err="1"/>
              <a:t>verde</a:t>
            </a:r>
            <a:r>
              <a:rPr lang="en-US" sz="4000" dirty="0"/>
              <a:t> </a:t>
            </a:r>
            <a:r>
              <a:rPr lang="en-US" sz="4000" dirty="0" err="1"/>
              <a:t>en</a:t>
            </a:r>
            <a:r>
              <a:rPr lang="en-US" sz="4000" dirty="0"/>
              <a:t> </a:t>
            </a:r>
            <a:r>
              <a:rPr lang="en-US" sz="4000" dirty="0" err="1"/>
              <a:t>su</a:t>
            </a:r>
            <a:r>
              <a:rPr lang="en-US" sz="4000" dirty="0"/>
              <a:t> </a:t>
            </a:r>
            <a:r>
              <a:rPr lang="en-US" sz="4000" dirty="0" err="1"/>
              <a:t>país</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921563"/>
          </a:xfrm>
        </p:spPr>
        <p:txBody>
          <a:bodyPr>
            <a:normAutofit/>
          </a:bodyPr>
          <a:lstStyle/>
          <a:p>
            <a:pPr algn="l"/>
            <a:r>
              <a:rPr lang="en-US" sz="2000" b="1" dirty="0" err="1"/>
              <a:t>Objetivo</a:t>
            </a:r>
            <a:r>
              <a:rPr lang="en-US" sz="2000" b="1" dirty="0"/>
              <a:t>: </a:t>
            </a:r>
            <a:r>
              <a:rPr lang="es-ES" sz="1800" dirty="0">
                <a:effectLst/>
                <a:latin typeface="Calibri" panose="020F0502020204030204" pitchFamily="34" charset="0"/>
                <a:ea typeface="Calibri" panose="020F0502020204030204" pitchFamily="34" charset="0"/>
                <a:cs typeface="Arial" panose="020B0604020202020204" pitchFamily="34" charset="0"/>
              </a:rPr>
              <a:t>En esta unidad didáctica ha conocido las principales iniciativas a nivel europeo sobre el tema del empleo verde en Europa. Ahora, es su turno</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436694"/>
            <a:ext cx="8924339" cy="3648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15000"/>
              </a:lnSpc>
              <a:buFont typeface="Wingdings" panose="05000000000000000000" pitchFamily="2"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Compruebe qué iniciativas se están aplicando o se han aplicado ya en su país.</a:t>
            </a:r>
          </a:p>
          <a:p>
            <a:pPr marL="457200" algn="just">
              <a:lnSpc>
                <a:spcPct val="115000"/>
              </a:lnSpc>
            </a:pPr>
            <a:r>
              <a:rPr lang="es-ES"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a:lnSpc>
                <a:spcPct val="115000"/>
              </a:lnSpc>
              <a:buFont typeface="Wingdings" panose="05000000000000000000" pitchFamily="2"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 Apunte las que le parezcan más útiles para trabajar con sus usuarios/as y, si puede, reúna un ejemplo de buenas prácticas.</a:t>
            </a:r>
          </a:p>
          <a:p>
            <a:pPr marL="342900" lvl="0" indent="-342900" algn="just">
              <a:lnSpc>
                <a:spcPct val="115000"/>
              </a:lnSpc>
              <a:buFont typeface="Wingdings" panose="05000000000000000000" pitchFamily="2" charset="2"/>
              <a:buChar char=""/>
            </a:pPr>
            <a:endParaRPr lang="es-ES"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 Añada sus notas a su reflexión sobre la formación durante el curso de formación</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de-AT" dirty="0"/>
          </a:p>
        </p:txBody>
      </p:sp>
      <p:pic>
        <p:nvPicPr>
          <p:cNvPr id="7" name="Grafik 6" descr="Playbook Silhouette">
            <a:extLst>
              <a:ext uri="{FF2B5EF4-FFF2-40B4-BE49-F238E27FC236}">
                <a16:creationId xmlns:a16="http://schemas.microsoft.com/office/drawing/2014/main" id="{3436EDD8-8844-503E-0B6B-3825121EF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8931" y="4070045"/>
            <a:ext cx="2152178" cy="2152178"/>
          </a:xfrm>
          <a:prstGeom prst="rect">
            <a:avLst/>
          </a:prstGeom>
        </p:spPr>
      </p:pic>
      <p:grpSp>
        <p:nvGrpSpPr>
          <p:cNvPr id="4" name="Gruppieren 7">
            <a:extLst>
              <a:ext uri="{FF2B5EF4-FFF2-40B4-BE49-F238E27FC236}">
                <a16:creationId xmlns:a16="http://schemas.microsoft.com/office/drawing/2014/main" id="{C4869773-0E0C-D7F2-A201-7F3BDE2C702E}"/>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C4ADA893-1756-7C34-385A-7481E81BF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78C5F10-1596-0BE0-B4B3-0FBCC0ACE7A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1001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545597"/>
            <a:ext cx="8924337" cy="613068"/>
          </a:xfrm>
        </p:spPr>
        <p:txBody>
          <a:bodyPr>
            <a:noAutofit/>
          </a:bodyPr>
          <a:lstStyle/>
          <a:p>
            <a:pPr algn="l"/>
            <a:r>
              <a:rPr lang="es-ES" sz="4000" dirty="0"/>
              <a:t>Lista de comprobación</a:t>
            </a:r>
            <a:r>
              <a:rPr lang="es-ES" sz="4000"/>
              <a:t>: Cuestionario </a:t>
            </a:r>
            <a:r>
              <a:rPr lang="es-ES" sz="4000" dirty="0"/>
              <a:t>sobre empleos verdes en Europa</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205144"/>
            <a:ext cx="8924339" cy="546754"/>
          </a:xfrm>
        </p:spPr>
        <p:txBody>
          <a:bodyPr>
            <a:normAutofit/>
          </a:bodyPr>
          <a:lstStyle/>
          <a:p>
            <a:pPr algn="l"/>
            <a:r>
              <a:rPr lang="es-ES" sz="2800" dirty="0"/>
              <a:t>Consulte el archivo Word del módulo </a:t>
            </a:r>
            <a:r>
              <a:rPr lang="en-IE" sz="2800" dirty="0"/>
              <a:t>1 – U2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1182017"/>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Untertitel 2">
            <a:extLst>
              <a:ext uri="{FF2B5EF4-FFF2-40B4-BE49-F238E27FC236}">
                <a16:creationId xmlns:a16="http://schemas.microsoft.com/office/drawing/2014/main" id="{C908B361-3ECD-7C46-8C85-8B75B52471BD}"/>
              </a:ext>
            </a:extLst>
          </p:cNvPr>
          <p:cNvSpPr txBox="1">
            <a:spLocks/>
          </p:cNvSpPr>
          <p:nvPr/>
        </p:nvSpPr>
        <p:spPr>
          <a:xfrm>
            <a:off x="6349010" y="2879935"/>
            <a:ext cx="4677305" cy="2529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s-ES" sz="2800" dirty="0">
                <a:effectLst/>
                <a:latin typeface="Calibri" panose="020F0502020204030204" pitchFamily="34" charset="0"/>
                <a:ea typeface="Calibri" panose="020F0502020204030204" pitchFamily="34" charset="0"/>
                <a:cs typeface="Arial" panose="020B0604020202020204" pitchFamily="34" charset="0"/>
              </a:rPr>
              <a:t>Descubra lo que ha aprendido en esta Unidad y díganos qué debemos mejorar.</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uppieren 7">
            <a:extLst>
              <a:ext uri="{FF2B5EF4-FFF2-40B4-BE49-F238E27FC236}">
                <a16:creationId xmlns:a16="http://schemas.microsoft.com/office/drawing/2014/main" id="{06EBE2D2-AED9-AA0A-FE1B-28F18415F2F4}"/>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6EA2AEAA-FC68-56D5-2C1F-BD6218A6D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7D13636-DA9F-2E93-FE96-7C747F0845E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8" name="Picture 7">
            <a:extLst>
              <a:ext uri="{FF2B5EF4-FFF2-40B4-BE49-F238E27FC236}">
                <a16:creationId xmlns:a16="http://schemas.microsoft.com/office/drawing/2014/main" id="{AF32ACED-CE37-CAA1-1842-F160488EA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936" y="1691583"/>
            <a:ext cx="3582393" cy="4472815"/>
          </a:xfrm>
          <a:prstGeom prst="rect">
            <a:avLst/>
          </a:prstGeom>
        </p:spPr>
      </p:pic>
    </p:spTree>
    <p:extLst>
      <p:ext uri="{BB962C8B-B14F-4D97-AF65-F5344CB8AC3E}">
        <p14:creationId xmlns:p14="http://schemas.microsoft.com/office/powerpoint/2010/main" val="258781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CareerBot Training </a:t>
            </a:r>
            <a:r>
              <a:rPr lang="de-AT" sz="4000" dirty="0" err="1"/>
              <a:t>for</a:t>
            </a:r>
            <a:r>
              <a:rPr lang="de-AT" sz="4000" dirty="0"/>
              <a:t> </a:t>
            </a:r>
            <a:r>
              <a:rPr lang="de-AT" sz="4000" dirty="0" err="1"/>
              <a:t>practitioners</a:t>
            </a:r>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828C6FBD-8152-EA4A-3634-698818A7E6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20675" y="83812"/>
            <a:ext cx="9196478" cy="6090618"/>
          </a:xfrm>
          <a:prstGeom prst="rect">
            <a:avLst/>
          </a:prstGeom>
          <a:noFill/>
        </p:spPr>
      </p:pic>
      <p:grpSp>
        <p:nvGrpSpPr>
          <p:cNvPr id="4" name="Gruppieren 7">
            <a:extLst>
              <a:ext uri="{FF2B5EF4-FFF2-40B4-BE49-F238E27FC236}">
                <a16:creationId xmlns:a16="http://schemas.microsoft.com/office/drawing/2014/main" id="{9FB700F3-1EC0-72F9-92D7-D794B7140DA1}"/>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E1A2B9F8-C17E-1941-09E9-6784EED58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5DB30E8-466D-6208-31B5-34EE81F8461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32315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M1-U2: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63726"/>
            <a:ext cx="10419017"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M1-U2-01 – </a:t>
            </a:r>
            <a:r>
              <a:rPr lang="en-IE" dirty="0" err="1"/>
              <a:t>Presentación</a:t>
            </a:r>
            <a:r>
              <a:rPr lang="en-IE" dirty="0"/>
              <a:t> PPT</a:t>
            </a:r>
          </a:p>
          <a:p>
            <a:pPr algn="l"/>
            <a:endParaRPr lang="en-IE" dirty="0"/>
          </a:p>
          <a:p>
            <a:pPr marL="342900" indent="-342900" algn="l">
              <a:buFont typeface="Wingdings" panose="05000000000000000000" pitchFamily="2" charset="2"/>
              <a:buChar char="§"/>
            </a:pPr>
            <a:r>
              <a:rPr lang="en-IE" dirty="0"/>
              <a:t>M1-U2-02 – </a:t>
            </a:r>
            <a:r>
              <a:rPr lang="en-IE" dirty="0" err="1"/>
              <a:t>Archivo</a:t>
            </a:r>
            <a:r>
              <a:rPr lang="en-IE" dirty="0"/>
              <a:t> Word que </a:t>
            </a:r>
            <a:r>
              <a:rPr lang="en-IE" dirty="0" err="1"/>
              <a:t>incluye</a:t>
            </a:r>
            <a:r>
              <a:rPr lang="en-IE" dirty="0"/>
              <a:t>:</a:t>
            </a:r>
          </a:p>
          <a:p>
            <a:pPr marL="2628900" lvl="5" indent="-342900" algn="l">
              <a:buFont typeface="Wingdings" panose="05000000000000000000" pitchFamily="2" charset="2"/>
              <a:buChar char="§"/>
            </a:pPr>
            <a:r>
              <a:rPr lang="es-ES" sz="2400" dirty="0"/>
              <a:t>Colección de enlaces</a:t>
            </a:r>
          </a:p>
          <a:p>
            <a:pPr marL="2628900" lvl="5" indent="-342900" algn="l">
              <a:buFont typeface="Wingdings" panose="05000000000000000000" pitchFamily="2" charset="2"/>
              <a:buChar char="§"/>
            </a:pPr>
            <a:r>
              <a:rPr lang="es-ES" sz="2400" dirty="0"/>
              <a:t>Vídeos </a:t>
            </a:r>
          </a:p>
          <a:p>
            <a:pPr marL="2628900" lvl="5" indent="-342900" algn="l">
              <a:buFont typeface="Wingdings" panose="05000000000000000000" pitchFamily="2" charset="2"/>
              <a:buChar char="§"/>
            </a:pPr>
            <a:r>
              <a:rPr lang="es-ES" sz="2400" dirty="0"/>
              <a:t>Bibliografía</a:t>
            </a:r>
          </a:p>
          <a:p>
            <a:pPr marL="2628900" lvl="5" indent="-342900" algn="l">
              <a:buFont typeface="Wingdings" panose="05000000000000000000" pitchFamily="2" charset="2"/>
              <a:buChar char="§"/>
            </a:pPr>
            <a:r>
              <a:rPr lang="es-ES" sz="2400" dirty="0"/>
              <a:t>Ejercicio: Empleos verdes en su país</a:t>
            </a:r>
          </a:p>
          <a:p>
            <a:pPr marL="2628900" lvl="5" indent="-342900" algn="l">
              <a:buFont typeface="Wingdings" panose="05000000000000000000" pitchFamily="2" charset="2"/>
              <a:buChar char="§"/>
            </a:pPr>
            <a:r>
              <a:rPr lang="es-ES" sz="2400" dirty="0"/>
              <a:t>Lista de comprobación: cuestionario sobre empleos verdes en Europa</a:t>
            </a:r>
            <a:endParaRPr lang="en-IE" dirty="0"/>
          </a:p>
        </p:txBody>
      </p:sp>
      <p:pic>
        <p:nvPicPr>
          <p:cNvPr id="8" name="Grafik 7" descr="Internet Silhouette">
            <a:extLst>
              <a:ext uri="{FF2B5EF4-FFF2-40B4-BE49-F238E27FC236}">
                <a16:creationId xmlns:a16="http://schemas.microsoft.com/office/drawing/2014/main" id="{DD7D84E0-A70E-FFA8-5223-9AC828DDE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3974" y="3462918"/>
            <a:ext cx="1802091" cy="1802091"/>
          </a:xfrm>
          <a:prstGeom prst="rect">
            <a:avLst/>
          </a:prstGeom>
        </p:spPr>
      </p:pic>
      <p:grpSp>
        <p:nvGrpSpPr>
          <p:cNvPr id="4" name="Gruppieren 7">
            <a:extLst>
              <a:ext uri="{FF2B5EF4-FFF2-40B4-BE49-F238E27FC236}">
                <a16:creationId xmlns:a16="http://schemas.microsoft.com/office/drawing/2014/main" id="{53536BF6-3757-72DA-2394-C4B7B80826A7}"/>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E71623AC-47FE-DE3C-D16C-3698D72FD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72B6EE3-6D68-7830-A521-FA6BB15237D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lang="es-E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OeAD-GmbH</a:t>
              </a: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3226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n-IE" sz="4000" dirty="0"/>
              <a:t>¡</a:t>
            </a:r>
            <a:r>
              <a:rPr lang="en-IE" sz="4000" dirty="0" err="1"/>
              <a:t>Sigamos</a:t>
            </a:r>
            <a:r>
              <a:rPr lang="en-IE" sz="4000" dirty="0"/>
              <a:t> </a:t>
            </a:r>
            <a:r>
              <a:rPr lang="en-IE" sz="4000" dirty="0" err="1"/>
              <a:t>en</a:t>
            </a:r>
            <a:r>
              <a:rPr lang="en-IE" sz="4000" dirty="0"/>
              <a:t> </a:t>
            </a:r>
            <a:r>
              <a:rPr lang="en-IE" sz="4000" dirty="0" err="1"/>
              <a:t>contacto</a:t>
            </a:r>
            <a:r>
              <a:rPr lang="en-IE" sz="4000" dirty="0"/>
              <a: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de-AT" sz="2000" dirty="0">
                <a:latin typeface="+mj-lt"/>
              </a:rPr>
              <a:t>Web: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de-AT" sz="2000" dirty="0">
                <a:latin typeface="+mj-lt"/>
              </a:rPr>
              <a:t>Vídeos: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de-AT" sz="2000" dirty="0">
                <a:latin typeface="+mj-lt"/>
              </a:rPr>
              <a:t>Formación en línea: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307015" y="5960854"/>
            <a:ext cx="2030665" cy="4255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873713"/>
            <a:ext cx="5467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s-E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06998"/>
            <a:ext cx="7524510" cy="12693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s-ES" altLang="de-DE" sz="1200" dirty="0">
                <a:solidFill>
                  <a:srgbClr val="464646"/>
                </a:solidFill>
                <a:ea typeface="Times New Roman" panose="02020603050405020304" pitchFamily="18" charset="0"/>
                <a:cs typeface="Times New Roman" panose="02020603050405020304" pitchFamily="18" charset="0"/>
              </a:rPr>
              <a:t>Este documento está bajo licencia CC BY-NC-ND. Véase</a:t>
            </a:r>
            <a:r>
              <a:rPr lang="de-AT" altLang="de-DE" sz="1200" dirty="0">
                <a:solidFill>
                  <a:srgbClr val="464646"/>
                </a:solidFill>
                <a:ea typeface="Times New Roman" panose="02020603050405020304" pitchFamily="18" charset="0"/>
                <a:cs typeface="Times New Roman" panose="02020603050405020304" pitchFamily="18" charset="0"/>
              </a:rPr>
              <a:t>: </a:t>
            </a:r>
            <a:r>
              <a:rPr lang="de-AT" altLang="de-DE" sz="1200" dirty="0">
                <a:solidFill>
                  <a:srgbClr val="000000"/>
                </a:solidFill>
                <a:ea typeface="Times New Roman" panose="02020603050405020304" pitchFamily="18" charset="0"/>
                <a:cs typeface="Times New Roman" panose="02020603050405020304" pitchFamily="18" charset="0"/>
                <a:hlinkClick r:id="rId7"/>
              </a:rPr>
              <a:t>https://creativecommons.org/licenses/by-nc-nd/4.0/</a:t>
            </a:r>
            <a:endParaRPr lang="de-AT" altLang="de-DE" sz="1200" dirty="0"/>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a:extLst>
              <a:ext uri="{FF2B5EF4-FFF2-40B4-BE49-F238E27FC236}">
                <a16:creationId xmlns:a16="http://schemas.microsoft.com/office/drawing/2014/main" id="{945626B9-B71E-7A2B-67AD-25B561DBB22F}"/>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ORGANIZACIÓN LÍDER Y COORDINADORA DEL PROYECTO</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DURACIÓN DEL PROYECTO</a:t>
            </a:r>
          </a:p>
          <a:p>
            <a:pPr marL="0" indent="0">
              <a:lnSpc>
                <a:spcPct val="100000"/>
              </a:lnSpc>
              <a:spcBef>
                <a:spcPts val="300"/>
              </a:spcBef>
              <a:buFont typeface="Arial" panose="020B0604020202020204" pitchFamily="34" charset="0"/>
              <a:buNone/>
            </a:pPr>
            <a:r>
              <a:rPr lang="en-GB" sz="1100" dirty="0" err="1"/>
              <a:t>Desde</a:t>
            </a:r>
            <a:r>
              <a:rPr lang="en-GB" sz="1100" dirty="0"/>
              <a:t> </a:t>
            </a:r>
            <a:r>
              <a:rPr lang="en-GB" sz="1100" dirty="0" err="1"/>
              <a:t>noviembre</a:t>
            </a:r>
            <a:r>
              <a:rPr lang="en-GB" sz="1100" dirty="0"/>
              <a:t> de 2021 hasta </a:t>
            </a:r>
            <a:r>
              <a:rPr lang="en-GB" sz="1100" dirty="0" err="1"/>
              <a:t>agosto</a:t>
            </a:r>
            <a:r>
              <a:rPr lang="en-GB" sz="1100" dirty="0"/>
              <a:t> de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err="1"/>
              <a:t>ProGRAMA</a:t>
            </a:r>
            <a:endParaRPr lang="en-GB" sz="1100" cap="all" dirty="0"/>
          </a:p>
          <a:p>
            <a:pPr marL="0" indent="0">
              <a:lnSpc>
                <a:spcPct val="100000"/>
              </a:lnSpc>
              <a:spcBef>
                <a:spcPts val="300"/>
              </a:spcBef>
              <a:buFont typeface="Arial" panose="020B0604020202020204" pitchFamily="34" charset="0"/>
              <a:buNone/>
            </a:pPr>
            <a:r>
              <a:rPr lang="en-GB" sz="1100" dirty="0" err="1"/>
              <a:t>Asociación</a:t>
            </a:r>
            <a:r>
              <a:rPr lang="en-GB" sz="1100" dirty="0"/>
              <a:t> </a:t>
            </a:r>
            <a:r>
              <a:rPr lang="en-GB" sz="1100" dirty="0" err="1"/>
              <a:t>estratégica</a:t>
            </a:r>
            <a:r>
              <a:rPr lang="en-GB" sz="1100" dirty="0"/>
              <a:t> Erasmus+</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err="1"/>
              <a:t>Contacto</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ORGANIZACIONES SOCIAS</a:t>
            </a: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10">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Synergasia</a:t>
            </a:r>
            <a:r>
              <a:rPr lang="de-AT" sz="1100" b="0" i="0" u="sng" strike="noStrike" dirty="0">
                <a:effectLst/>
                <a:hlinkClick r:id="rId11">
                  <a:extLst>
                    <a:ext uri="{A12FA001-AC4F-418D-AE19-62706E023703}">
                      <ahyp:hlinkClr xmlns:ahyp="http://schemas.microsoft.com/office/drawing/2018/hyperlinkcolor" val="tx"/>
                    </a:ext>
                  </a:extLst>
                </a:hlinkClick>
              </a:rPr>
              <a:t> </a:t>
            </a:r>
            <a:r>
              <a:rPr lang="de-AT" sz="1100" b="0" i="0" u="sng" strike="noStrike" dirty="0" err="1">
                <a:effectLst/>
                <a:hlinkClick r:id="rId11">
                  <a:extLst>
                    <a:ext uri="{A12FA001-AC4F-418D-AE19-62706E023703}">
                      <ahyp:hlinkClr xmlns:ahyp="http://schemas.microsoft.com/office/drawing/2018/hyperlinkcolor" val="tx"/>
                    </a:ext>
                  </a:extLst>
                </a:hlinkClick>
              </a:rPr>
              <a:t>Enegon</a:t>
            </a:r>
            <a:r>
              <a:rPr lang="de-AT" sz="1100" b="0" i="0" u="sng" strike="noStrike" dirty="0">
                <a:effectLst/>
                <a:hlinkClick r:id="rId11">
                  <a:extLst>
                    <a:ext uri="{A12FA001-AC4F-418D-AE19-62706E023703}">
                      <ahyp:hlinkClr xmlns:ahyp="http://schemas.microsoft.com/office/drawing/2018/hyperlinkcolor" val="tx"/>
                    </a:ext>
                  </a:extLst>
                </a:hlinkClick>
              </a:rPr>
              <a:t> </a:t>
            </a:r>
            <a:r>
              <a:rPr lang="de-AT" sz="1100" b="0" i="0" u="sng" strike="noStrike" dirty="0" err="1">
                <a:effectLst/>
                <a:hlinkClick r:id="rId11">
                  <a:extLst>
                    <a:ext uri="{A12FA001-AC4F-418D-AE19-62706E023703}">
                      <ahyp:hlinkClr xmlns:ahyp="http://schemas.microsoft.com/office/drawing/2018/hyperlinkcolor" val="tx"/>
                    </a:ext>
                  </a:extLst>
                </a:hlinkClick>
              </a:rPr>
              <a:t>Politon</a:t>
            </a:r>
            <a:r>
              <a:rPr lang="de-AT" sz="1100" b="0" i="0" u="sng" strike="noStrike" dirty="0">
                <a:effectLst/>
                <a:hlinkClick r:id="rId11">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Pontydysgu</a:t>
            </a:r>
            <a:r>
              <a:rPr lang="de-AT" sz="1100" b="0" i="0" u="sng" strike="noStrike" dirty="0">
                <a:effectLst/>
                <a:hlinkClick r:id="rId12">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Consultoría</a:t>
            </a:r>
            <a:r>
              <a:rPr lang="de-AT" sz="1100" b="0" i="0" u="sng" strike="noStrike" dirty="0">
                <a:effectLst/>
                <a:hlinkClick r:id="rId13">
                  <a:extLst>
                    <a:ext uri="{A12FA001-AC4F-418D-AE19-62706E023703}">
                      <ahyp:hlinkClr xmlns:ahyp="http://schemas.microsoft.com/office/drawing/2018/hyperlinkcolor" val="tx"/>
                    </a:ext>
                  </a:extLst>
                </a:hlinkClick>
              </a:rPr>
              <a:t> de </a:t>
            </a:r>
            <a:r>
              <a:rPr lang="de-AT" sz="1100" b="0" i="0" u="sng" strike="noStrike" dirty="0" err="1">
                <a:effectLst/>
                <a:hlinkClick r:id="rId13">
                  <a:extLst>
                    <a:ext uri="{A12FA001-AC4F-418D-AE19-62706E023703}">
                      <ahyp:hlinkClr xmlns:ahyp="http://schemas.microsoft.com/office/drawing/2018/hyperlinkcolor" val="tx"/>
                    </a:ext>
                  </a:extLst>
                </a:hlinkClick>
              </a:rPr>
              <a:t>Innovación</a:t>
            </a:r>
            <a:r>
              <a:rPr lang="de-AT" sz="1100" b="0" i="0" u="sng" strike="noStrike" dirty="0">
                <a:effectLst/>
                <a:hlinkClick r:id="rId13">
                  <a:extLst>
                    <a:ext uri="{A12FA001-AC4F-418D-AE19-62706E023703}">
                      <ahyp:hlinkClr xmlns:ahyp="http://schemas.microsoft.com/office/drawing/2018/hyperlinkcolor" val="tx"/>
                    </a:ext>
                  </a:extLst>
                </a:hlinkClick>
              </a:rPr>
              <a:t> </a:t>
            </a:r>
            <a:r>
              <a:rPr lang="de-AT" sz="1100" b="0" i="0" u="sng" strike="noStrike" dirty="0" err="1">
                <a:effectLst/>
                <a:hlinkClick r:id="rId13">
                  <a:extLst>
                    <a:ext uri="{A12FA001-AC4F-418D-AE19-62706E023703}">
                      <ahyp:hlinkClr xmlns:ahyp="http://schemas.microsoft.com/office/drawing/2018/hyperlinkcolor" val="tx"/>
                    </a:ext>
                  </a:extLst>
                </a:hlinkClick>
              </a:rPr>
              <a:t>Social</a:t>
            </a:r>
            <a:r>
              <a:rPr lang="de-AT" sz="1100" b="0" i="0" u="sng" strike="noStrike" dirty="0">
                <a:effectLst/>
                <a:hlinkClick r:id="rId13">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4">
                  <a:extLst>
                    <a:ext uri="{A12FA001-AC4F-418D-AE19-62706E023703}">
                      <ahyp:hlinkClr xmlns:ahyp="http://schemas.microsoft.com/office/drawing/2018/hyperlinkcolor" val="tx"/>
                    </a:ext>
                  </a:extLst>
                </a:hlinkClick>
              </a:rPr>
              <a:t>Ballymun</a:t>
            </a:r>
            <a:r>
              <a:rPr lang="de-AT" sz="1100" b="0" i="0" u="sng" strike="noStrike" dirty="0">
                <a:effectLst/>
                <a:hlinkClick r:id="rId14">
                  <a:extLst>
                    <a:ext uri="{A12FA001-AC4F-418D-AE19-62706E023703}">
                      <ahyp:hlinkClr xmlns:ahyp="http://schemas.microsoft.com/office/drawing/2018/hyperlinkcolor" val="tx"/>
                    </a:ext>
                  </a:extLst>
                </a:hlinkClick>
              </a:rPr>
              <a:t> Job </a:t>
            </a:r>
            <a:r>
              <a:rPr lang="de-AT" sz="1100" b="0" i="0" u="sng" strike="noStrike" dirty="0" err="1">
                <a:effectLst/>
                <a:hlinkClick r:id="rId14">
                  <a:extLst>
                    <a:ext uri="{A12FA001-AC4F-418D-AE19-62706E023703}">
                      <ahyp:hlinkClr xmlns:ahyp="http://schemas.microsoft.com/office/drawing/2018/hyperlinkcolor" val="tx"/>
                    </a:ext>
                  </a:extLst>
                </a:hlinkClick>
              </a:rPr>
              <a:t>Centre</a:t>
            </a:r>
            <a:r>
              <a:rPr lang="de-AT" sz="1100" b="0" i="0" u="sng" strike="noStrike" dirty="0">
                <a:effectLst/>
                <a:hlinkClick r:id="rId14">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Tree>
    <p:extLst>
      <p:ext uri="{BB962C8B-B14F-4D97-AF65-F5344CB8AC3E}">
        <p14:creationId xmlns:p14="http://schemas.microsoft.com/office/powerpoint/2010/main" val="32996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853697" y="1421808"/>
            <a:ext cx="9218417" cy="27514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dirty="0">
                <a:latin typeface="+mj-lt"/>
              </a:rPr>
              <a:t>Exploremos la Unidad 1:</a:t>
            </a:r>
          </a:p>
          <a:p>
            <a:r>
              <a:rPr lang="es-ES" sz="5400" dirty="0">
                <a:latin typeface="+mj-lt"/>
              </a:rPr>
              <a:t>Digitalización en Europa: oportunidades, retos e impactos </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lnSpcReduction="10000"/>
          </a:bodyPr>
          <a:lstStyle/>
          <a:p>
            <a:endParaRPr lang="de-AT" sz="2800" dirty="0"/>
          </a:p>
          <a:p>
            <a:r>
              <a:rPr lang="es-ES" sz="2800" dirty="0"/>
              <a:t>#revolucióndigital, #programaeuropadigital, #digitaleurope, #digitalizacióneuropea, #eurofound, #desafíos, #marcosypolíticas</a:t>
            </a:r>
            <a:endParaRPr lang="de-AT" sz="2800" dirty="0"/>
          </a:p>
        </p:txBody>
      </p:sp>
      <p:grpSp>
        <p:nvGrpSpPr>
          <p:cNvPr id="7" name="Gruppieren 7">
            <a:extLst>
              <a:ext uri="{FF2B5EF4-FFF2-40B4-BE49-F238E27FC236}">
                <a16:creationId xmlns:a16="http://schemas.microsoft.com/office/drawing/2014/main" id="{72B35969-149B-37C6-8BBE-06F60869743C}"/>
              </a:ext>
            </a:extLst>
          </p:cNvPr>
          <p:cNvGrpSpPr/>
          <p:nvPr/>
        </p:nvGrpSpPr>
        <p:grpSpPr>
          <a:xfrm>
            <a:off x="797939" y="6184787"/>
            <a:ext cx="11211507" cy="600164"/>
            <a:chOff x="797939" y="6184787"/>
            <a:chExt cx="11211507" cy="600164"/>
          </a:xfrm>
        </p:grpSpPr>
        <p:pic>
          <p:nvPicPr>
            <p:cNvPr id="8" name="Grafik 1">
              <a:extLst>
                <a:ext uri="{FF2B5EF4-FFF2-40B4-BE49-F238E27FC236}">
                  <a16:creationId xmlns:a16="http://schemas.microsoft.com/office/drawing/2014/main" id="{E0A5351B-8389-2C01-A808-329A4FBED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9CC49EB2-F84F-5BCD-A2E7-A8A30121BF7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1647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U1</a:t>
            </a:r>
            <a:r>
              <a:rPr lang="de-AT" sz="4000"/>
              <a:t>: Resultados de aprendizaje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s-ES" dirty="0"/>
              <a:t>El alumnado adquiere una comprensión global del profundo impacto de la digitalización en Europa:</a:t>
            </a:r>
            <a:endParaRPr lang="en-GB"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468771" y="1644452"/>
            <a:ext cx="8924339" cy="39995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Wingdings" panose="05000000000000000000" pitchFamily="2" charset="2"/>
              <a:buChar char="§"/>
            </a:pPr>
            <a:endParaRPr lang="en-GB" dirty="0"/>
          </a:p>
          <a:p>
            <a:pPr marL="342900" indent="-342900" algn="l">
              <a:lnSpc>
                <a:spcPct val="150000"/>
              </a:lnSpc>
              <a:buFont typeface="Wingdings" panose="05000000000000000000" pitchFamily="2" charset="2"/>
              <a:buChar char="§"/>
            </a:pPr>
            <a:r>
              <a:rPr lang="es-ES" dirty="0"/>
              <a:t>Impacto de la digitalización - ¿La revolución digital de Europa?</a:t>
            </a:r>
          </a:p>
          <a:p>
            <a:pPr marL="342900" indent="-342900" algn="l">
              <a:lnSpc>
                <a:spcPct val="150000"/>
              </a:lnSpc>
              <a:buFont typeface="Wingdings" panose="05000000000000000000" pitchFamily="2" charset="2"/>
              <a:buChar char="§"/>
            </a:pPr>
            <a:r>
              <a:rPr lang="es-ES" dirty="0"/>
              <a:t>Posicionamiento global - La vía europea</a:t>
            </a:r>
          </a:p>
          <a:p>
            <a:pPr marL="342900" indent="-342900" algn="l">
              <a:lnSpc>
                <a:spcPct val="150000"/>
              </a:lnSpc>
              <a:buFont typeface="Wingdings" panose="05000000000000000000" pitchFamily="2" charset="2"/>
              <a:buChar char="§"/>
            </a:pPr>
            <a:r>
              <a:rPr lang="es-ES" dirty="0"/>
              <a:t>5 iniciativas sobre digitalización a nivel europeo</a:t>
            </a:r>
          </a:p>
          <a:p>
            <a:pPr marL="342900" indent="-342900" algn="l">
              <a:lnSpc>
                <a:spcPct val="150000"/>
              </a:lnSpc>
              <a:buFont typeface="Wingdings" panose="05000000000000000000" pitchFamily="2" charset="2"/>
              <a:buChar char="§"/>
            </a:pPr>
            <a:r>
              <a:rPr lang="es-ES" dirty="0"/>
              <a:t>Retos de la digitalización para Europa</a:t>
            </a:r>
          </a:p>
          <a:p>
            <a:pPr marL="342900" indent="-342900" algn="l">
              <a:lnSpc>
                <a:spcPct val="150000"/>
              </a:lnSpc>
              <a:buFont typeface="Wingdings" panose="05000000000000000000" pitchFamily="2" charset="2"/>
              <a:buChar char="§"/>
            </a:pPr>
            <a:r>
              <a:rPr lang="es-ES" dirty="0"/>
              <a:t>Políticas y marcos - una selección</a:t>
            </a:r>
            <a:endParaRPr lang="en-GB" dirty="0"/>
          </a:p>
        </p:txBody>
      </p:sp>
      <p:pic>
        <p:nvPicPr>
          <p:cNvPr id="10" name="Grafik 9" descr="Balkendiagramm mit Aufwärtstrend Silhouette">
            <a:extLst>
              <a:ext uri="{FF2B5EF4-FFF2-40B4-BE49-F238E27FC236}">
                <a16:creationId xmlns:a16="http://schemas.microsoft.com/office/drawing/2014/main" id="{F22E92A3-DA20-D7C3-5078-14A3957EC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5663" y="4004063"/>
            <a:ext cx="1738943" cy="1738943"/>
          </a:xfrm>
          <a:prstGeom prst="rect">
            <a:avLst/>
          </a:prstGeom>
        </p:spPr>
      </p:pic>
      <p:grpSp>
        <p:nvGrpSpPr>
          <p:cNvPr id="4" name="Gruppieren 7">
            <a:extLst>
              <a:ext uri="{FF2B5EF4-FFF2-40B4-BE49-F238E27FC236}">
                <a16:creationId xmlns:a16="http://schemas.microsoft.com/office/drawing/2014/main" id="{0BFC8F3D-68C5-02D6-67B3-A643A24284DB}"/>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4760B8E7-FC84-E8A5-5B60-1D29D41AF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F69CECD-178E-8150-87CB-976108A3A4A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U1: Impacto de la digitalización</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s-ES" dirty="0"/>
              <a:t>La digitalización se ha convertido en una importante fuerza motriz en Europa, remodelando diversos aspectos de la sociedad, la economía y la gobernanza</a:t>
            </a:r>
            <a:r>
              <a:rPr lang="en-US" dirty="0"/>
              <a:t>.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06442" y="2043316"/>
            <a:ext cx="10915821" cy="4119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
            </a:pPr>
            <a:r>
              <a:rPr lang="es-ES" dirty="0"/>
              <a:t>¿La revolución digital de Europa? Aunque las empresas de la Unión Europea han progresado en la adopción de las tecnologías digitales, aún no han acortado distancias con Estados Unidos</a:t>
            </a:r>
            <a:r>
              <a:rPr lang="en-US" dirty="0"/>
              <a:t>. </a:t>
            </a:r>
            <a:r>
              <a:rPr lang="en-US" sz="1800" dirty="0"/>
              <a:t>(</a:t>
            </a:r>
            <a:r>
              <a:rPr lang="de-AT" sz="1800" dirty="0">
                <a:effectLst/>
                <a:ea typeface="Calibri" panose="020F0502020204030204" pitchFamily="34" charset="0"/>
                <a:cs typeface="Arial" panose="020B0604020202020204" pitchFamily="34" charset="0"/>
              </a:rPr>
              <a:t>Banco Europeo de Inversiones</a:t>
            </a:r>
            <a:r>
              <a:rPr lang="de-AT" sz="1800" dirty="0">
                <a:ea typeface="Calibri" panose="020F0502020204030204" pitchFamily="34" charset="0"/>
                <a:cs typeface="Arial" panose="020B0604020202020204" pitchFamily="34" charset="0"/>
              </a:rPr>
              <a:t>,</a:t>
            </a:r>
            <a:r>
              <a:rPr lang="de-AT" sz="1800" dirty="0">
                <a:effectLst/>
                <a:ea typeface="Calibri" panose="020F0502020204030204" pitchFamily="34" charset="0"/>
                <a:cs typeface="Arial" panose="020B0604020202020204" pitchFamily="34" charset="0"/>
              </a:rPr>
              <a:t> 2021)</a:t>
            </a:r>
            <a:endParaRPr lang="en-US" sz="1800" dirty="0"/>
          </a:p>
          <a:p>
            <a:pPr marL="342900" indent="-342900" algn="l">
              <a:lnSpc>
                <a:spcPct val="100000"/>
              </a:lnSpc>
              <a:spcAft>
                <a:spcPts val="1000"/>
              </a:spcAft>
              <a:buFont typeface="Wingdings" panose="05000000000000000000" pitchFamily="2" charset="2"/>
              <a:buChar char="§"/>
            </a:pPr>
            <a:r>
              <a:rPr lang="es-ES" dirty="0"/>
              <a:t>Aunque la mayoría de los países europeos están avanzando en sus esfuerzos de transformación digital, existe una variación considerable en la adopción de tecnologías digitales clave por parte de las empresas entre las distintas naciones. </a:t>
            </a:r>
            <a:r>
              <a:rPr lang="en-GB" sz="1800" dirty="0"/>
              <a:t>(</a:t>
            </a:r>
            <a:r>
              <a:rPr lang="de-AT" sz="1800" dirty="0"/>
              <a:t>Smart Energy International, 2021)</a:t>
            </a:r>
          </a:p>
          <a:p>
            <a:pPr marL="342900" indent="-342900" algn="l">
              <a:lnSpc>
                <a:spcPct val="100000"/>
              </a:lnSpc>
              <a:spcAft>
                <a:spcPts val="1000"/>
              </a:spcAft>
              <a:buFont typeface="Wingdings" panose="05000000000000000000" pitchFamily="2" charset="2"/>
              <a:buChar char="§"/>
            </a:pPr>
            <a:r>
              <a:rPr lang="es-ES" dirty="0"/>
              <a:t>La estrategia digital de la UE se centra en aprovechar el potencial de la transformación digital en beneficio de particulares y empresas</a:t>
            </a:r>
            <a:r>
              <a:rPr lang="en-GB" dirty="0"/>
              <a:t>. </a:t>
            </a:r>
            <a:r>
              <a:rPr lang="de-AT" sz="1800" dirty="0">
                <a:effectLst/>
                <a:latin typeface="Calibri" panose="020F0502020204030204" pitchFamily="34" charset="0"/>
                <a:ea typeface="Calibri" panose="020F0502020204030204" pitchFamily="34" charset="0"/>
                <a:cs typeface="Arial" panose="020B0604020202020204" pitchFamily="34" charset="0"/>
              </a:rPr>
              <a:t>(Banco Europeo de Inversiones, 2023)</a:t>
            </a:r>
            <a:endParaRPr lang="de-AT" dirty="0"/>
          </a:p>
        </p:txBody>
      </p:sp>
      <p:grpSp>
        <p:nvGrpSpPr>
          <p:cNvPr id="4" name="Gruppieren 7">
            <a:extLst>
              <a:ext uri="{FF2B5EF4-FFF2-40B4-BE49-F238E27FC236}">
                <a16:creationId xmlns:a16="http://schemas.microsoft.com/office/drawing/2014/main" id="{2C48F059-01B4-1CF6-FDFD-A3604EF19F83}"/>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DA33EC80-FFA4-2F28-DA72-22BC3FC48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1AE49C9-84EB-1161-256A-64B1DBFAFFE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8326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9248849" cy="613068"/>
          </a:xfrm>
        </p:spPr>
        <p:txBody>
          <a:bodyPr>
            <a:noAutofit/>
          </a:bodyPr>
          <a:lstStyle/>
          <a:p>
            <a:pPr algn="l"/>
            <a:r>
              <a:rPr lang="de-AT" sz="4000" dirty="0"/>
              <a:t>U1: </a:t>
            </a:r>
            <a:r>
              <a:rPr lang="en-US" sz="4000" dirty="0"/>
              <a:t>Posicionamiento – La vía europea</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1133940"/>
          </a:xfrm>
        </p:spPr>
        <p:txBody>
          <a:bodyPr>
            <a:noAutofit/>
          </a:bodyPr>
          <a:lstStyle/>
          <a:p>
            <a:pPr algn="l"/>
            <a:r>
              <a:rPr lang="es-ES" sz="1900" dirty="0">
                <a:effectLst/>
                <a:latin typeface="Calibri" panose="020F0502020204030204" pitchFamily="34" charset="0"/>
                <a:ea typeface="Calibri" panose="020F0502020204030204" pitchFamily="34" charset="0"/>
                <a:cs typeface="Arial" panose="020B0604020202020204" pitchFamily="34" charset="0"/>
              </a:rPr>
              <a:t>Según la Comisión Europea y las agencias europeas relacionadas, el camino europeo hacia una economía y una sociedad digitalizadas pasa por la solidaridad, la prosperidad y la sostenibilidad, ancladas en la capacitación de su ciudadanía y sus empresas, garantizando la seguridad y resistencia de su ecosistema digital y sus cadenas de suministro. Las prioridades de la CE son</a:t>
            </a:r>
            <a:r>
              <a:rPr lang="en-GB" sz="1900" dirty="0">
                <a:effectLst/>
                <a:latin typeface="Calibri" panose="020F0502020204030204" pitchFamily="34" charset="0"/>
                <a:ea typeface="Calibri" panose="020F0502020204030204" pitchFamily="34" charset="0"/>
                <a:cs typeface="Arial" panose="020B0604020202020204" pitchFamily="34" charset="0"/>
              </a:rPr>
              <a:t>: </a:t>
            </a:r>
            <a:endParaRPr lang="de-AT" sz="19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430028"/>
            <a:ext cx="10965517" cy="39995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
            </a:pPr>
            <a:r>
              <a:rPr lang="en-US" sz="1800" b="1" dirty="0"/>
              <a:t>Estrategia Digital Europea 2020-2025</a:t>
            </a:r>
            <a:r>
              <a:rPr lang="en-US" sz="1800" dirty="0"/>
              <a:t>: </a:t>
            </a:r>
            <a:r>
              <a:rPr lang="es-ES" sz="1800" dirty="0"/>
              <a:t>Lanzada en febrero de 2020, tiene como objetivo capacitar a las personas con una nueva generación de tecnologías, ayudando a apoyar la «transición justa» hacia una Europa climáticamente neutra a través del Pacto Verde Europeo.</a:t>
            </a:r>
            <a:endParaRPr lang="en-US" sz="1800" dirty="0"/>
          </a:p>
          <a:p>
            <a:pPr marL="342900" indent="-342900" algn="l">
              <a:lnSpc>
                <a:spcPct val="100000"/>
              </a:lnSpc>
              <a:buFont typeface="Wingdings" panose="05000000000000000000" pitchFamily="2" charset="2"/>
              <a:buChar char="§"/>
            </a:pPr>
            <a:r>
              <a:rPr lang="de-AT" sz="1800" dirty="0">
                <a:solidFill>
                  <a:srgbClr val="000000"/>
                </a:solidFill>
                <a:effectLst/>
                <a:ea typeface="Calibri" panose="020F0502020204030204" pitchFamily="34" charset="0"/>
              </a:rPr>
              <a:t>Como parte de su </a:t>
            </a:r>
            <a:r>
              <a:rPr lang="es-ES" sz="1800" b="1" dirty="0">
                <a:solidFill>
                  <a:srgbClr val="000000"/>
                </a:solidFill>
                <a:effectLst/>
                <a:ea typeface="Calibri" panose="020F0502020204030204" pitchFamily="34" charset="0"/>
              </a:rPr>
              <a:t>Paquete de medidas de la Ley de Servicios Digitales</a:t>
            </a:r>
            <a:r>
              <a:rPr lang="de-AT" sz="1800" dirty="0">
                <a:solidFill>
                  <a:srgbClr val="000000"/>
                </a:solidFill>
                <a:effectLst/>
                <a:ea typeface="Calibri" panose="020F0502020204030204" pitchFamily="34" charset="0"/>
              </a:rPr>
              <a:t>, </a:t>
            </a:r>
            <a:r>
              <a:rPr lang="es-ES" sz="1800" dirty="0">
                <a:solidFill>
                  <a:srgbClr val="000000"/>
                </a:solidFill>
                <a:effectLst/>
                <a:ea typeface="Calibri" panose="020F0502020204030204" pitchFamily="34" charset="0"/>
              </a:rPr>
              <a:t>publicada el 15 de diciembre de 2020, la Comisión propuso dos iniciativas legislativas para actualizar las normas que regulan los servicios digitales en la UE: la Ley de Servicios Digitales (DSA) y la Ley de Mercados Digitales (DMA). Estas iniciativas cambiarán la forma en que las empresas ofrecen y utilizan los servicios digitales</a:t>
            </a:r>
            <a:r>
              <a:rPr lang="de-AT" sz="1800" dirty="0">
                <a:solidFill>
                  <a:srgbClr val="000000"/>
                </a:solidFill>
                <a:effectLst/>
                <a:ea typeface="Calibri" panose="020F0502020204030204" pitchFamily="34" charset="0"/>
              </a:rPr>
              <a:t>.</a:t>
            </a:r>
          </a:p>
          <a:p>
            <a:pPr marL="342900" indent="-342900" algn="l">
              <a:lnSpc>
                <a:spcPct val="100000"/>
              </a:lnSpc>
              <a:buFont typeface="Wingdings" panose="05000000000000000000" pitchFamily="2" charset="2"/>
              <a:buChar char="§"/>
            </a:pPr>
            <a:r>
              <a:rPr lang="en-GB" sz="1800" dirty="0">
                <a:effectLst/>
                <a:ea typeface="Calibri" panose="020F0502020204030204" pitchFamily="34" charset="0"/>
                <a:cs typeface="Arial" panose="020B0604020202020204" pitchFamily="34" charset="0"/>
              </a:rPr>
              <a:t>La</a:t>
            </a:r>
            <a:r>
              <a:rPr lang="en-GB" sz="1800" b="1" dirty="0">
                <a:effectLst/>
                <a:ea typeface="Calibri" panose="020F0502020204030204" pitchFamily="34" charset="0"/>
                <a:cs typeface="Arial" panose="020B0604020202020204" pitchFamily="34" charset="0"/>
              </a:rPr>
              <a:t> digitalización en Europa </a:t>
            </a:r>
            <a:r>
              <a:rPr lang="es-ES" sz="1800" dirty="0">
                <a:effectLst/>
                <a:ea typeface="Calibri" panose="020F0502020204030204" pitchFamily="34" charset="0"/>
                <a:cs typeface="Arial" panose="020B0604020202020204" pitchFamily="34" charset="0"/>
              </a:rPr>
              <a:t>presenta tanto oportunidades como retos. Estas son las fuentes que queremos presentar a los/as profesionales, trabajando con CareerBot para conocer las actividades en curso y previstas a nivel europeo centradas en las oportunidades</a:t>
            </a:r>
            <a:r>
              <a:rPr lang="en-GB" sz="1800" dirty="0">
                <a:effectLst/>
                <a:ea typeface="Calibri" panose="020F0502020204030204" pitchFamily="34" charset="0"/>
                <a:cs typeface="Arial" panose="020B0604020202020204" pitchFamily="34" charset="0"/>
              </a:rPr>
              <a:t>:</a:t>
            </a:r>
            <a:endParaRPr lang="de-AT" sz="1800" dirty="0">
              <a:effectLst/>
              <a:ea typeface="Calibri" panose="020F0502020204030204" pitchFamily="34" charset="0"/>
              <a:cs typeface="Arial" panose="020B0604020202020204" pitchFamily="34" charset="0"/>
            </a:endParaRPr>
          </a:p>
          <a:p>
            <a:pPr marL="342900" indent="-342900" algn="l">
              <a:lnSpc>
                <a:spcPct val="100000"/>
              </a:lnSpc>
              <a:buFont typeface="Wingdings" panose="05000000000000000000" pitchFamily="2" charset="2"/>
              <a:buChar char="§"/>
            </a:pPr>
            <a:endParaRPr lang="en-GB" sz="2000" dirty="0"/>
          </a:p>
        </p:txBody>
      </p:sp>
      <p:grpSp>
        <p:nvGrpSpPr>
          <p:cNvPr id="4" name="Gruppieren 7">
            <a:extLst>
              <a:ext uri="{FF2B5EF4-FFF2-40B4-BE49-F238E27FC236}">
                <a16:creationId xmlns:a16="http://schemas.microsoft.com/office/drawing/2014/main" id="{AB5D76D7-81B0-B0C6-E16E-FFF3946EA065}"/>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301E60C3-3DE0-6F9F-ABC3-9108C6F8D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1962884-8E31-3FC5-1AB1-FFEA9C41E41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320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9192227" cy="613068"/>
          </a:xfrm>
        </p:spPr>
        <p:txBody>
          <a:bodyPr>
            <a:noAutofit/>
          </a:bodyPr>
          <a:lstStyle/>
          <a:p>
            <a:pPr algn="l"/>
            <a:r>
              <a:rPr lang="de-AT" sz="4000" dirty="0"/>
              <a:t>U1: 5 </a:t>
            </a:r>
            <a:r>
              <a:rPr lang="es-ES" sz="4000" dirty="0"/>
              <a:t>iniciativas sobre digitalización en la UE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1. </a:t>
            </a:r>
            <a:r>
              <a:rPr lang="es-ES" dirty="0"/>
              <a:t>Una Europa adaptada a la era digital</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900" dirty="0">
                <a:latin typeface="Calibri" panose="020F0502020204030204" pitchFamily="34" charset="0"/>
                <a:ea typeface="Calibri" panose="020F0502020204030204" pitchFamily="34" charset="0"/>
                <a:cs typeface="Arial" panose="020B0604020202020204" pitchFamily="34" charset="0"/>
              </a:rPr>
              <a:t>Página web</a:t>
            </a:r>
            <a:r>
              <a:rPr lang="en-GB" sz="1900" dirty="0">
                <a:effectLst/>
                <a:latin typeface="Calibri" panose="020F0502020204030204" pitchFamily="34" charset="0"/>
                <a:ea typeface="Calibri" panose="020F0502020204030204" pitchFamily="34" charset="0"/>
                <a:cs typeface="Arial" panose="020B0604020202020204" pitchFamily="34" charset="0"/>
              </a:rPr>
              <a:t>: </a:t>
            </a:r>
            <a:r>
              <a:rPr lang="en-GB"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https://commission.europa.eu/strategy-and-policy/priorities-2019-2024/europe-fit-digital-age_es</a:t>
            </a:r>
            <a:r>
              <a:rPr lang="en-GB" sz="1900" dirty="0">
                <a:effectLst/>
                <a:latin typeface="Calibri" panose="020F0502020204030204" pitchFamily="34" charset="0"/>
                <a:ea typeface="Calibri" panose="020F0502020204030204" pitchFamily="34" charset="0"/>
                <a:cs typeface="Arial" panose="020B0604020202020204" pitchFamily="34" charset="0"/>
              </a:rPr>
              <a:t> </a:t>
            </a:r>
            <a:endParaRPr lang="de-AT"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900" dirty="0">
                <a:effectLst/>
                <a:latin typeface="Calibri" panose="020F0502020204030204" pitchFamily="34" charset="0"/>
                <a:ea typeface="Calibri" panose="020F0502020204030204" pitchFamily="34" charset="0"/>
                <a:cs typeface="Arial" panose="020B0604020202020204" pitchFamily="34" charset="0"/>
              </a:rPr>
              <a:t>Enlace a YouTube (subtítulos en español): </a:t>
            </a:r>
            <a:r>
              <a:rPr lang="en-GB"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https://www.youtube.com/watch?v=wU6PQL3lZxs</a:t>
            </a:r>
            <a:r>
              <a:rPr lang="en-GB" sz="1900" dirty="0">
                <a:effectLst/>
                <a:latin typeface="Calibri" panose="020F0502020204030204" pitchFamily="34" charset="0"/>
                <a:ea typeface="Calibri" panose="020F0502020204030204" pitchFamily="34" charset="0"/>
                <a:cs typeface="Arial" panose="020B0604020202020204" pitchFamily="34" charset="0"/>
              </a:rPr>
              <a:t> </a:t>
            </a:r>
            <a:endParaRPr lang="de-AT"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pPr>
            <a:endParaRPr lang="de-AT" dirty="0"/>
          </a:p>
        </p:txBody>
      </p:sp>
      <p:pic>
        <p:nvPicPr>
          <p:cNvPr id="7" name="Grafik 6" descr="Ein Bild, das Text, Screenshot, Software, Menschliches Gesicht enthält.&#10;&#10;Automatisch generierte Beschreibung">
            <a:extLst>
              <a:ext uri="{FF2B5EF4-FFF2-40B4-BE49-F238E27FC236}">
                <a16:creationId xmlns:a16="http://schemas.microsoft.com/office/drawing/2014/main" id="{F4FDB21E-84A0-D49B-9C00-F7CDE3A83D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761" t="14313" r="1470" b="11622"/>
          <a:stretch/>
        </p:blipFill>
        <p:spPr bwMode="auto">
          <a:xfrm>
            <a:off x="947736" y="1703652"/>
            <a:ext cx="4475210" cy="2791656"/>
          </a:xfrm>
          <a:prstGeom prst="rect">
            <a:avLst/>
          </a:prstGeom>
          <a:ln>
            <a:noFill/>
          </a:ln>
          <a:extLst>
            <a:ext uri="{53640926-AAD7-44D8-BBD7-CCE9431645EC}">
              <a14:shadowObscured xmlns:a14="http://schemas.microsoft.com/office/drawing/2010/main"/>
            </a:ext>
          </a:extLst>
        </p:spPr>
      </p:pic>
      <p:sp>
        <p:nvSpPr>
          <p:cNvPr id="9" name="Untertitel 2">
            <a:extLst>
              <a:ext uri="{FF2B5EF4-FFF2-40B4-BE49-F238E27FC236}">
                <a16:creationId xmlns:a16="http://schemas.microsoft.com/office/drawing/2014/main" id="{21C3CBA8-5157-8D8C-68F3-DBB76B7F0985}"/>
              </a:ext>
            </a:extLst>
          </p:cNvPr>
          <p:cNvSpPr txBox="1">
            <a:spLocks/>
          </p:cNvSpPr>
          <p:nvPr/>
        </p:nvSpPr>
        <p:spPr>
          <a:xfrm>
            <a:off x="5528579" y="1535978"/>
            <a:ext cx="4677305" cy="36576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2000" dirty="0">
                <a:effectLst/>
                <a:latin typeface="Calibri" panose="020F0502020204030204" pitchFamily="34" charset="0"/>
                <a:ea typeface="Calibri" panose="020F0502020204030204" pitchFamily="34" charset="0"/>
                <a:cs typeface="Arial" panose="020B0604020202020204" pitchFamily="34" charset="0"/>
              </a:rPr>
              <a:t>Capacitar a las personas con una nueva generación de tecnologías: la tecnología digital está revolucionando la forma en que las personas llevan su vida. La estrategia digital de la Unión Europea se compromete a aprovechar esta transformación en beneficio de particulares y empresas, contribuyendo al mismo tiempo al ambicioso objetivo de lograr una Europa neutra en carbono para 2050.</a:t>
            </a:r>
            <a:endParaRPr lang="de-AT" sz="20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uppieren 7">
            <a:extLst>
              <a:ext uri="{FF2B5EF4-FFF2-40B4-BE49-F238E27FC236}">
                <a16:creationId xmlns:a16="http://schemas.microsoft.com/office/drawing/2014/main" id="{F62DDE32-CD3F-F335-84CD-46C5C1F5981E}"/>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A1E12882-1DA1-5223-7F7F-AF49DFCA3C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C696775-A7B3-F298-E3F5-AEB682B951E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867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2. Programa Europa Digital (DIGITAL)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Página web: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https://digital-strategy.ec.europa.eu/es/activities/digital-programme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r>
              <a:rPr lang="en-GB" sz="1800" dirty="0">
                <a:effectLst/>
                <a:latin typeface="Calibri" panose="020F0502020204030204" pitchFamily="34" charset="0"/>
                <a:ea typeface="Calibri" panose="020F0502020204030204" pitchFamily="34" charset="0"/>
                <a:cs typeface="Arial" panose="020B0604020202020204" pitchFamily="34" charset="0"/>
              </a:rPr>
              <a:t>Enlace a YouTube: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https://www.youtube.com/watch?v=_VkzyMgjD4E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dirty="0"/>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5961605" y="1796225"/>
            <a:ext cx="4677305" cy="29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1800" dirty="0">
                <a:effectLst/>
                <a:latin typeface="Calibri" panose="020F0502020204030204" pitchFamily="34" charset="0"/>
                <a:ea typeface="Calibri" panose="020F0502020204030204" pitchFamily="34" charset="0"/>
                <a:cs typeface="Arial" panose="020B0604020202020204" pitchFamily="34" charset="0"/>
              </a:rPr>
              <a:t>Es un programa de financiación de la UE cuyo objetivo es acercar la tecnología digital a las empresas, la ciudadanía y las administraciones públicas. Apoya proyectos en cinco ámbitos de capacidad clave: supercomputación, inteligencia artificial, ciberseguridad, competencias digitales avanzadas y garantía de un amplio uso de las tecnologías digitales en la economía y la sociedad</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descr="Ein Bild, das Elektronik, Text, Computer, Screenshot enthält.&#10;&#10;Automatisch generierte Beschreibung">
            <a:extLst>
              <a:ext uri="{FF2B5EF4-FFF2-40B4-BE49-F238E27FC236}">
                <a16:creationId xmlns:a16="http://schemas.microsoft.com/office/drawing/2014/main" id="{C6266910-66CB-D755-E497-25069F4604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729" t="11818" r="3677" b="14254"/>
          <a:stretch/>
        </p:blipFill>
        <p:spPr bwMode="auto">
          <a:xfrm>
            <a:off x="947736" y="1701729"/>
            <a:ext cx="4714620" cy="2988258"/>
          </a:xfrm>
          <a:prstGeom prst="rect">
            <a:avLst/>
          </a:prstGeom>
          <a:ln>
            <a:noFill/>
          </a:ln>
          <a:extLst>
            <a:ext uri="{53640926-AAD7-44D8-BBD7-CCE9431645EC}">
              <a14:shadowObscured xmlns:a14="http://schemas.microsoft.com/office/drawing/2010/main"/>
            </a:ext>
          </a:extLst>
        </p:spPr>
      </p:pic>
      <p:grpSp>
        <p:nvGrpSpPr>
          <p:cNvPr id="4" name="Gruppieren 7">
            <a:extLst>
              <a:ext uri="{FF2B5EF4-FFF2-40B4-BE49-F238E27FC236}">
                <a16:creationId xmlns:a16="http://schemas.microsoft.com/office/drawing/2014/main" id="{52993773-0E4E-A70B-D7EC-44B5EA77F2C9}"/>
              </a:ext>
            </a:extLst>
          </p:cNvPr>
          <p:cNvGrpSpPr/>
          <p:nvPr/>
        </p:nvGrpSpPr>
        <p:grpSpPr>
          <a:xfrm>
            <a:off x="797939" y="6184787"/>
            <a:ext cx="11211507" cy="600164"/>
            <a:chOff x="797939" y="6184787"/>
            <a:chExt cx="11211507" cy="600164"/>
          </a:xfrm>
        </p:grpSpPr>
        <p:pic>
          <p:nvPicPr>
            <p:cNvPr id="5" name="Grafik 1">
              <a:extLst>
                <a:ext uri="{FF2B5EF4-FFF2-40B4-BE49-F238E27FC236}">
                  <a16:creationId xmlns:a16="http://schemas.microsoft.com/office/drawing/2014/main" id="{E4E63208-1795-C0A5-0783-AB98A3022E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AB171D7-7424-8F73-1CE6-34C55082260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OeAD-GmbH. Ni la Unión Europea ni la autoridad que concede la subvención pueden ser consideradas responsables de los mismos</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11" name="Titel 1">
            <a:extLst>
              <a:ext uri="{FF2B5EF4-FFF2-40B4-BE49-F238E27FC236}">
                <a16:creationId xmlns:a16="http://schemas.microsoft.com/office/drawing/2014/main" id="{C4F42D1F-F5F1-AF13-0B87-7A21BF635E49}"/>
              </a:ext>
            </a:extLst>
          </p:cNvPr>
          <p:cNvSpPr txBox="1">
            <a:spLocks/>
          </p:cNvSpPr>
          <p:nvPr/>
        </p:nvSpPr>
        <p:spPr>
          <a:xfrm>
            <a:off x="856746" y="142387"/>
            <a:ext cx="919222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a:t>U1: 5 </a:t>
            </a:r>
            <a:r>
              <a:rPr lang="es-ES" sz="4000" dirty="0"/>
              <a:t>iniciativas sobre digitalización en la UE</a:t>
            </a:r>
            <a:endParaRPr lang="de-AT" sz="4000" dirty="0"/>
          </a:p>
        </p:txBody>
      </p:sp>
    </p:spTree>
    <p:extLst>
      <p:ext uri="{BB962C8B-B14F-4D97-AF65-F5344CB8AC3E}">
        <p14:creationId xmlns:p14="http://schemas.microsoft.com/office/powerpoint/2010/main" val="32800028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TotalTime>
  <Words>10053</Words>
  <Application>Microsoft Office PowerPoint</Application>
  <PresentationFormat>Panorámica</PresentationFormat>
  <Paragraphs>547</Paragraphs>
  <Slides>31</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Calibri Light</vt:lpstr>
      <vt:lpstr>Noto Sans Symbols</vt:lpstr>
      <vt:lpstr>Times New Roman</vt:lpstr>
      <vt:lpstr>Wingdings</vt:lpstr>
      <vt:lpstr>Office</vt:lpstr>
      <vt:lpstr>Formación semipresencial de CareerBot</vt:lpstr>
      <vt:lpstr>Presentación de PowerPoint</vt:lpstr>
      <vt:lpstr>Presentación de PowerPoint</vt:lpstr>
      <vt:lpstr>Unidad didáctica 1</vt:lpstr>
      <vt:lpstr>U1: Resultados de aprendizaje</vt:lpstr>
      <vt:lpstr>U1: Impacto de la digitalización</vt:lpstr>
      <vt:lpstr>U1: Posicionamiento – La vía europea</vt:lpstr>
      <vt:lpstr>U1: 5 iniciativas sobre digitalización en la UE</vt:lpstr>
      <vt:lpstr>Presentación de PowerPoint</vt:lpstr>
      <vt:lpstr>Presentación de PowerPoint</vt:lpstr>
      <vt:lpstr>Presentación de PowerPoint</vt:lpstr>
      <vt:lpstr>Presentación de PowerPoint</vt:lpstr>
      <vt:lpstr>U1: Retos de la digitalización</vt:lpstr>
      <vt:lpstr>U1: Selección de políticas y marcos</vt:lpstr>
      <vt:lpstr>U1: Ejercicio: Recopile sus reflexiones</vt:lpstr>
      <vt:lpstr>Lista de comprobación: Lo que sé de la «digitalización»</vt:lpstr>
      <vt:lpstr>Recursos para M1-U1: </vt:lpstr>
      <vt:lpstr>Unidad didáctica 2</vt:lpstr>
      <vt:lpstr>U2: Resultados de aprendizaje</vt:lpstr>
      <vt:lpstr>U2: La economía verde en Europa</vt:lpstr>
      <vt:lpstr>U2: La economía verde en Europa</vt:lpstr>
      <vt:lpstr>U2: Un Pacto Verde Europeo</vt:lpstr>
      <vt:lpstr>U2: Beneficios del Pacto Verde</vt:lpstr>
      <vt:lpstr>U2: Nuevos empleos en la economía verde</vt:lpstr>
      <vt:lpstr>U2: Futuras competencias necesarias para los empleos verdes</vt:lpstr>
      <vt:lpstr>Presentación de PowerPoint</vt:lpstr>
      <vt:lpstr>U2: Abordar el déficit de cualificaciones</vt:lpstr>
      <vt:lpstr>U2 Ejercicio: Empleo verde en su país</vt:lpstr>
      <vt:lpstr>Lista de comprobación: Cuestionario sobre empleos verdes en Europa</vt:lpstr>
      <vt:lpstr>Recursos para M1-U2: </vt:lpstr>
      <vt:lpstr>¡Sigamos en contacto!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Carmen Lancha Montes</cp:lastModifiedBy>
  <cp:revision>9</cp:revision>
  <dcterms:created xsi:type="dcterms:W3CDTF">2023-06-22T11:29:26Z</dcterms:created>
  <dcterms:modified xsi:type="dcterms:W3CDTF">2024-02-21T12:56:57Z</dcterms:modified>
</cp:coreProperties>
</file>