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6" r:id="rId3"/>
    <p:sldId id="274" r:id="rId4"/>
    <p:sldId id="260" r:id="rId5"/>
    <p:sldId id="265" r:id="rId6"/>
    <p:sldId id="307" r:id="rId7"/>
    <p:sldId id="271" r:id="rId8"/>
    <p:sldId id="275" r:id="rId9"/>
    <p:sldId id="276" r:id="rId10"/>
    <p:sldId id="305" r:id="rId11"/>
    <p:sldId id="304" r:id="rId12"/>
    <p:sldId id="272" r:id="rId13"/>
    <p:sldId id="268" r:id="rId14"/>
    <p:sldId id="270" r:id="rId15"/>
    <p:sldId id="306" r:id="rId16"/>
    <p:sldId id="308" r:id="rId17"/>
    <p:sldId id="309" r:id="rId18"/>
    <p:sldId id="310" r:id="rId19"/>
    <p:sldId id="311" r:id="rId20"/>
    <p:sldId id="313" r:id="rId21"/>
    <p:sldId id="273" r:id="rId22"/>
    <p:sldId id="279" r:id="rId23"/>
    <p:sldId id="314" r:id="rId24"/>
    <p:sldId id="317" r:id="rId25"/>
    <p:sldId id="319" r:id="rId26"/>
    <p:sldId id="318" r:id="rId27"/>
    <p:sldId id="289" r:id="rId28"/>
    <p:sldId id="315" r:id="rId29"/>
    <p:sldId id="316" r:id="rId30"/>
    <p:sldId id="330" r:id="rId31"/>
    <p:sldId id="320" r:id="rId32"/>
    <p:sldId id="327" r:id="rId33"/>
    <p:sldId id="312" r:id="rId34"/>
    <p:sldId id="280" r:id="rId35"/>
    <p:sldId id="322" r:id="rId36"/>
    <p:sldId id="323" r:id="rId37"/>
    <p:sldId id="324" r:id="rId38"/>
    <p:sldId id="325" r:id="rId39"/>
    <p:sldId id="326" r:id="rId40"/>
    <p:sldId id="321" r:id="rId41"/>
    <p:sldId id="328" r:id="rId42"/>
    <p:sldId id="267" r:id="rId43"/>
    <p:sldId id="331" r:id="rId44"/>
    <p:sldId id="278" r:id="rId45"/>
    <p:sldId id="301" r:id="rId46"/>
    <p:sldId id="329" r:id="rId47"/>
    <p:sldId id="303" r:id="rId48"/>
    <p:sldId id="269" r:id="rId4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304FD1-1AE1-4CBD-AF2D-DCC1AEFF221F}" v="5" dt="2023-12-18T12:43:32.1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365" autoAdjust="0"/>
    <p:restoredTop sz="94660"/>
  </p:normalViewPr>
  <p:slideViewPr>
    <p:cSldViewPr snapToGrid="0">
      <p:cViewPr varScale="1">
        <p:scale>
          <a:sx n="54" d="100"/>
          <a:sy n="54" d="100"/>
        </p:scale>
        <p:origin x="64" y="2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Hurley" userId="196de5aa-07d0-41a0-9034-1bb4265a9028" providerId="ADAL" clId="{2FC2A953-9C5C-42CC-AB93-D93109F5E267}"/>
    <pc:docChg chg="undo redo custSel addSld delSld modSld sldOrd">
      <pc:chgData name="Ruth Hurley" userId="196de5aa-07d0-41a0-9034-1bb4265a9028" providerId="ADAL" clId="{2FC2A953-9C5C-42CC-AB93-D93109F5E267}" dt="2023-12-14T15:55:56.829" v="8605" actId="1076"/>
      <pc:docMkLst>
        <pc:docMk/>
      </pc:docMkLst>
      <pc:sldChg chg="modSp mod">
        <pc:chgData name="Ruth Hurley" userId="196de5aa-07d0-41a0-9034-1bb4265a9028" providerId="ADAL" clId="{2FC2A953-9C5C-42CC-AB93-D93109F5E267}" dt="2023-12-08T16:06:17.026" v="677" actId="403"/>
        <pc:sldMkLst>
          <pc:docMk/>
          <pc:sldMk cId="2728863323" sldId="266"/>
        </pc:sldMkLst>
        <pc:spChg chg="mod">
          <ac:chgData name="Ruth Hurley" userId="196de5aa-07d0-41a0-9034-1bb4265a9028" providerId="ADAL" clId="{2FC2A953-9C5C-42CC-AB93-D93109F5E267}" dt="2023-12-08T16:06:17.026" v="677" actId="403"/>
          <ac:spMkLst>
            <pc:docMk/>
            <pc:sldMk cId="2728863323" sldId="266"/>
            <ac:spMk id="17" creationId="{9896352D-EF8F-53DF-D7FC-3E876E93561F}"/>
          </ac:spMkLst>
        </pc:spChg>
      </pc:sldChg>
      <pc:sldChg chg="addSp delSp modSp add del mod ord">
        <pc:chgData name="Ruth Hurley" userId="196de5aa-07d0-41a0-9034-1bb4265a9028" providerId="ADAL" clId="{2FC2A953-9C5C-42CC-AB93-D93109F5E267}" dt="2023-12-14T15:55:14.682" v="8600"/>
        <pc:sldMkLst>
          <pc:docMk/>
          <pc:sldMk cId="3388658666" sldId="267"/>
        </pc:sldMkLst>
        <pc:spChg chg="mod">
          <ac:chgData name="Ruth Hurley" userId="196de5aa-07d0-41a0-9034-1bb4265a9028" providerId="ADAL" clId="{2FC2A953-9C5C-42CC-AB93-D93109F5E267}" dt="2023-12-13T12:34:47.280" v="6664" actId="20577"/>
          <ac:spMkLst>
            <pc:docMk/>
            <pc:sldMk cId="3388658666" sldId="267"/>
            <ac:spMk id="2" creationId="{147C68C8-2735-85B8-28E6-3061670648D8}"/>
          </ac:spMkLst>
        </pc:spChg>
        <pc:spChg chg="mod">
          <ac:chgData name="Ruth Hurley" userId="196de5aa-07d0-41a0-9034-1bb4265a9028" providerId="ADAL" clId="{2FC2A953-9C5C-42CC-AB93-D93109F5E267}" dt="2023-12-14T15:35:45.526" v="7790" actId="1076"/>
          <ac:spMkLst>
            <pc:docMk/>
            <pc:sldMk cId="3388658666" sldId="267"/>
            <ac:spMk id="3" creationId="{80433860-22A2-D39F-8D9D-4E16CEE1ED04}"/>
          </ac:spMkLst>
        </pc:spChg>
        <pc:spChg chg="mod">
          <ac:chgData name="Ruth Hurley" userId="196de5aa-07d0-41a0-9034-1bb4265a9028" providerId="ADAL" clId="{2FC2A953-9C5C-42CC-AB93-D93109F5E267}" dt="2023-12-14T15:55:14.682" v="8600"/>
          <ac:spMkLst>
            <pc:docMk/>
            <pc:sldMk cId="3388658666" sldId="267"/>
            <ac:spMk id="6" creationId="{B125CE93-0C6D-D638-C20B-5104078D0C01}"/>
          </ac:spMkLst>
        </pc:spChg>
        <pc:spChg chg="add del mod">
          <ac:chgData name="Ruth Hurley" userId="196de5aa-07d0-41a0-9034-1bb4265a9028" providerId="ADAL" clId="{2FC2A953-9C5C-42CC-AB93-D93109F5E267}" dt="2023-12-13T13:44:16.215" v="7670" actId="478"/>
          <ac:spMkLst>
            <pc:docMk/>
            <pc:sldMk cId="3388658666" sldId="267"/>
            <ac:spMk id="8" creationId="{CE718976-D95D-DC1C-23F6-BEF051A8DE82}"/>
          </ac:spMkLst>
        </pc:spChg>
        <pc:spChg chg="mod">
          <ac:chgData name="Ruth Hurley" userId="196de5aa-07d0-41a0-9034-1bb4265a9028" providerId="ADAL" clId="{2FC2A953-9C5C-42CC-AB93-D93109F5E267}" dt="2023-12-14T15:52:15.761" v="8346" actId="14100"/>
          <ac:spMkLst>
            <pc:docMk/>
            <pc:sldMk cId="3388658666" sldId="267"/>
            <ac:spMk id="17" creationId="{9896352D-EF8F-53DF-D7FC-3E876E93561F}"/>
          </ac:spMkLst>
        </pc:spChg>
        <pc:picChg chg="add del mod">
          <ac:chgData name="Ruth Hurley" userId="196de5aa-07d0-41a0-9034-1bb4265a9028" providerId="ADAL" clId="{2FC2A953-9C5C-42CC-AB93-D93109F5E267}" dt="2023-12-14T15:50:34.992" v="8274" actId="478"/>
          <ac:picMkLst>
            <pc:docMk/>
            <pc:sldMk cId="3388658666" sldId="267"/>
            <ac:picMk id="7" creationId="{35520ABE-E1F7-B2B4-7581-8817433E95F0}"/>
          </ac:picMkLst>
        </pc:picChg>
        <pc:picChg chg="add mod">
          <ac:chgData name="Ruth Hurley" userId="196de5aa-07d0-41a0-9034-1bb4265a9028" providerId="ADAL" clId="{2FC2A953-9C5C-42CC-AB93-D93109F5E267}" dt="2023-12-14T15:50:46.232" v="8279" actId="1076"/>
          <ac:picMkLst>
            <pc:docMk/>
            <pc:sldMk cId="3388658666" sldId="267"/>
            <ac:picMk id="8" creationId="{935D00C1-280F-BFE7-6C95-3878354269AE}"/>
          </ac:picMkLst>
        </pc:picChg>
      </pc:sldChg>
      <pc:sldChg chg="addSp delSp modSp mod">
        <pc:chgData name="Ruth Hurley" userId="196de5aa-07d0-41a0-9034-1bb4265a9028" providerId="ADAL" clId="{2FC2A953-9C5C-42CC-AB93-D93109F5E267}" dt="2023-12-13T10:40:37.573" v="3630" actId="404"/>
        <pc:sldMkLst>
          <pc:docMk/>
          <pc:sldMk cId="571767039" sldId="270"/>
        </pc:sldMkLst>
        <pc:spChg chg="mod">
          <ac:chgData name="Ruth Hurley" userId="196de5aa-07d0-41a0-9034-1bb4265a9028" providerId="ADAL" clId="{2FC2A953-9C5C-42CC-AB93-D93109F5E267}" dt="2023-12-13T10:40:37.573" v="3630" actId="404"/>
          <ac:spMkLst>
            <pc:docMk/>
            <pc:sldMk cId="571767039" sldId="270"/>
            <ac:spMk id="2" creationId="{147C68C8-2735-85B8-28E6-3061670648D8}"/>
          </ac:spMkLst>
        </pc:spChg>
        <pc:spChg chg="add del mod">
          <ac:chgData name="Ruth Hurley" userId="196de5aa-07d0-41a0-9034-1bb4265a9028" providerId="ADAL" clId="{2FC2A953-9C5C-42CC-AB93-D93109F5E267}" dt="2023-12-11T15:57:45.383" v="750" actId="767"/>
          <ac:spMkLst>
            <pc:docMk/>
            <pc:sldMk cId="571767039" sldId="270"/>
            <ac:spMk id="3" creationId="{2AD8D131-3914-30E8-7F83-DF15A4E0D63F}"/>
          </ac:spMkLst>
        </pc:spChg>
        <pc:spChg chg="mod">
          <ac:chgData name="Ruth Hurley" userId="196de5aa-07d0-41a0-9034-1bb4265a9028" providerId="ADAL" clId="{2FC2A953-9C5C-42CC-AB93-D93109F5E267}" dt="2023-12-12T13:23:19.727" v="1917"/>
          <ac:spMkLst>
            <pc:docMk/>
            <pc:sldMk cId="571767039" sldId="270"/>
            <ac:spMk id="6" creationId="{2970EFD8-BFF2-0040-3441-59459BBEBD75}"/>
          </ac:spMkLst>
        </pc:spChg>
        <pc:spChg chg="mod">
          <ac:chgData name="Ruth Hurley" userId="196de5aa-07d0-41a0-9034-1bb4265a9028" providerId="ADAL" clId="{2FC2A953-9C5C-42CC-AB93-D93109F5E267}" dt="2023-12-11T16:06:29.899" v="1430" actId="27636"/>
          <ac:spMkLst>
            <pc:docMk/>
            <pc:sldMk cId="571767039" sldId="270"/>
            <ac:spMk id="8" creationId="{DDA10AF7-457B-AA87-797E-3AE525C7A1FF}"/>
          </ac:spMkLst>
        </pc:spChg>
        <pc:spChg chg="mod">
          <ac:chgData name="Ruth Hurley" userId="196de5aa-07d0-41a0-9034-1bb4265a9028" providerId="ADAL" clId="{2FC2A953-9C5C-42CC-AB93-D93109F5E267}" dt="2023-12-11T16:06:00.340" v="1420" actId="27636"/>
          <ac:spMkLst>
            <pc:docMk/>
            <pc:sldMk cId="571767039" sldId="270"/>
            <ac:spMk id="17" creationId="{9896352D-EF8F-53DF-D7FC-3E876E93561F}"/>
          </ac:spMkLst>
        </pc:spChg>
        <pc:picChg chg="add del mod">
          <ac:chgData name="Ruth Hurley" userId="196de5aa-07d0-41a0-9034-1bb4265a9028" providerId="ADAL" clId="{2FC2A953-9C5C-42CC-AB93-D93109F5E267}" dt="2023-12-12T12:26:37.732" v="1713" actId="21"/>
          <ac:picMkLst>
            <pc:docMk/>
            <pc:sldMk cId="571767039" sldId="270"/>
            <ac:picMk id="3" creationId="{98D3E176-47E9-0C1B-7654-60DB0A6ABC3B}"/>
          </ac:picMkLst>
        </pc:picChg>
        <pc:picChg chg="add mod">
          <ac:chgData name="Ruth Hurley" userId="196de5aa-07d0-41a0-9034-1bb4265a9028" providerId="ADAL" clId="{2FC2A953-9C5C-42CC-AB93-D93109F5E267}" dt="2023-12-11T16:06:26.458" v="1427" actId="1076"/>
          <ac:picMkLst>
            <pc:docMk/>
            <pc:sldMk cId="571767039" sldId="270"/>
            <ac:picMk id="7" creationId="{8EA6F96F-FD10-0DAC-027F-A67D58B69F97}"/>
          </ac:picMkLst>
        </pc:picChg>
      </pc:sldChg>
      <pc:sldChg chg="modSp mod">
        <pc:chgData name="Ruth Hurley" userId="196de5aa-07d0-41a0-9034-1bb4265a9028" providerId="ADAL" clId="{2FC2A953-9C5C-42CC-AB93-D93109F5E267}" dt="2023-12-13T11:56:51.540" v="5651" actId="1076"/>
        <pc:sldMkLst>
          <pc:docMk/>
          <pc:sldMk cId="2004371956" sldId="271"/>
        </pc:sldMkLst>
        <pc:spChg chg="mod">
          <ac:chgData name="Ruth Hurley" userId="196de5aa-07d0-41a0-9034-1bb4265a9028" providerId="ADAL" clId="{2FC2A953-9C5C-42CC-AB93-D93109F5E267}" dt="2023-12-13T11:56:45.740" v="5649" actId="27636"/>
          <ac:spMkLst>
            <pc:docMk/>
            <pc:sldMk cId="2004371956" sldId="271"/>
            <ac:spMk id="17" creationId="{9896352D-EF8F-53DF-D7FC-3E876E93561F}"/>
          </ac:spMkLst>
        </pc:spChg>
        <pc:picChg chg="mod">
          <ac:chgData name="Ruth Hurley" userId="196de5aa-07d0-41a0-9034-1bb4265a9028" providerId="ADAL" clId="{2FC2A953-9C5C-42CC-AB93-D93109F5E267}" dt="2023-12-13T11:56:51.540" v="5651" actId="1076"/>
          <ac:picMkLst>
            <pc:docMk/>
            <pc:sldMk cId="2004371956" sldId="271"/>
            <ac:picMk id="8" creationId="{90B3EE70-1A98-A6A9-D082-73CE1549BC23}"/>
          </ac:picMkLst>
        </pc:picChg>
      </pc:sldChg>
      <pc:sldChg chg="modSp mod">
        <pc:chgData name="Ruth Hurley" userId="196de5aa-07d0-41a0-9034-1bb4265a9028" providerId="ADAL" clId="{2FC2A953-9C5C-42CC-AB93-D93109F5E267}" dt="2023-12-12T13:23:07.685" v="1916"/>
        <pc:sldMkLst>
          <pc:docMk/>
          <pc:sldMk cId="2837713091" sldId="272"/>
        </pc:sldMkLst>
        <pc:spChg chg="mod">
          <ac:chgData name="Ruth Hurley" userId="196de5aa-07d0-41a0-9034-1bb4265a9028" providerId="ADAL" clId="{2FC2A953-9C5C-42CC-AB93-D93109F5E267}" dt="2023-12-12T13:23:07.685" v="1916"/>
          <ac:spMkLst>
            <pc:docMk/>
            <pc:sldMk cId="2837713091" sldId="272"/>
            <ac:spMk id="6" creationId="{B125CE93-0C6D-D638-C20B-5104078D0C01}"/>
          </ac:spMkLst>
        </pc:spChg>
      </pc:sldChg>
      <pc:sldChg chg="modSp mod ord">
        <pc:chgData name="Ruth Hurley" userId="196de5aa-07d0-41a0-9034-1bb4265a9028" providerId="ADAL" clId="{2FC2A953-9C5C-42CC-AB93-D93109F5E267}" dt="2023-12-12T16:29:20.424" v="2586"/>
        <pc:sldMkLst>
          <pc:docMk/>
          <pc:sldMk cId="3692670771" sldId="273"/>
        </pc:sldMkLst>
        <pc:spChg chg="mod">
          <ac:chgData name="Ruth Hurley" userId="196de5aa-07d0-41a0-9034-1bb4265a9028" providerId="ADAL" clId="{2FC2A953-9C5C-42CC-AB93-D93109F5E267}" dt="2023-12-12T16:29:20.424" v="2586"/>
          <ac:spMkLst>
            <pc:docMk/>
            <pc:sldMk cId="3692670771" sldId="273"/>
            <ac:spMk id="6" creationId="{B125CE93-0C6D-D638-C20B-5104078D0C01}"/>
          </ac:spMkLst>
        </pc:spChg>
        <pc:spChg chg="mod">
          <ac:chgData name="Ruth Hurley" userId="196de5aa-07d0-41a0-9034-1bb4265a9028" providerId="ADAL" clId="{2FC2A953-9C5C-42CC-AB93-D93109F5E267}" dt="2023-12-12T12:31:43.534" v="1914" actId="1076"/>
          <ac:spMkLst>
            <pc:docMk/>
            <pc:sldMk cId="3692670771" sldId="273"/>
            <ac:spMk id="17" creationId="{9896352D-EF8F-53DF-D7FC-3E876E93561F}"/>
          </ac:spMkLst>
        </pc:spChg>
      </pc:sldChg>
      <pc:sldChg chg="addSp delSp modSp mod">
        <pc:chgData name="Ruth Hurley" userId="196de5aa-07d0-41a0-9034-1bb4265a9028" providerId="ADAL" clId="{2FC2A953-9C5C-42CC-AB93-D93109F5E267}" dt="2023-12-12T13:22:43.198" v="1915"/>
        <pc:sldMkLst>
          <pc:docMk/>
          <pc:sldMk cId="1307702320" sldId="274"/>
        </pc:sldMkLst>
        <pc:spChg chg="mod">
          <ac:chgData name="Ruth Hurley" userId="196de5aa-07d0-41a0-9034-1bb4265a9028" providerId="ADAL" clId="{2FC2A953-9C5C-42CC-AB93-D93109F5E267}" dt="2023-12-12T13:22:43.198" v="1915"/>
          <ac:spMkLst>
            <pc:docMk/>
            <pc:sldMk cId="1307702320" sldId="274"/>
            <ac:spMk id="6" creationId="{AF1EA20C-75DF-CCCC-20FD-D7E6595233CF}"/>
          </ac:spMkLst>
        </pc:spChg>
        <pc:spChg chg="del mod">
          <ac:chgData name="Ruth Hurley" userId="196de5aa-07d0-41a0-9034-1bb4265a9028" providerId="ADAL" clId="{2FC2A953-9C5C-42CC-AB93-D93109F5E267}" dt="2023-12-08T16:01:49.792" v="331" actId="478"/>
          <ac:spMkLst>
            <pc:docMk/>
            <pc:sldMk cId="1307702320" sldId="274"/>
            <ac:spMk id="7" creationId="{FAF15C34-1739-345C-5C9C-27D9F5F24837}"/>
          </ac:spMkLst>
        </pc:spChg>
        <pc:spChg chg="add del">
          <ac:chgData name="Ruth Hurley" userId="196de5aa-07d0-41a0-9034-1bb4265a9028" providerId="ADAL" clId="{2FC2A953-9C5C-42CC-AB93-D93109F5E267}" dt="2023-12-08T15:55:19.171" v="61" actId="22"/>
          <ac:spMkLst>
            <pc:docMk/>
            <pc:sldMk cId="1307702320" sldId="274"/>
            <ac:spMk id="8" creationId="{289C6D0B-4E8B-182C-6BA0-150D0EE1AA19}"/>
          </ac:spMkLst>
        </pc:spChg>
        <pc:spChg chg="mod">
          <ac:chgData name="Ruth Hurley" userId="196de5aa-07d0-41a0-9034-1bb4265a9028" providerId="ADAL" clId="{2FC2A953-9C5C-42CC-AB93-D93109F5E267}" dt="2023-12-08T16:07:24.479" v="693"/>
          <ac:spMkLst>
            <pc:docMk/>
            <pc:sldMk cId="1307702320" sldId="274"/>
            <ac:spMk id="9" creationId="{3F2D1D7D-765A-3090-80A1-1E9DA68619CE}"/>
          </ac:spMkLst>
        </pc:spChg>
        <pc:spChg chg="mod">
          <ac:chgData name="Ruth Hurley" userId="196de5aa-07d0-41a0-9034-1bb4265a9028" providerId="ADAL" clId="{2FC2A953-9C5C-42CC-AB93-D93109F5E267}" dt="2023-12-08T16:09:10.254" v="715" actId="20577"/>
          <ac:spMkLst>
            <pc:docMk/>
            <pc:sldMk cId="1307702320" sldId="274"/>
            <ac:spMk id="17" creationId="{9896352D-EF8F-53DF-D7FC-3E876E93561F}"/>
          </ac:spMkLst>
        </pc:spChg>
        <pc:picChg chg="mod">
          <ac:chgData name="Ruth Hurley" userId="196de5aa-07d0-41a0-9034-1bb4265a9028" providerId="ADAL" clId="{2FC2A953-9C5C-42CC-AB93-D93109F5E267}" dt="2023-12-08T16:02:12.426" v="337" actId="1076"/>
          <ac:picMkLst>
            <pc:docMk/>
            <pc:sldMk cId="1307702320" sldId="274"/>
            <ac:picMk id="2" creationId="{6B13E62F-F722-EE8F-812E-F1C8E6F481CD}"/>
          </ac:picMkLst>
        </pc:picChg>
        <pc:cxnChg chg="mod">
          <ac:chgData name="Ruth Hurley" userId="196de5aa-07d0-41a0-9034-1bb4265a9028" providerId="ADAL" clId="{2FC2A953-9C5C-42CC-AB93-D93109F5E267}" dt="2023-12-08T16:01:52.069" v="332" actId="1076"/>
          <ac:cxnSpMkLst>
            <pc:docMk/>
            <pc:sldMk cId="1307702320" sldId="274"/>
            <ac:cxnSpMk id="10" creationId="{688C8822-8B8A-B9DB-D25E-DEC99717273E}"/>
          </ac:cxnSpMkLst>
        </pc:cxnChg>
      </pc:sldChg>
      <pc:sldChg chg="modSp mod">
        <pc:chgData name="Ruth Hurley" userId="196de5aa-07d0-41a0-9034-1bb4265a9028" providerId="ADAL" clId="{2FC2A953-9C5C-42CC-AB93-D93109F5E267}" dt="2023-12-13T11:57:52.777" v="5661" actId="1076"/>
        <pc:sldMkLst>
          <pc:docMk/>
          <pc:sldMk cId="1732596173" sldId="276"/>
        </pc:sldMkLst>
        <pc:picChg chg="mod">
          <ac:chgData name="Ruth Hurley" userId="196de5aa-07d0-41a0-9034-1bb4265a9028" providerId="ADAL" clId="{2FC2A953-9C5C-42CC-AB93-D93109F5E267}" dt="2023-12-13T11:57:52.777" v="5661" actId="1076"/>
          <ac:picMkLst>
            <pc:docMk/>
            <pc:sldMk cId="1732596173" sldId="276"/>
            <ac:picMk id="4102" creationId="{900F7CB9-9FFE-EA85-709F-CF19674085C8}"/>
          </ac:picMkLst>
        </pc:picChg>
      </pc:sldChg>
      <pc:sldChg chg="addSp delSp modSp del mod ord">
        <pc:chgData name="Ruth Hurley" userId="196de5aa-07d0-41a0-9034-1bb4265a9028" providerId="ADAL" clId="{2FC2A953-9C5C-42CC-AB93-D93109F5E267}" dt="2023-12-14T15:53:59.040" v="8595" actId="47"/>
        <pc:sldMkLst>
          <pc:docMk/>
          <pc:sldMk cId="1581233219" sldId="277"/>
        </pc:sldMkLst>
        <pc:spChg chg="mod">
          <ac:chgData name="Ruth Hurley" userId="196de5aa-07d0-41a0-9034-1bb4265a9028" providerId="ADAL" clId="{2FC2A953-9C5C-42CC-AB93-D93109F5E267}" dt="2023-12-14T15:41:00.176" v="7882" actId="113"/>
          <ac:spMkLst>
            <pc:docMk/>
            <pc:sldMk cId="1581233219" sldId="277"/>
            <ac:spMk id="2" creationId="{147C68C8-2735-85B8-28E6-3061670648D8}"/>
          </ac:spMkLst>
        </pc:spChg>
        <pc:spChg chg="del mod">
          <ac:chgData name="Ruth Hurley" userId="196de5aa-07d0-41a0-9034-1bb4265a9028" providerId="ADAL" clId="{2FC2A953-9C5C-42CC-AB93-D93109F5E267}" dt="2023-12-14T15:47:06.869" v="8022" actId="478"/>
          <ac:spMkLst>
            <pc:docMk/>
            <pc:sldMk cId="1581233219" sldId="277"/>
            <ac:spMk id="3" creationId="{80433860-22A2-D39F-8D9D-4E16CEE1ED04}"/>
          </ac:spMkLst>
        </pc:spChg>
        <pc:spChg chg="mod">
          <ac:chgData name="Ruth Hurley" userId="196de5aa-07d0-41a0-9034-1bb4265a9028" providerId="ADAL" clId="{2FC2A953-9C5C-42CC-AB93-D93109F5E267}" dt="2023-12-13T12:47:38.966" v="6927"/>
          <ac:spMkLst>
            <pc:docMk/>
            <pc:sldMk cId="1581233219" sldId="277"/>
            <ac:spMk id="6" creationId="{B125CE93-0C6D-D638-C20B-5104078D0C01}"/>
          </ac:spMkLst>
        </pc:spChg>
        <pc:spChg chg="add del mod">
          <ac:chgData name="Ruth Hurley" userId="196de5aa-07d0-41a0-9034-1bb4265a9028" providerId="ADAL" clId="{2FC2A953-9C5C-42CC-AB93-D93109F5E267}" dt="2023-12-14T15:47:20.386" v="8024" actId="478"/>
          <ac:spMkLst>
            <pc:docMk/>
            <pc:sldMk cId="1581233219" sldId="277"/>
            <ac:spMk id="8" creationId="{C1FADFEA-E250-D33B-64D3-39D80ACFDC24}"/>
          </ac:spMkLst>
        </pc:spChg>
        <pc:cxnChg chg="mod">
          <ac:chgData name="Ruth Hurley" userId="196de5aa-07d0-41a0-9034-1bb4265a9028" providerId="ADAL" clId="{2FC2A953-9C5C-42CC-AB93-D93109F5E267}" dt="2023-12-14T15:39:58.018" v="7839" actId="1076"/>
          <ac:cxnSpMkLst>
            <pc:docMk/>
            <pc:sldMk cId="1581233219" sldId="277"/>
            <ac:cxnSpMk id="14" creationId="{08E4EFE3-7876-E227-E6A3-2DCF7EFEFD2D}"/>
          </ac:cxnSpMkLst>
        </pc:cxnChg>
      </pc:sldChg>
      <pc:sldChg chg="addSp delSp modSp add del mod ord">
        <pc:chgData name="Ruth Hurley" userId="196de5aa-07d0-41a0-9034-1bb4265a9028" providerId="ADAL" clId="{2FC2A953-9C5C-42CC-AB93-D93109F5E267}" dt="2023-12-14T15:55:30.989" v="8602"/>
        <pc:sldMkLst>
          <pc:docMk/>
          <pc:sldMk cId="140942411" sldId="278"/>
        </pc:sldMkLst>
        <pc:spChg chg="mod">
          <ac:chgData name="Ruth Hurley" userId="196de5aa-07d0-41a0-9034-1bb4265a9028" providerId="ADAL" clId="{2FC2A953-9C5C-42CC-AB93-D93109F5E267}" dt="2023-12-14T15:42:00.692" v="7887" actId="403"/>
          <ac:spMkLst>
            <pc:docMk/>
            <pc:sldMk cId="140942411" sldId="278"/>
            <ac:spMk id="2" creationId="{147C68C8-2735-85B8-28E6-3061670648D8}"/>
          </ac:spMkLst>
        </pc:spChg>
        <pc:spChg chg="mod">
          <ac:chgData name="Ruth Hurley" userId="196de5aa-07d0-41a0-9034-1bb4265a9028" providerId="ADAL" clId="{2FC2A953-9C5C-42CC-AB93-D93109F5E267}" dt="2023-12-14T15:37:55.149" v="7809" actId="113"/>
          <ac:spMkLst>
            <pc:docMk/>
            <pc:sldMk cId="140942411" sldId="278"/>
            <ac:spMk id="3" creationId="{80433860-22A2-D39F-8D9D-4E16CEE1ED04}"/>
          </ac:spMkLst>
        </pc:spChg>
        <pc:spChg chg="mod">
          <ac:chgData name="Ruth Hurley" userId="196de5aa-07d0-41a0-9034-1bb4265a9028" providerId="ADAL" clId="{2FC2A953-9C5C-42CC-AB93-D93109F5E267}" dt="2023-12-14T15:55:30.989" v="8602"/>
          <ac:spMkLst>
            <pc:docMk/>
            <pc:sldMk cId="140942411" sldId="278"/>
            <ac:spMk id="6" creationId="{B125CE93-0C6D-D638-C20B-5104078D0C01}"/>
          </ac:spMkLst>
        </pc:spChg>
        <pc:spChg chg="mod">
          <ac:chgData name="Ruth Hurley" userId="196de5aa-07d0-41a0-9034-1bb4265a9028" providerId="ADAL" clId="{2FC2A953-9C5C-42CC-AB93-D93109F5E267}" dt="2023-12-14T15:39:27.108" v="7828" actId="113"/>
          <ac:spMkLst>
            <pc:docMk/>
            <pc:sldMk cId="140942411" sldId="278"/>
            <ac:spMk id="17" creationId="{9896352D-EF8F-53DF-D7FC-3E876E93561F}"/>
          </ac:spMkLst>
        </pc:spChg>
        <pc:picChg chg="add del mod">
          <ac:chgData name="Ruth Hurley" userId="196de5aa-07d0-41a0-9034-1bb4265a9028" providerId="ADAL" clId="{2FC2A953-9C5C-42CC-AB93-D93109F5E267}" dt="2023-12-14T15:35:18.209" v="7786" actId="21"/>
          <ac:picMkLst>
            <pc:docMk/>
            <pc:sldMk cId="140942411" sldId="278"/>
            <ac:picMk id="7" creationId="{CFEF2F53-AC86-D0B6-1199-45B7C03CF25C}"/>
          </ac:picMkLst>
        </pc:picChg>
        <pc:picChg chg="add mod">
          <ac:chgData name="Ruth Hurley" userId="196de5aa-07d0-41a0-9034-1bb4265a9028" providerId="ADAL" clId="{2FC2A953-9C5C-42CC-AB93-D93109F5E267}" dt="2023-12-14T15:54:40.341" v="8597" actId="1076"/>
          <ac:picMkLst>
            <pc:docMk/>
            <pc:sldMk cId="140942411" sldId="278"/>
            <ac:picMk id="8" creationId="{C824CEB8-71C9-5227-7352-DF07DFF76F06}"/>
          </ac:picMkLst>
        </pc:picChg>
      </pc:sldChg>
      <pc:sldChg chg="addSp delSp modSp mod ord">
        <pc:chgData name="Ruth Hurley" userId="196de5aa-07d0-41a0-9034-1bb4265a9028" providerId="ADAL" clId="{2FC2A953-9C5C-42CC-AB93-D93109F5E267}" dt="2023-12-13T12:45:19.952" v="6914" actId="20577"/>
        <pc:sldMkLst>
          <pc:docMk/>
          <pc:sldMk cId="2681694347" sldId="279"/>
        </pc:sldMkLst>
        <pc:spChg chg="mod">
          <ac:chgData name="Ruth Hurley" userId="196de5aa-07d0-41a0-9034-1bb4265a9028" providerId="ADAL" clId="{2FC2A953-9C5C-42CC-AB93-D93109F5E267}" dt="2023-12-13T12:45:19.952" v="6914" actId="20577"/>
          <ac:spMkLst>
            <pc:docMk/>
            <pc:sldMk cId="2681694347" sldId="279"/>
            <ac:spMk id="4" creationId="{465CA490-62F6-2EE3-7875-C415203E3144}"/>
          </ac:spMkLst>
        </pc:spChg>
        <pc:spChg chg="add del">
          <ac:chgData name="Ruth Hurley" userId="196de5aa-07d0-41a0-9034-1bb4265a9028" providerId="ADAL" clId="{2FC2A953-9C5C-42CC-AB93-D93109F5E267}" dt="2023-12-12T16:30:24.541" v="2594" actId="22"/>
          <ac:spMkLst>
            <pc:docMk/>
            <pc:sldMk cId="2681694347" sldId="279"/>
            <ac:spMk id="5" creationId="{EF1F6040-0922-3594-0E40-001A697BC6D8}"/>
          </ac:spMkLst>
        </pc:spChg>
        <pc:spChg chg="mod">
          <ac:chgData name="Ruth Hurley" userId="196de5aa-07d0-41a0-9034-1bb4265a9028" providerId="ADAL" clId="{2FC2A953-9C5C-42CC-AB93-D93109F5E267}" dt="2023-12-13T10:07:44.457" v="2808"/>
          <ac:spMkLst>
            <pc:docMk/>
            <pc:sldMk cId="2681694347" sldId="279"/>
            <ac:spMk id="11" creationId="{A06E857E-73EA-667B-145C-B0EBF5E87BDE}"/>
          </ac:spMkLst>
        </pc:spChg>
        <pc:spChg chg="mod">
          <ac:chgData name="Ruth Hurley" userId="196de5aa-07d0-41a0-9034-1bb4265a9028" providerId="ADAL" clId="{2FC2A953-9C5C-42CC-AB93-D93109F5E267}" dt="2023-12-13T12:10:38.332" v="5922" actId="1076"/>
          <ac:spMkLst>
            <pc:docMk/>
            <pc:sldMk cId="2681694347" sldId="279"/>
            <ac:spMk id="18" creationId="{6A51FBA4-71F3-CBFF-FCFE-2A5351B4EC9D}"/>
          </ac:spMkLst>
        </pc:spChg>
        <pc:picChg chg="add mod">
          <ac:chgData name="Ruth Hurley" userId="196de5aa-07d0-41a0-9034-1bb4265a9028" providerId="ADAL" clId="{2FC2A953-9C5C-42CC-AB93-D93109F5E267}" dt="2023-12-13T12:10:35.980" v="5921" actId="1076"/>
          <ac:picMkLst>
            <pc:docMk/>
            <pc:sldMk cId="2681694347" sldId="279"/>
            <ac:picMk id="3" creationId="{2B57BD90-80F5-9C06-E248-E3866159D3A1}"/>
          </ac:picMkLst>
        </pc:picChg>
      </pc:sldChg>
      <pc:sldChg chg="addSp modSp mod ord">
        <pc:chgData name="Ruth Hurley" userId="196de5aa-07d0-41a0-9034-1bb4265a9028" providerId="ADAL" clId="{2FC2A953-9C5C-42CC-AB93-D93109F5E267}" dt="2023-12-13T12:46:41.824" v="6924"/>
        <pc:sldMkLst>
          <pc:docMk/>
          <pc:sldMk cId="2883119448" sldId="280"/>
        </pc:sldMkLst>
        <pc:spChg chg="mod">
          <ac:chgData name="Ruth Hurley" userId="196de5aa-07d0-41a0-9034-1bb4265a9028" providerId="ADAL" clId="{2FC2A953-9C5C-42CC-AB93-D93109F5E267}" dt="2023-12-13T11:54:26.582" v="5623" actId="113"/>
          <ac:spMkLst>
            <pc:docMk/>
            <pc:sldMk cId="2883119448" sldId="280"/>
            <ac:spMk id="2" creationId="{147C68C8-2735-85B8-28E6-3061670648D8}"/>
          </ac:spMkLst>
        </pc:spChg>
        <pc:spChg chg="mod">
          <ac:chgData name="Ruth Hurley" userId="196de5aa-07d0-41a0-9034-1bb4265a9028" providerId="ADAL" clId="{2FC2A953-9C5C-42CC-AB93-D93109F5E267}" dt="2023-12-13T11:36:30.515" v="5436" actId="20577"/>
          <ac:spMkLst>
            <pc:docMk/>
            <pc:sldMk cId="2883119448" sldId="280"/>
            <ac:spMk id="3" creationId="{80433860-22A2-D39F-8D9D-4E16CEE1ED04}"/>
          </ac:spMkLst>
        </pc:spChg>
        <pc:spChg chg="mod">
          <ac:chgData name="Ruth Hurley" userId="196de5aa-07d0-41a0-9034-1bb4265a9028" providerId="ADAL" clId="{2FC2A953-9C5C-42CC-AB93-D93109F5E267}" dt="2023-12-13T12:46:41.824" v="6924"/>
          <ac:spMkLst>
            <pc:docMk/>
            <pc:sldMk cId="2883119448" sldId="280"/>
            <ac:spMk id="6" creationId="{2970EFD8-BFF2-0040-3441-59459BBEBD75}"/>
          </ac:spMkLst>
        </pc:spChg>
        <pc:spChg chg="mod">
          <ac:chgData name="Ruth Hurley" userId="196de5aa-07d0-41a0-9034-1bb4265a9028" providerId="ADAL" clId="{2FC2A953-9C5C-42CC-AB93-D93109F5E267}" dt="2023-12-13T11:49:16.162" v="5530" actId="27636"/>
          <ac:spMkLst>
            <pc:docMk/>
            <pc:sldMk cId="2883119448" sldId="280"/>
            <ac:spMk id="17" creationId="{9896352D-EF8F-53DF-D7FC-3E876E93561F}"/>
          </ac:spMkLst>
        </pc:spChg>
        <pc:picChg chg="add mod">
          <ac:chgData name="Ruth Hurley" userId="196de5aa-07d0-41a0-9034-1bb4265a9028" providerId="ADAL" clId="{2FC2A953-9C5C-42CC-AB93-D93109F5E267}" dt="2023-12-13T11:36:48.588" v="5444" actId="14100"/>
          <ac:picMkLst>
            <pc:docMk/>
            <pc:sldMk cId="2883119448" sldId="280"/>
            <ac:picMk id="7" creationId="{1FFB8C4D-F3FF-8661-85CD-DA30F533E2F3}"/>
          </ac:picMkLst>
        </pc:picChg>
        <pc:cxnChg chg="mod">
          <ac:chgData name="Ruth Hurley" userId="196de5aa-07d0-41a0-9034-1bb4265a9028" providerId="ADAL" clId="{2FC2A953-9C5C-42CC-AB93-D93109F5E267}" dt="2023-12-13T11:30:25.171" v="4992" actId="1076"/>
          <ac:cxnSpMkLst>
            <pc:docMk/>
            <pc:sldMk cId="2883119448" sldId="280"/>
            <ac:cxnSpMk id="14" creationId="{08E4EFE3-7876-E227-E6A3-2DCF7EFEFD2D}"/>
          </ac:cxnSpMkLst>
        </pc:cxnChg>
      </pc:sldChg>
      <pc:sldChg chg="delSp modSp del mod">
        <pc:chgData name="Ruth Hurley" userId="196de5aa-07d0-41a0-9034-1bb4265a9028" providerId="ADAL" clId="{2FC2A953-9C5C-42CC-AB93-D93109F5E267}" dt="2023-12-13T12:36:35.001" v="6768" actId="47"/>
        <pc:sldMkLst>
          <pc:docMk/>
          <pc:sldMk cId="264039154" sldId="281"/>
        </pc:sldMkLst>
        <pc:picChg chg="del mod">
          <ac:chgData name="Ruth Hurley" userId="196de5aa-07d0-41a0-9034-1bb4265a9028" providerId="ADAL" clId="{2FC2A953-9C5C-42CC-AB93-D93109F5E267}" dt="2023-12-13T12:18:46.988" v="6258" actId="478"/>
          <ac:picMkLst>
            <pc:docMk/>
            <pc:sldMk cId="264039154" sldId="281"/>
            <ac:picMk id="8" creationId="{418B5AA8-FAD3-D9D0-29C0-AAB5B2D6A62B}"/>
          </ac:picMkLst>
        </pc:picChg>
      </pc:sldChg>
      <pc:sldChg chg="del">
        <pc:chgData name="Ruth Hurley" userId="196de5aa-07d0-41a0-9034-1bb4265a9028" providerId="ADAL" clId="{2FC2A953-9C5C-42CC-AB93-D93109F5E267}" dt="2023-12-13T12:36:36.822" v="6769" actId="47"/>
        <pc:sldMkLst>
          <pc:docMk/>
          <pc:sldMk cId="3174303610" sldId="282"/>
        </pc:sldMkLst>
      </pc:sldChg>
      <pc:sldChg chg="del">
        <pc:chgData name="Ruth Hurley" userId="196de5aa-07d0-41a0-9034-1bb4265a9028" providerId="ADAL" clId="{2FC2A953-9C5C-42CC-AB93-D93109F5E267}" dt="2023-12-13T12:36:39.643" v="6770" actId="47"/>
        <pc:sldMkLst>
          <pc:docMk/>
          <pc:sldMk cId="1964317578" sldId="283"/>
        </pc:sldMkLst>
      </pc:sldChg>
      <pc:sldChg chg="modSp del mod">
        <pc:chgData name="Ruth Hurley" userId="196de5aa-07d0-41a0-9034-1bb4265a9028" providerId="ADAL" clId="{2FC2A953-9C5C-42CC-AB93-D93109F5E267}" dt="2023-12-13T12:39:10.959" v="6804" actId="47"/>
        <pc:sldMkLst>
          <pc:docMk/>
          <pc:sldMk cId="257580269" sldId="284"/>
        </pc:sldMkLst>
        <pc:spChg chg="mod">
          <ac:chgData name="Ruth Hurley" userId="196de5aa-07d0-41a0-9034-1bb4265a9028" providerId="ADAL" clId="{2FC2A953-9C5C-42CC-AB93-D93109F5E267}" dt="2023-12-13T12:37:45.574" v="6793" actId="27636"/>
          <ac:spMkLst>
            <pc:docMk/>
            <pc:sldMk cId="257580269" sldId="284"/>
            <ac:spMk id="17" creationId="{9896352D-EF8F-53DF-D7FC-3E876E93561F}"/>
          </ac:spMkLst>
        </pc:spChg>
      </pc:sldChg>
      <pc:sldChg chg="delSp modSp del mod">
        <pc:chgData name="Ruth Hurley" userId="196de5aa-07d0-41a0-9034-1bb4265a9028" providerId="ADAL" clId="{2FC2A953-9C5C-42CC-AB93-D93109F5E267}" dt="2023-12-13T12:52:34.180" v="7022" actId="47"/>
        <pc:sldMkLst>
          <pc:docMk/>
          <pc:sldMk cId="1811002602" sldId="285"/>
        </pc:sldMkLst>
        <pc:spChg chg="mod">
          <ac:chgData name="Ruth Hurley" userId="196de5aa-07d0-41a0-9034-1bb4265a9028" providerId="ADAL" clId="{2FC2A953-9C5C-42CC-AB93-D93109F5E267}" dt="2023-12-13T12:47:29.214" v="6926"/>
          <ac:spMkLst>
            <pc:docMk/>
            <pc:sldMk cId="1811002602" sldId="285"/>
            <ac:spMk id="6" creationId="{B125CE93-0C6D-D638-C20B-5104078D0C01}"/>
          </ac:spMkLst>
        </pc:spChg>
        <pc:spChg chg="mod">
          <ac:chgData name="Ruth Hurley" userId="196de5aa-07d0-41a0-9034-1bb4265a9028" providerId="ADAL" clId="{2FC2A953-9C5C-42CC-AB93-D93109F5E267}" dt="2023-12-13T12:39:39.756" v="6859" actId="20577"/>
          <ac:spMkLst>
            <pc:docMk/>
            <pc:sldMk cId="1811002602" sldId="285"/>
            <ac:spMk id="17" creationId="{9896352D-EF8F-53DF-D7FC-3E876E93561F}"/>
          </ac:spMkLst>
        </pc:spChg>
        <pc:picChg chg="del">
          <ac:chgData name="Ruth Hurley" userId="196de5aa-07d0-41a0-9034-1bb4265a9028" providerId="ADAL" clId="{2FC2A953-9C5C-42CC-AB93-D93109F5E267}" dt="2023-12-13T12:26:40.049" v="6377" actId="478"/>
          <ac:picMkLst>
            <pc:docMk/>
            <pc:sldMk cId="1811002602" sldId="285"/>
            <ac:picMk id="8" creationId="{F74C77AB-3D54-5352-5C63-5092F9515D77}"/>
          </ac:picMkLst>
        </pc:picChg>
      </pc:sldChg>
      <pc:sldChg chg="modSp del mod">
        <pc:chgData name="Ruth Hurley" userId="196de5aa-07d0-41a0-9034-1bb4265a9028" providerId="ADAL" clId="{2FC2A953-9C5C-42CC-AB93-D93109F5E267}" dt="2023-12-13T12:15:07.287" v="6058" actId="47"/>
        <pc:sldMkLst>
          <pc:docMk/>
          <pc:sldMk cId="3961127658" sldId="286"/>
        </pc:sldMkLst>
        <pc:spChg chg="mod">
          <ac:chgData name="Ruth Hurley" userId="196de5aa-07d0-41a0-9034-1bb4265a9028" providerId="ADAL" clId="{2FC2A953-9C5C-42CC-AB93-D93109F5E267}" dt="2023-12-12T16:43:02.512" v="2627" actId="114"/>
          <ac:spMkLst>
            <pc:docMk/>
            <pc:sldMk cId="3961127658" sldId="286"/>
            <ac:spMk id="4" creationId="{465CA490-62F6-2EE3-7875-C415203E3144}"/>
          </ac:spMkLst>
        </pc:spChg>
        <pc:spChg chg="mod">
          <ac:chgData name="Ruth Hurley" userId="196de5aa-07d0-41a0-9034-1bb4265a9028" providerId="ADAL" clId="{2FC2A953-9C5C-42CC-AB93-D93109F5E267}" dt="2023-12-12T16:42:44.949" v="2614" actId="27636"/>
          <ac:spMkLst>
            <pc:docMk/>
            <pc:sldMk cId="3961127658" sldId="286"/>
            <ac:spMk id="18" creationId="{6A51FBA4-71F3-CBFF-FCFE-2A5351B4EC9D}"/>
          </ac:spMkLst>
        </pc:spChg>
      </pc:sldChg>
      <pc:sldChg chg="del ord">
        <pc:chgData name="Ruth Hurley" userId="196de5aa-07d0-41a0-9034-1bb4265a9028" providerId="ADAL" clId="{2FC2A953-9C5C-42CC-AB93-D93109F5E267}" dt="2023-12-13T12:47:14.547" v="6925" actId="47"/>
        <pc:sldMkLst>
          <pc:docMk/>
          <pc:sldMk cId="3277709232" sldId="287"/>
        </pc:sldMkLst>
      </pc:sldChg>
      <pc:sldChg chg="addSp modSp mod ord">
        <pc:chgData name="Ruth Hurley" userId="196de5aa-07d0-41a0-9034-1bb4265a9028" providerId="ADAL" clId="{2FC2A953-9C5C-42CC-AB93-D93109F5E267}" dt="2023-12-13T12:23:19.576" v="6344" actId="1076"/>
        <pc:sldMkLst>
          <pc:docMk/>
          <pc:sldMk cId="2753431253" sldId="289"/>
        </pc:sldMkLst>
        <pc:spChg chg="mod">
          <ac:chgData name="Ruth Hurley" userId="196de5aa-07d0-41a0-9034-1bb4265a9028" providerId="ADAL" clId="{2FC2A953-9C5C-42CC-AB93-D93109F5E267}" dt="2023-12-13T12:17:32.409" v="6133" actId="113"/>
          <ac:spMkLst>
            <pc:docMk/>
            <pc:sldMk cId="2753431253" sldId="289"/>
            <ac:spMk id="2" creationId="{147C68C8-2735-85B8-28E6-3061670648D8}"/>
          </ac:spMkLst>
        </pc:spChg>
        <pc:spChg chg="mod">
          <ac:chgData name="Ruth Hurley" userId="196de5aa-07d0-41a0-9034-1bb4265a9028" providerId="ADAL" clId="{2FC2A953-9C5C-42CC-AB93-D93109F5E267}" dt="2023-12-13T12:18:09.752" v="6252" actId="13926"/>
          <ac:spMkLst>
            <pc:docMk/>
            <pc:sldMk cId="2753431253" sldId="289"/>
            <ac:spMk id="3" creationId="{80433860-22A2-D39F-8D9D-4E16CEE1ED04}"/>
          </ac:spMkLst>
        </pc:spChg>
        <pc:spChg chg="mod">
          <ac:chgData name="Ruth Hurley" userId="196de5aa-07d0-41a0-9034-1bb4265a9028" providerId="ADAL" clId="{2FC2A953-9C5C-42CC-AB93-D93109F5E267}" dt="2023-12-13T12:23:11.913" v="6341" actId="20577"/>
          <ac:spMkLst>
            <pc:docMk/>
            <pc:sldMk cId="2753431253" sldId="289"/>
            <ac:spMk id="9" creationId="{D3AED062-BE2F-ACCD-0420-C8FA0FAD3240}"/>
          </ac:spMkLst>
        </pc:spChg>
        <pc:spChg chg="add mod">
          <ac:chgData name="Ruth Hurley" userId="196de5aa-07d0-41a0-9034-1bb4265a9028" providerId="ADAL" clId="{2FC2A953-9C5C-42CC-AB93-D93109F5E267}" dt="2023-12-13T12:23:08.082" v="6340" actId="1076"/>
          <ac:spMkLst>
            <pc:docMk/>
            <pc:sldMk cId="2753431253" sldId="289"/>
            <ac:spMk id="12" creationId="{92F4E0B9-9661-6297-52F9-B405C3287EBE}"/>
          </ac:spMkLst>
        </pc:spChg>
        <pc:spChg chg="add mod">
          <ac:chgData name="Ruth Hurley" userId="196de5aa-07d0-41a0-9034-1bb4265a9028" providerId="ADAL" clId="{2FC2A953-9C5C-42CC-AB93-D93109F5E267}" dt="2023-12-13T12:23:19.576" v="6344" actId="1076"/>
          <ac:spMkLst>
            <pc:docMk/>
            <pc:sldMk cId="2753431253" sldId="289"/>
            <ac:spMk id="13" creationId="{2E67AAC0-3BE3-1083-ED22-CDC45A95AE8C}"/>
          </ac:spMkLst>
        </pc:spChg>
        <pc:picChg chg="mod">
          <ac:chgData name="Ruth Hurley" userId="196de5aa-07d0-41a0-9034-1bb4265a9028" providerId="ADAL" clId="{2FC2A953-9C5C-42CC-AB93-D93109F5E267}" dt="2023-12-13T12:22:07.588" v="6298" actId="1076"/>
          <ac:picMkLst>
            <pc:docMk/>
            <pc:sldMk cId="2753431253" sldId="289"/>
            <ac:picMk id="7" creationId="{B15BB067-115A-118C-E831-72F12A969718}"/>
          </ac:picMkLst>
        </pc:picChg>
        <pc:picChg chg="add mod">
          <ac:chgData name="Ruth Hurley" userId="196de5aa-07d0-41a0-9034-1bb4265a9028" providerId="ADAL" clId="{2FC2A953-9C5C-42CC-AB93-D93109F5E267}" dt="2023-12-13T12:23:15.105" v="6342" actId="1076"/>
          <ac:picMkLst>
            <pc:docMk/>
            <pc:sldMk cId="2753431253" sldId="289"/>
            <ac:picMk id="10" creationId="{7BEFBF29-B4AE-BEDF-853A-257467C76822}"/>
          </ac:picMkLst>
        </pc:picChg>
        <pc:cxnChg chg="mod">
          <ac:chgData name="Ruth Hurley" userId="196de5aa-07d0-41a0-9034-1bb4265a9028" providerId="ADAL" clId="{2FC2A953-9C5C-42CC-AB93-D93109F5E267}" dt="2023-12-13T12:17:11.674" v="6120" actId="1076"/>
          <ac:cxnSpMkLst>
            <pc:docMk/>
            <pc:sldMk cId="2753431253" sldId="289"/>
            <ac:cxnSpMk id="14" creationId="{08E4EFE3-7876-E227-E6A3-2DCF7EFEFD2D}"/>
          </ac:cxnSpMkLst>
        </pc:cxnChg>
      </pc:sldChg>
      <pc:sldChg chg="del">
        <pc:chgData name="Ruth Hurley" userId="196de5aa-07d0-41a0-9034-1bb4265a9028" providerId="ADAL" clId="{2FC2A953-9C5C-42CC-AB93-D93109F5E267}" dt="2023-12-13T12:26:25.812" v="6375" actId="47"/>
        <pc:sldMkLst>
          <pc:docMk/>
          <pc:sldMk cId="419139575" sldId="290"/>
        </pc:sldMkLst>
      </pc:sldChg>
      <pc:sldChg chg="del">
        <pc:chgData name="Ruth Hurley" userId="196de5aa-07d0-41a0-9034-1bb4265a9028" providerId="ADAL" clId="{2FC2A953-9C5C-42CC-AB93-D93109F5E267}" dt="2023-12-13T12:40:28.476" v="6870" actId="47"/>
        <pc:sldMkLst>
          <pc:docMk/>
          <pc:sldMk cId="3361571450" sldId="291"/>
        </pc:sldMkLst>
      </pc:sldChg>
      <pc:sldChg chg="del">
        <pc:chgData name="Ruth Hurley" userId="196de5aa-07d0-41a0-9034-1bb4265a9028" providerId="ADAL" clId="{2FC2A953-9C5C-42CC-AB93-D93109F5E267}" dt="2023-12-13T12:43:25.924" v="6871" actId="47"/>
        <pc:sldMkLst>
          <pc:docMk/>
          <pc:sldMk cId="2195068853" sldId="292"/>
        </pc:sldMkLst>
      </pc:sldChg>
      <pc:sldChg chg="del">
        <pc:chgData name="Ruth Hurley" userId="196de5aa-07d0-41a0-9034-1bb4265a9028" providerId="ADAL" clId="{2FC2A953-9C5C-42CC-AB93-D93109F5E267}" dt="2023-12-13T12:52:13.160" v="7021" actId="47"/>
        <pc:sldMkLst>
          <pc:docMk/>
          <pc:sldMk cId="2935596812" sldId="293"/>
        </pc:sldMkLst>
      </pc:sldChg>
      <pc:sldChg chg="del">
        <pc:chgData name="Ruth Hurley" userId="196de5aa-07d0-41a0-9034-1bb4265a9028" providerId="ADAL" clId="{2FC2A953-9C5C-42CC-AB93-D93109F5E267}" dt="2023-12-13T12:49:55.256" v="6988" actId="47"/>
        <pc:sldMkLst>
          <pc:docMk/>
          <pc:sldMk cId="4107712351" sldId="294"/>
        </pc:sldMkLst>
      </pc:sldChg>
      <pc:sldChg chg="del ord">
        <pc:chgData name="Ruth Hurley" userId="196de5aa-07d0-41a0-9034-1bb4265a9028" providerId="ADAL" clId="{2FC2A953-9C5C-42CC-AB93-D93109F5E267}" dt="2023-12-13T12:26:27.794" v="6376" actId="47"/>
        <pc:sldMkLst>
          <pc:docMk/>
          <pc:sldMk cId="56761990" sldId="295"/>
        </pc:sldMkLst>
      </pc:sldChg>
      <pc:sldChg chg="del">
        <pc:chgData name="Ruth Hurley" userId="196de5aa-07d0-41a0-9034-1bb4265a9028" providerId="ADAL" clId="{2FC2A953-9C5C-42CC-AB93-D93109F5E267}" dt="2023-12-13T12:48:16.450" v="6932" actId="47"/>
        <pc:sldMkLst>
          <pc:docMk/>
          <pc:sldMk cId="4031229314" sldId="296"/>
        </pc:sldMkLst>
      </pc:sldChg>
      <pc:sldChg chg="del">
        <pc:chgData name="Ruth Hurley" userId="196de5aa-07d0-41a0-9034-1bb4265a9028" providerId="ADAL" clId="{2FC2A953-9C5C-42CC-AB93-D93109F5E267}" dt="2023-12-13T12:33:07.265" v="6595" actId="47"/>
        <pc:sldMkLst>
          <pc:docMk/>
          <pc:sldMk cId="2097653727" sldId="297"/>
        </pc:sldMkLst>
      </pc:sldChg>
      <pc:sldChg chg="delSp modSp add del mod">
        <pc:chgData name="Ruth Hurley" userId="196de5aa-07d0-41a0-9034-1bb4265a9028" providerId="ADAL" clId="{2FC2A953-9C5C-42CC-AB93-D93109F5E267}" dt="2023-12-14T15:54:44.539" v="8598" actId="47"/>
        <pc:sldMkLst>
          <pc:docMk/>
          <pc:sldMk cId="445287708" sldId="298"/>
        </pc:sldMkLst>
        <pc:spChg chg="mod">
          <ac:chgData name="Ruth Hurley" userId="196de5aa-07d0-41a0-9034-1bb4265a9028" providerId="ADAL" clId="{2FC2A953-9C5C-42CC-AB93-D93109F5E267}" dt="2023-12-13T12:25:48.718" v="6374" actId="27636"/>
          <ac:spMkLst>
            <pc:docMk/>
            <pc:sldMk cId="445287708" sldId="298"/>
            <ac:spMk id="9" creationId="{D3AED062-BE2F-ACCD-0420-C8FA0FAD3240}"/>
          </ac:spMkLst>
        </pc:spChg>
        <pc:picChg chg="del">
          <ac:chgData name="Ruth Hurley" userId="196de5aa-07d0-41a0-9034-1bb4265a9028" providerId="ADAL" clId="{2FC2A953-9C5C-42CC-AB93-D93109F5E267}" dt="2023-12-13T12:25:42.685" v="6372" actId="478"/>
          <ac:picMkLst>
            <pc:docMk/>
            <pc:sldMk cId="445287708" sldId="298"/>
            <ac:picMk id="10" creationId="{7B408982-26D5-8869-AB73-4BAF21C7781F}"/>
          </ac:picMkLst>
        </pc:picChg>
      </pc:sldChg>
      <pc:sldChg chg="del">
        <pc:chgData name="Ruth Hurley" userId="196de5aa-07d0-41a0-9034-1bb4265a9028" providerId="ADAL" clId="{2FC2A953-9C5C-42CC-AB93-D93109F5E267}" dt="2023-12-13T12:25:38.611" v="6371" actId="47"/>
        <pc:sldMkLst>
          <pc:docMk/>
          <pc:sldMk cId="1290585642" sldId="299"/>
        </pc:sldMkLst>
      </pc:sldChg>
      <pc:sldChg chg="del">
        <pc:chgData name="Ruth Hurley" userId="196de5aa-07d0-41a0-9034-1bb4265a9028" providerId="ADAL" clId="{2FC2A953-9C5C-42CC-AB93-D93109F5E267}" dt="2023-12-13T12:32:50.446" v="6594" actId="47"/>
        <pc:sldMkLst>
          <pc:docMk/>
          <pc:sldMk cId="1032285132" sldId="300"/>
        </pc:sldMkLst>
      </pc:sldChg>
      <pc:sldChg chg="addSp modSp mod ord">
        <pc:chgData name="Ruth Hurley" userId="196de5aa-07d0-41a0-9034-1bb4265a9028" providerId="ADAL" clId="{2FC2A953-9C5C-42CC-AB93-D93109F5E267}" dt="2023-12-14T15:45:09.978" v="7946" actId="1076"/>
        <pc:sldMkLst>
          <pc:docMk/>
          <pc:sldMk cId="3371444257" sldId="301"/>
        </pc:sldMkLst>
        <pc:spChg chg="mod">
          <ac:chgData name="Ruth Hurley" userId="196de5aa-07d0-41a0-9034-1bb4265a9028" providerId="ADAL" clId="{2FC2A953-9C5C-42CC-AB93-D93109F5E267}" dt="2023-12-14T15:44:54.608" v="7943" actId="1076"/>
          <ac:spMkLst>
            <pc:docMk/>
            <pc:sldMk cId="3371444257" sldId="301"/>
            <ac:spMk id="2" creationId="{147C68C8-2735-85B8-28E6-3061670648D8}"/>
          </ac:spMkLst>
        </pc:spChg>
        <pc:spChg chg="mod">
          <ac:chgData name="Ruth Hurley" userId="196de5aa-07d0-41a0-9034-1bb4265a9028" providerId="ADAL" clId="{2FC2A953-9C5C-42CC-AB93-D93109F5E267}" dt="2023-12-14T15:45:09.978" v="7946" actId="1076"/>
          <ac:spMkLst>
            <pc:docMk/>
            <pc:sldMk cId="3371444257" sldId="301"/>
            <ac:spMk id="3" creationId="{80433860-22A2-D39F-8D9D-4E16CEE1ED04}"/>
          </ac:spMkLst>
        </pc:spChg>
        <pc:spChg chg="mod">
          <ac:chgData name="Ruth Hurley" userId="196de5aa-07d0-41a0-9034-1bb4265a9028" providerId="ADAL" clId="{2FC2A953-9C5C-42CC-AB93-D93109F5E267}" dt="2023-12-14T15:44:59.207" v="7944" actId="1076"/>
          <ac:spMkLst>
            <pc:docMk/>
            <pc:sldMk cId="3371444257" sldId="301"/>
            <ac:spMk id="8" creationId="{A3C1FE87-5DE2-8400-3420-79EC1F364ED1}"/>
          </ac:spMkLst>
        </pc:spChg>
        <pc:spChg chg="add mod">
          <ac:chgData name="Ruth Hurley" userId="196de5aa-07d0-41a0-9034-1bb4265a9028" providerId="ADAL" clId="{2FC2A953-9C5C-42CC-AB93-D93109F5E267}" dt="2023-12-14T15:45:07.140" v="7945" actId="1076"/>
          <ac:spMkLst>
            <pc:docMk/>
            <pc:sldMk cId="3371444257" sldId="301"/>
            <ac:spMk id="9" creationId="{334E8C18-5301-1655-1CEF-B3A423F6F0D9}"/>
          </ac:spMkLst>
        </pc:spChg>
      </pc:sldChg>
      <pc:sldChg chg="del ord">
        <pc:chgData name="Ruth Hurley" userId="196de5aa-07d0-41a0-9034-1bb4265a9028" providerId="ADAL" clId="{2FC2A953-9C5C-42CC-AB93-D93109F5E267}" dt="2023-12-13T12:47:48.782" v="6928" actId="47"/>
        <pc:sldMkLst>
          <pc:docMk/>
          <pc:sldMk cId="3373096011" sldId="302"/>
        </pc:sldMkLst>
      </pc:sldChg>
      <pc:sldChg chg="addSp modSp mod">
        <pc:chgData name="Ruth Hurley" userId="196de5aa-07d0-41a0-9034-1bb4265a9028" providerId="ADAL" clId="{2FC2A953-9C5C-42CC-AB93-D93109F5E267}" dt="2023-12-14T15:55:56.829" v="8605" actId="1076"/>
        <pc:sldMkLst>
          <pc:docMk/>
          <pc:sldMk cId="422302389" sldId="303"/>
        </pc:sldMkLst>
        <pc:spChg chg="mod">
          <ac:chgData name="Ruth Hurley" userId="196de5aa-07d0-41a0-9034-1bb4265a9028" providerId="ADAL" clId="{2FC2A953-9C5C-42CC-AB93-D93109F5E267}" dt="2023-12-13T12:48:07.791" v="6929"/>
          <ac:spMkLst>
            <pc:docMk/>
            <pc:sldMk cId="422302389" sldId="303"/>
            <ac:spMk id="6" creationId="{B125CE93-0C6D-D638-C20B-5104078D0C01}"/>
          </ac:spMkLst>
        </pc:spChg>
        <pc:spChg chg="add mod">
          <ac:chgData name="Ruth Hurley" userId="196de5aa-07d0-41a0-9034-1bb4265a9028" providerId="ADAL" clId="{2FC2A953-9C5C-42CC-AB93-D93109F5E267}" dt="2023-12-14T15:55:56.829" v="8605" actId="1076"/>
          <ac:spMkLst>
            <pc:docMk/>
            <pc:sldMk cId="422302389" sldId="303"/>
            <ac:spMk id="8" creationId="{421522A2-74B6-8A9B-DBB0-613393945E4F}"/>
          </ac:spMkLst>
        </pc:spChg>
        <pc:spChg chg="mod">
          <ac:chgData name="Ruth Hurley" userId="196de5aa-07d0-41a0-9034-1bb4265a9028" providerId="ADAL" clId="{2FC2A953-9C5C-42CC-AB93-D93109F5E267}" dt="2023-12-13T12:33:29.453" v="6596" actId="20577"/>
          <ac:spMkLst>
            <pc:docMk/>
            <pc:sldMk cId="422302389" sldId="303"/>
            <ac:spMk id="17" creationId="{9896352D-EF8F-53DF-D7FC-3E876E93561F}"/>
          </ac:spMkLst>
        </pc:spChg>
        <pc:picChg chg="mod">
          <ac:chgData name="Ruth Hurley" userId="196de5aa-07d0-41a0-9034-1bb4265a9028" providerId="ADAL" clId="{2FC2A953-9C5C-42CC-AB93-D93109F5E267}" dt="2023-12-13T12:34:06.191" v="6641" actId="1076"/>
          <ac:picMkLst>
            <pc:docMk/>
            <pc:sldMk cId="422302389" sldId="303"/>
            <ac:picMk id="26" creationId="{3FEE1980-66C1-EE2A-3190-15C9D80CB717}"/>
          </ac:picMkLst>
        </pc:picChg>
      </pc:sldChg>
      <pc:sldChg chg="modSp mod">
        <pc:chgData name="Ruth Hurley" userId="196de5aa-07d0-41a0-9034-1bb4265a9028" providerId="ADAL" clId="{2FC2A953-9C5C-42CC-AB93-D93109F5E267}" dt="2023-12-13T10:23:31.314" v="3083" actId="113"/>
        <pc:sldMkLst>
          <pc:docMk/>
          <pc:sldMk cId="2855155855" sldId="304"/>
        </pc:sldMkLst>
        <pc:spChg chg="mod">
          <ac:chgData name="Ruth Hurley" userId="196de5aa-07d0-41a0-9034-1bb4265a9028" providerId="ADAL" clId="{2FC2A953-9C5C-42CC-AB93-D93109F5E267}" dt="2023-12-13T10:23:31.314" v="3083" actId="113"/>
          <ac:spMkLst>
            <pc:docMk/>
            <pc:sldMk cId="2855155855" sldId="304"/>
            <ac:spMk id="2" creationId="{147C68C8-2735-85B8-28E6-3061670648D8}"/>
          </ac:spMkLst>
        </pc:spChg>
      </pc:sldChg>
      <pc:sldChg chg="modSp mod">
        <pc:chgData name="Ruth Hurley" userId="196de5aa-07d0-41a0-9034-1bb4265a9028" providerId="ADAL" clId="{2FC2A953-9C5C-42CC-AB93-D93109F5E267}" dt="2023-12-13T10:05:11.522" v="2660" actId="20577"/>
        <pc:sldMkLst>
          <pc:docMk/>
          <pc:sldMk cId="254064478" sldId="305"/>
        </pc:sldMkLst>
        <pc:spChg chg="mod">
          <ac:chgData name="Ruth Hurley" userId="196de5aa-07d0-41a0-9034-1bb4265a9028" providerId="ADAL" clId="{2FC2A953-9C5C-42CC-AB93-D93109F5E267}" dt="2023-12-13T10:05:11.522" v="2660" actId="20577"/>
          <ac:spMkLst>
            <pc:docMk/>
            <pc:sldMk cId="254064478" sldId="305"/>
            <ac:spMk id="17" creationId="{9896352D-EF8F-53DF-D7FC-3E876E93561F}"/>
          </ac:spMkLst>
        </pc:spChg>
      </pc:sldChg>
      <pc:sldChg chg="addSp delSp modSp add mod">
        <pc:chgData name="Ruth Hurley" userId="196de5aa-07d0-41a0-9034-1bb4265a9028" providerId="ADAL" clId="{2FC2A953-9C5C-42CC-AB93-D93109F5E267}" dt="2023-12-13T11:56:05.806" v="5643" actId="1076"/>
        <pc:sldMkLst>
          <pc:docMk/>
          <pc:sldMk cId="1453510998" sldId="306"/>
        </pc:sldMkLst>
        <pc:spChg chg="mod">
          <ac:chgData name="Ruth Hurley" userId="196de5aa-07d0-41a0-9034-1bb4265a9028" providerId="ADAL" clId="{2FC2A953-9C5C-42CC-AB93-D93109F5E267}" dt="2023-12-13T10:40:43.907" v="3631" actId="20577"/>
          <ac:spMkLst>
            <pc:docMk/>
            <pc:sldMk cId="1453510998" sldId="306"/>
            <ac:spMk id="2" creationId="{147C68C8-2735-85B8-28E6-3061670648D8}"/>
          </ac:spMkLst>
        </pc:spChg>
        <pc:spChg chg="mod">
          <ac:chgData name="Ruth Hurley" userId="196de5aa-07d0-41a0-9034-1bb4265a9028" providerId="ADAL" clId="{2FC2A953-9C5C-42CC-AB93-D93109F5E267}" dt="2023-12-12T13:23:28.686" v="1918"/>
          <ac:spMkLst>
            <pc:docMk/>
            <pc:sldMk cId="1453510998" sldId="306"/>
            <ac:spMk id="6" creationId="{2970EFD8-BFF2-0040-3441-59459BBEBD75}"/>
          </ac:spMkLst>
        </pc:spChg>
        <pc:spChg chg="mod">
          <ac:chgData name="Ruth Hurley" userId="196de5aa-07d0-41a0-9034-1bb4265a9028" providerId="ADAL" clId="{2FC2A953-9C5C-42CC-AB93-D93109F5E267}" dt="2023-12-12T12:25:27.092" v="1698" actId="12"/>
          <ac:spMkLst>
            <pc:docMk/>
            <pc:sldMk cId="1453510998" sldId="306"/>
            <ac:spMk id="8" creationId="{DDA10AF7-457B-AA87-797E-3AE525C7A1FF}"/>
          </ac:spMkLst>
        </pc:spChg>
        <pc:picChg chg="add del mod">
          <ac:chgData name="Ruth Hurley" userId="196de5aa-07d0-41a0-9034-1bb4265a9028" providerId="ADAL" clId="{2FC2A953-9C5C-42CC-AB93-D93109F5E267}" dt="2023-12-13T11:55:48.141" v="5637" actId="478"/>
          <ac:picMkLst>
            <pc:docMk/>
            <pc:sldMk cId="1453510998" sldId="306"/>
            <ac:picMk id="3" creationId="{25BF3EBD-2F56-9848-93AA-B306B7C7E34C}"/>
          </ac:picMkLst>
        </pc:picChg>
        <pc:picChg chg="add mod">
          <ac:chgData name="Ruth Hurley" userId="196de5aa-07d0-41a0-9034-1bb4265a9028" providerId="ADAL" clId="{2FC2A953-9C5C-42CC-AB93-D93109F5E267}" dt="2023-12-13T11:56:05.806" v="5643" actId="1076"/>
          <ac:picMkLst>
            <pc:docMk/>
            <pc:sldMk cId="1453510998" sldId="306"/>
            <ac:picMk id="7" creationId="{17545352-38E1-795E-3DB5-5724343F2F27}"/>
          </ac:picMkLst>
        </pc:picChg>
        <pc:picChg chg="del">
          <ac:chgData name="Ruth Hurley" userId="196de5aa-07d0-41a0-9034-1bb4265a9028" providerId="ADAL" clId="{2FC2A953-9C5C-42CC-AB93-D93109F5E267}" dt="2023-12-12T12:26:39.062" v="1714" actId="478"/>
          <ac:picMkLst>
            <pc:docMk/>
            <pc:sldMk cId="1453510998" sldId="306"/>
            <ac:picMk id="7" creationId="{8EA6F96F-FD10-0DAC-027F-A67D58B69F97}"/>
          </ac:picMkLst>
        </pc:picChg>
        <pc:cxnChg chg="mod">
          <ac:chgData name="Ruth Hurley" userId="196de5aa-07d0-41a0-9034-1bb4265a9028" providerId="ADAL" clId="{2FC2A953-9C5C-42CC-AB93-D93109F5E267}" dt="2023-12-12T10:24:00.577" v="1438" actId="1076"/>
          <ac:cxnSpMkLst>
            <pc:docMk/>
            <pc:sldMk cId="1453510998" sldId="306"/>
            <ac:cxnSpMk id="14" creationId="{08E4EFE3-7876-E227-E6A3-2DCF7EFEFD2D}"/>
          </ac:cxnSpMkLst>
        </pc:cxnChg>
      </pc:sldChg>
      <pc:sldChg chg="addSp delSp modSp add mod">
        <pc:chgData name="Ruth Hurley" userId="196de5aa-07d0-41a0-9034-1bb4265a9028" providerId="ADAL" clId="{2FC2A953-9C5C-42CC-AB93-D93109F5E267}" dt="2023-12-13T12:44:16.640" v="6873" actId="113"/>
        <pc:sldMkLst>
          <pc:docMk/>
          <pc:sldMk cId="2946806265" sldId="307"/>
        </pc:sldMkLst>
        <pc:spChg chg="mod">
          <ac:chgData name="Ruth Hurley" userId="196de5aa-07d0-41a0-9034-1bb4265a9028" providerId="ADAL" clId="{2FC2A953-9C5C-42CC-AB93-D93109F5E267}" dt="2023-12-13T12:44:16.640" v="6873" actId="113"/>
          <ac:spMkLst>
            <pc:docMk/>
            <pc:sldMk cId="2946806265" sldId="307"/>
            <ac:spMk id="2" creationId="{147C68C8-2735-85B8-28E6-3061670648D8}"/>
          </ac:spMkLst>
        </pc:spChg>
        <pc:spChg chg="del mod">
          <ac:chgData name="Ruth Hurley" userId="196de5aa-07d0-41a0-9034-1bb4265a9028" providerId="ADAL" clId="{2FC2A953-9C5C-42CC-AB93-D93109F5E267}" dt="2023-12-12T10:27:03.167" v="1493" actId="478"/>
          <ac:spMkLst>
            <pc:docMk/>
            <pc:sldMk cId="2946806265" sldId="307"/>
            <ac:spMk id="3" creationId="{80433860-22A2-D39F-8D9D-4E16CEE1ED04}"/>
          </ac:spMkLst>
        </pc:spChg>
        <pc:spChg chg="del mod">
          <ac:chgData name="Ruth Hurley" userId="196de5aa-07d0-41a0-9034-1bb4265a9028" providerId="ADAL" clId="{2FC2A953-9C5C-42CC-AB93-D93109F5E267}" dt="2023-12-12T10:26:35.279" v="1481" actId="478"/>
          <ac:spMkLst>
            <pc:docMk/>
            <pc:sldMk cId="2946806265" sldId="307"/>
            <ac:spMk id="8" creationId="{F9ECEA0B-47F6-62DD-7627-00BE4BE1D8D3}"/>
          </ac:spMkLst>
        </pc:spChg>
        <pc:spChg chg="mod">
          <ac:chgData name="Ruth Hurley" userId="196de5aa-07d0-41a0-9034-1bb4265a9028" providerId="ADAL" clId="{2FC2A953-9C5C-42CC-AB93-D93109F5E267}" dt="2023-12-13T12:44:11.993" v="6872" actId="1076"/>
          <ac:spMkLst>
            <pc:docMk/>
            <pc:sldMk cId="2946806265" sldId="307"/>
            <ac:spMk id="17" creationId="{9896352D-EF8F-53DF-D7FC-3E876E93561F}"/>
          </ac:spMkLst>
        </pc:spChg>
        <pc:picChg chg="add mod">
          <ac:chgData name="Ruth Hurley" userId="196de5aa-07d0-41a0-9034-1bb4265a9028" providerId="ADAL" clId="{2FC2A953-9C5C-42CC-AB93-D93109F5E267}" dt="2023-12-12T10:29:11.684" v="1529" actId="1076"/>
          <ac:picMkLst>
            <pc:docMk/>
            <pc:sldMk cId="2946806265" sldId="307"/>
            <ac:picMk id="7" creationId="{4890CC04-9FA2-8004-F380-09917C251C52}"/>
          </ac:picMkLst>
        </pc:picChg>
        <pc:picChg chg="add mod">
          <ac:chgData name="Ruth Hurley" userId="196de5aa-07d0-41a0-9034-1bb4265a9028" providerId="ADAL" clId="{2FC2A953-9C5C-42CC-AB93-D93109F5E267}" dt="2023-12-12T10:29:09.963" v="1528" actId="1076"/>
          <ac:picMkLst>
            <pc:docMk/>
            <pc:sldMk cId="2946806265" sldId="307"/>
            <ac:picMk id="9" creationId="{AD4BFDBD-8C2C-CA0E-B8B2-5FE840AFE5E8}"/>
          </ac:picMkLst>
        </pc:picChg>
        <pc:picChg chg="add mod">
          <ac:chgData name="Ruth Hurley" userId="196de5aa-07d0-41a0-9034-1bb4265a9028" providerId="ADAL" clId="{2FC2A953-9C5C-42CC-AB93-D93109F5E267}" dt="2023-12-12T10:29:08.029" v="1527" actId="1076"/>
          <ac:picMkLst>
            <pc:docMk/>
            <pc:sldMk cId="2946806265" sldId="307"/>
            <ac:picMk id="10" creationId="{2C6EEC31-BFEF-5ADE-F8CA-897E7FEB0F24}"/>
          </ac:picMkLst>
        </pc:picChg>
        <pc:picChg chg="mod">
          <ac:chgData name="Ruth Hurley" userId="196de5aa-07d0-41a0-9034-1bb4265a9028" providerId="ADAL" clId="{2FC2A953-9C5C-42CC-AB93-D93109F5E267}" dt="2023-12-12T10:29:06.141" v="1526" actId="1076"/>
          <ac:picMkLst>
            <pc:docMk/>
            <pc:sldMk cId="2946806265" sldId="307"/>
            <ac:picMk id="26" creationId="{3FEE1980-66C1-EE2A-3190-15C9D80CB717}"/>
          </ac:picMkLst>
        </pc:picChg>
        <pc:picChg chg="del">
          <ac:chgData name="Ruth Hurley" userId="196de5aa-07d0-41a0-9034-1bb4265a9028" providerId="ADAL" clId="{2FC2A953-9C5C-42CC-AB93-D93109F5E267}" dt="2023-12-12T10:26:24.149" v="1477" actId="478"/>
          <ac:picMkLst>
            <pc:docMk/>
            <pc:sldMk cId="2946806265" sldId="307"/>
            <ac:picMk id="1026" creationId="{E7AD9816-5703-C53E-2902-4704A2741198}"/>
          </ac:picMkLst>
        </pc:picChg>
        <pc:cxnChg chg="mod">
          <ac:chgData name="Ruth Hurley" userId="196de5aa-07d0-41a0-9034-1bb4265a9028" providerId="ADAL" clId="{2FC2A953-9C5C-42CC-AB93-D93109F5E267}" dt="2023-12-12T10:27:39.341" v="1500" actId="1076"/>
          <ac:cxnSpMkLst>
            <pc:docMk/>
            <pc:sldMk cId="2946806265" sldId="307"/>
            <ac:cxnSpMk id="14" creationId="{08E4EFE3-7876-E227-E6A3-2DCF7EFEFD2D}"/>
          </ac:cxnSpMkLst>
        </pc:cxnChg>
      </pc:sldChg>
      <pc:sldChg chg="addSp delSp modSp add mod">
        <pc:chgData name="Ruth Hurley" userId="196de5aa-07d0-41a0-9034-1bb4265a9028" providerId="ADAL" clId="{2FC2A953-9C5C-42CC-AB93-D93109F5E267}" dt="2023-12-13T11:56:25.888" v="5645" actId="1076"/>
        <pc:sldMkLst>
          <pc:docMk/>
          <pc:sldMk cId="507754893" sldId="308"/>
        </pc:sldMkLst>
        <pc:spChg chg="mod">
          <ac:chgData name="Ruth Hurley" userId="196de5aa-07d0-41a0-9034-1bb4265a9028" providerId="ADAL" clId="{2FC2A953-9C5C-42CC-AB93-D93109F5E267}" dt="2023-12-13T10:40:49.347" v="3632" actId="20577"/>
          <ac:spMkLst>
            <pc:docMk/>
            <pc:sldMk cId="507754893" sldId="308"/>
            <ac:spMk id="2" creationId="{147C68C8-2735-85B8-28E6-3061670648D8}"/>
          </ac:spMkLst>
        </pc:spChg>
        <pc:spChg chg="mod">
          <ac:chgData name="Ruth Hurley" userId="196de5aa-07d0-41a0-9034-1bb4265a9028" providerId="ADAL" clId="{2FC2A953-9C5C-42CC-AB93-D93109F5E267}" dt="2023-12-12T16:27:58.922" v="2581"/>
          <ac:spMkLst>
            <pc:docMk/>
            <pc:sldMk cId="507754893" sldId="308"/>
            <ac:spMk id="6" creationId="{2970EFD8-BFF2-0040-3441-59459BBEBD75}"/>
          </ac:spMkLst>
        </pc:spChg>
        <pc:spChg chg="mod">
          <ac:chgData name="Ruth Hurley" userId="196de5aa-07d0-41a0-9034-1bb4265a9028" providerId="ADAL" clId="{2FC2A953-9C5C-42CC-AB93-D93109F5E267}" dt="2023-12-12T12:26:58.583" v="1748" actId="20577"/>
          <ac:spMkLst>
            <pc:docMk/>
            <pc:sldMk cId="507754893" sldId="308"/>
            <ac:spMk id="8" creationId="{DDA10AF7-457B-AA87-797E-3AE525C7A1FF}"/>
          </ac:spMkLst>
        </pc:spChg>
        <pc:picChg chg="add del mod">
          <ac:chgData name="Ruth Hurley" userId="196de5aa-07d0-41a0-9034-1bb4265a9028" providerId="ADAL" clId="{2FC2A953-9C5C-42CC-AB93-D93109F5E267}" dt="2023-12-13T11:55:54.909" v="5639" actId="21"/>
          <ac:picMkLst>
            <pc:docMk/>
            <pc:sldMk cId="507754893" sldId="308"/>
            <ac:picMk id="3" creationId="{0D614D0A-9ACC-73A8-14B5-CC86112CDC2C}"/>
          </ac:picMkLst>
        </pc:picChg>
        <pc:picChg chg="del mod">
          <ac:chgData name="Ruth Hurley" userId="196de5aa-07d0-41a0-9034-1bb4265a9028" providerId="ADAL" clId="{2FC2A953-9C5C-42CC-AB93-D93109F5E267}" dt="2023-12-12T12:26:08.403" v="1707" actId="478"/>
          <ac:picMkLst>
            <pc:docMk/>
            <pc:sldMk cId="507754893" sldId="308"/>
            <ac:picMk id="7" creationId="{8EA6F96F-FD10-0DAC-027F-A67D58B69F97}"/>
          </ac:picMkLst>
        </pc:picChg>
        <pc:picChg chg="add mod">
          <ac:chgData name="Ruth Hurley" userId="196de5aa-07d0-41a0-9034-1bb4265a9028" providerId="ADAL" clId="{2FC2A953-9C5C-42CC-AB93-D93109F5E267}" dt="2023-12-13T11:56:25.888" v="5645" actId="1076"/>
          <ac:picMkLst>
            <pc:docMk/>
            <pc:sldMk cId="507754893" sldId="308"/>
            <ac:picMk id="7" creationId="{F12C5F8B-161D-B67C-E39F-BEB5AAEAFB56}"/>
          </ac:picMkLst>
        </pc:picChg>
      </pc:sldChg>
      <pc:sldChg chg="addSp delSp modSp add mod">
        <pc:chgData name="Ruth Hurley" userId="196de5aa-07d0-41a0-9034-1bb4265a9028" providerId="ADAL" clId="{2FC2A953-9C5C-42CC-AB93-D93109F5E267}" dt="2023-12-13T11:57:14.642" v="5658" actId="1076"/>
        <pc:sldMkLst>
          <pc:docMk/>
          <pc:sldMk cId="2233602973" sldId="309"/>
        </pc:sldMkLst>
        <pc:spChg chg="mod">
          <ac:chgData name="Ruth Hurley" userId="196de5aa-07d0-41a0-9034-1bb4265a9028" providerId="ADAL" clId="{2FC2A953-9C5C-42CC-AB93-D93109F5E267}" dt="2023-12-13T10:40:54.062" v="3633" actId="20577"/>
          <ac:spMkLst>
            <pc:docMk/>
            <pc:sldMk cId="2233602973" sldId="309"/>
            <ac:spMk id="2" creationId="{147C68C8-2735-85B8-28E6-3061670648D8}"/>
          </ac:spMkLst>
        </pc:spChg>
        <pc:spChg chg="mod">
          <ac:chgData name="Ruth Hurley" userId="196de5aa-07d0-41a0-9034-1bb4265a9028" providerId="ADAL" clId="{2FC2A953-9C5C-42CC-AB93-D93109F5E267}" dt="2023-12-12T16:28:06.009" v="2582"/>
          <ac:spMkLst>
            <pc:docMk/>
            <pc:sldMk cId="2233602973" sldId="309"/>
            <ac:spMk id="6" creationId="{2970EFD8-BFF2-0040-3441-59459BBEBD75}"/>
          </ac:spMkLst>
        </pc:spChg>
        <pc:spChg chg="mod">
          <ac:chgData name="Ruth Hurley" userId="196de5aa-07d0-41a0-9034-1bb4265a9028" providerId="ADAL" clId="{2FC2A953-9C5C-42CC-AB93-D93109F5E267}" dt="2023-12-13T11:57:13.244" v="5657" actId="1076"/>
          <ac:spMkLst>
            <pc:docMk/>
            <pc:sldMk cId="2233602973" sldId="309"/>
            <ac:spMk id="8" creationId="{DDA10AF7-457B-AA87-797E-3AE525C7A1FF}"/>
          </ac:spMkLst>
        </pc:spChg>
        <pc:picChg chg="del mod">
          <ac:chgData name="Ruth Hurley" userId="196de5aa-07d0-41a0-9034-1bb4265a9028" providerId="ADAL" clId="{2FC2A953-9C5C-42CC-AB93-D93109F5E267}" dt="2023-12-12T16:22:15.078" v="2159" actId="478"/>
          <ac:picMkLst>
            <pc:docMk/>
            <pc:sldMk cId="2233602973" sldId="309"/>
            <ac:picMk id="3" creationId="{0D614D0A-9ACC-73A8-14B5-CC86112CDC2C}"/>
          </ac:picMkLst>
        </pc:picChg>
        <pc:picChg chg="add mod">
          <ac:chgData name="Ruth Hurley" userId="196de5aa-07d0-41a0-9034-1bb4265a9028" providerId="ADAL" clId="{2FC2A953-9C5C-42CC-AB93-D93109F5E267}" dt="2023-12-13T11:57:14.642" v="5658" actId="1076"/>
          <ac:picMkLst>
            <pc:docMk/>
            <pc:sldMk cId="2233602973" sldId="309"/>
            <ac:picMk id="3" creationId="{BFCBBF9E-AA44-6D5E-32FB-735C0742ACDE}"/>
          </ac:picMkLst>
        </pc:picChg>
        <pc:picChg chg="add del mod">
          <ac:chgData name="Ruth Hurley" userId="196de5aa-07d0-41a0-9034-1bb4265a9028" providerId="ADAL" clId="{2FC2A953-9C5C-42CC-AB93-D93109F5E267}" dt="2023-12-13T11:56:36.724" v="5646" actId="478"/>
          <ac:picMkLst>
            <pc:docMk/>
            <pc:sldMk cId="2233602973" sldId="309"/>
            <ac:picMk id="7" creationId="{2A081790-F09C-2B15-8660-E76DCA0F13EE}"/>
          </ac:picMkLst>
        </pc:picChg>
      </pc:sldChg>
      <pc:sldChg chg="new del">
        <pc:chgData name="Ruth Hurley" userId="196de5aa-07d0-41a0-9034-1bb4265a9028" providerId="ADAL" clId="{2FC2A953-9C5C-42CC-AB93-D93109F5E267}" dt="2023-12-12T16:23:14.018" v="2223" actId="47"/>
        <pc:sldMkLst>
          <pc:docMk/>
          <pc:sldMk cId="595346934" sldId="310"/>
        </pc:sldMkLst>
      </pc:sldChg>
      <pc:sldChg chg="delSp modSp add mod">
        <pc:chgData name="Ruth Hurley" userId="196de5aa-07d0-41a0-9034-1bb4265a9028" providerId="ADAL" clId="{2FC2A953-9C5C-42CC-AB93-D93109F5E267}" dt="2023-12-13T10:36:19.997" v="3091" actId="20577"/>
        <pc:sldMkLst>
          <pc:docMk/>
          <pc:sldMk cId="1134606456" sldId="310"/>
        </pc:sldMkLst>
        <pc:spChg chg="mod">
          <ac:chgData name="Ruth Hurley" userId="196de5aa-07d0-41a0-9034-1bb4265a9028" providerId="ADAL" clId="{2FC2A953-9C5C-42CC-AB93-D93109F5E267}" dt="2023-12-13T10:36:19.997" v="3091" actId="20577"/>
          <ac:spMkLst>
            <pc:docMk/>
            <pc:sldMk cId="1134606456" sldId="310"/>
            <ac:spMk id="2" creationId="{147C68C8-2735-85B8-28E6-3061670648D8}"/>
          </ac:spMkLst>
        </pc:spChg>
        <pc:spChg chg="mod">
          <ac:chgData name="Ruth Hurley" userId="196de5aa-07d0-41a0-9034-1bb4265a9028" providerId="ADAL" clId="{2FC2A953-9C5C-42CC-AB93-D93109F5E267}" dt="2023-12-12T16:29:04.279" v="2584"/>
          <ac:spMkLst>
            <pc:docMk/>
            <pc:sldMk cId="1134606456" sldId="310"/>
            <ac:spMk id="6" creationId="{2970EFD8-BFF2-0040-3441-59459BBEBD75}"/>
          </ac:spMkLst>
        </pc:spChg>
        <pc:spChg chg="mod">
          <ac:chgData name="Ruth Hurley" userId="196de5aa-07d0-41a0-9034-1bb4265a9028" providerId="ADAL" clId="{2FC2A953-9C5C-42CC-AB93-D93109F5E267}" dt="2023-12-13T10:07:23.951" v="2807" actId="20577"/>
          <ac:spMkLst>
            <pc:docMk/>
            <pc:sldMk cId="1134606456" sldId="310"/>
            <ac:spMk id="8" creationId="{DDA10AF7-457B-AA87-797E-3AE525C7A1FF}"/>
          </ac:spMkLst>
        </pc:spChg>
        <pc:grpChg chg="mod">
          <ac:chgData name="Ruth Hurley" userId="196de5aa-07d0-41a0-9034-1bb4265a9028" providerId="ADAL" clId="{2FC2A953-9C5C-42CC-AB93-D93109F5E267}" dt="2023-12-12T16:28:26.394" v="2583" actId="1076"/>
          <ac:grpSpMkLst>
            <pc:docMk/>
            <pc:sldMk cId="1134606456" sldId="310"/>
            <ac:grpSpMk id="4" creationId="{D22B7B58-79FC-FD00-46AB-8A22B9EC768A}"/>
          </ac:grpSpMkLst>
        </pc:grpChg>
        <pc:picChg chg="mod">
          <ac:chgData name="Ruth Hurley" userId="196de5aa-07d0-41a0-9034-1bb4265a9028" providerId="ADAL" clId="{2FC2A953-9C5C-42CC-AB93-D93109F5E267}" dt="2023-12-12T16:28:26.394" v="2583" actId="1076"/>
          <ac:picMkLst>
            <pc:docMk/>
            <pc:sldMk cId="1134606456" sldId="310"/>
            <ac:picMk id="5" creationId="{F4E93AB4-D557-C65C-4D92-4DF561A02213}"/>
          </ac:picMkLst>
        </pc:picChg>
        <pc:picChg chg="del">
          <ac:chgData name="Ruth Hurley" userId="196de5aa-07d0-41a0-9034-1bb4265a9028" providerId="ADAL" clId="{2FC2A953-9C5C-42CC-AB93-D93109F5E267}" dt="2023-12-12T16:25:10.417" v="2397" actId="478"/>
          <ac:picMkLst>
            <pc:docMk/>
            <pc:sldMk cId="1134606456" sldId="310"/>
            <ac:picMk id="7" creationId="{2A081790-F09C-2B15-8660-E76DCA0F13EE}"/>
          </ac:picMkLst>
        </pc:picChg>
      </pc:sldChg>
      <pc:sldChg chg="delSp modSp add mod">
        <pc:chgData name="Ruth Hurley" userId="196de5aa-07d0-41a0-9034-1bb4265a9028" providerId="ADAL" clId="{2FC2A953-9C5C-42CC-AB93-D93109F5E267}" dt="2023-12-13T12:44:55.834" v="6875" actId="1076"/>
        <pc:sldMkLst>
          <pc:docMk/>
          <pc:sldMk cId="1637504830" sldId="311"/>
        </pc:sldMkLst>
        <pc:spChg chg="mod">
          <ac:chgData name="Ruth Hurley" userId="196de5aa-07d0-41a0-9034-1bb4265a9028" providerId="ADAL" clId="{2FC2A953-9C5C-42CC-AB93-D93109F5E267}" dt="2023-12-13T10:40:59.067" v="3634" actId="20577"/>
          <ac:spMkLst>
            <pc:docMk/>
            <pc:sldMk cId="1637504830" sldId="311"/>
            <ac:spMk id="2" creationId="{147C68C8-2735-85B8-28E6-3061670648D8}"/>
          </ac:spMkLst>
        </pc:spChg>
        <pc:spChg chg="mod">
          <ac:chgData name="Ruth Hurley" userId="196de5aa-07d0-41a0-9034-1bb4265a9028" providerId="ADAL" clId="{2FC2A953-9C5C-42CC-AB93-D93109F5E267}" dt="2023-12-12T16:29:11.448" v="2585"/>
          <ac:spMkLst>
            <pc:docMk/>
            <pc:sldMk cId="1637504830" sldId="311"/>
            <ac:spMk id="6" creationId="{2970EFD8-BFF2-0040-3441-59459BBEBD75}"/>
          </ac:spMkLst>
        </pc:spChg>
        <pc:spChg chg="mod">
          <ac:chgData name="Ruth Hurley" userId="196de5aa-07d0-41a0-9034-1bb4265a9028" providerId="ADAL" clId="{2FC2A953-9C5C-42CC-AB93-D93109F5E267}" dt="2023-12-13T12:44:55.834" v="6875" actId="1076"/>
          <ac:spMkLst>
            <pc:docMk/>
            <pc:sldMk cId="1637504830" sldId="311"/>
            <ac:spMk id="8" creationId="{DDA10AF7-457B-AA87-797E-3AE525C7A1FF}"/>
          </ac:spMkLst>
        </pc:spChg>
        <pc:picChg chg="del">
          <ac:chgData name="Ruth Hurley" userId="196de5aa-07d0-41a0-9034-1bb4265a9028" providerId="ADAL" clId="{2FC2A953-9C5C-42CC-AB93-D93109F5E267}" dt="2023-12-12T16:26:22.321" v="2551" actId="478"/>
          <ac:picMkLst>
            <pc:docMk/>
            <pc:sldMk cId="1637504830" sldId="311"/>
            <ac:picMk id="7" creationId="{2A081790-F09C-2B15-8660-E76DCA0F13EE}"/>
          </ac:picMkLst>
        </pc:picChg>
      </pc:sldChg>
      <pc:sldChg chg="addSp modSp add mod ord">
        <pc:chgData name="Ruth Hurley" userId="196de5aa-07d0-41a0-9034-1bb4265a9028" providerId="ADAL" clId="{2FC2A953-9C5C-42CC-AB93-D93109F5E267}" dt="2023-12-13T11:55:11.683" v="5631" actId="20577"/>
        <pc:sldMkLst>
          <pc:docMk/>
          <pc:sldMk cId="510829845" sldId="312"/>
        </pc:sldMkLst>
        <pc:spChg chg="mod">
          <ac:chgData name="Ruth Hurley" userId="196de5aa-07d0-41a0-9034-1bb4265a9028" providerId="ADAL" clId="{2FC2A953-9C5C-42CC-AB93-D93109F5E267}" dt="2023-12-13T11:28:55.251" v="4932" actId="20577"/>
          <ac:spMkLst>
            <pc:docMk/>
            <pc:sldMk cId="510829845" sldId="312"/>
            <ac:spMk id="2" creationId="{147C68C8-2735-85B8-28E6-3061670648D8}"/>
          </ac:spMkLst>
        </pc:spChg>
        <pc:spChg chg="mod">
          <ac:chgData name="Ruth Hurley" userId="196de5aa-07d0-41a0-9034-1bb4265a9028" providerId="ADAL" clId="{2FC2A953-9C5C-42CC-AB93-D93109F5E267}" dt="2023-12-13T11:53:32.718" v="5611" actId="1076"/>
          <ac:spMkLst>
            <pc:docMk/>
            <pc:sldMk cId="510829845" sldId="312"/>
            <ac:spMk id="4" creationId="{465CA490-62F6-2EE3-7875-C415203E3144}"/>
          </ac:spMkLst>
        </pc:spChg>
        <pc:spChg chg="mod">
          <ac:chgData name="Ruth Hurley" userId="196de5aa-07d0-41a0-9034-1bb4265a9028" providerId="ADAL" clId="{2FC2A953-9C5C-42CC-AB93-D93109F5E267}" dt="2023-12-13T11:55:11.683" v="5631" actId="20577"/>
          <ac:spMkLst>
            <pc:docMk/>
            <pc:sldMk cId="510829845" sldId="312"/>
            <ac:spMk id="18" creationId="{6A51FBA4-71F3-CBFF-FCFE-2A5351B4EC9D}"/>
          </ac:spMkLst>
        </pc:spChg>
        <pc:picChg chg="add mod">
          <ac:chgData name="Ruth Hurley" userId="196de5aa-07d0-41a0-9034-1bb4265a9028" providerId="ADAL" clId="{2FC2A953-9C5C-42CC-AB93-D93109F5E267}" dt="2023-12-13T11:54:06.272" v="5616" actId="1076"/>
          <ac:picMkLst>
            <pc:docMk/>
            <pc:sldMk cId="510829845" sldId="312"/>
            <ac:picMk id="3074" creationId="{6237C8EA-3897-ADDD-7B4F-584B7B12DEDB}"/>
          </ac:picMkLst>
        </pc:picChg>
      </pc:sldChg>
      <pc:sldChg chg="addSp delSp modSp add mod ord">
        <pc:chgData name="Ruth Hurley" userId="196de5aa-07d0-41a0-9034-1bb4265a9028" providerId="ADAL" clId="{2FC2A953-9C5C-42CC-AB93-D93109F5E267}" dt="2023-12-13T10:36:41.466" v="3095" actId="1076"/>
        <pc:sldMkLst>
          <pc:docMk/>
          <pc:sldMk cId="1912255854" sldId="313"/>
        </pc:sldMkLst>
        <pc:spChg chg="mod">
          <ac:chgData name="Ruth Hurley" userId="196de5aa-07d0-41a0-9034-1bb4265a9028" providerId="ADAL" clId="{2FC2A953-9C5C-42CC-AB93-D93109F5E267}" dt="2023-12-13T10:36:37.345" v="3094" actId="113"/>
          <ac:spMkLst>
            <pc:docMk/>
            <pc:sldMk cId="1912255854" sldId="313"/>
            <ac:spMk id="2" creationId="{147C68C8-2735-85B8-28E6-3061670648D8}"/>
          </ac:spMkLst>
        </pc:spChg>
        <pc:graphicFrameChg chg="add del mod">
          <ac:chgData name="Ruth Hurley" userId="196de5aa-07d0-41a0-9034-1bb4265a9028" providerId="ADAL" clId="{2FC2A953-9C5C-42CC-AB93-D93109F5E267}" dt="2023-12-13T10:19:55.435" v="2829"/>
          <ac:graphicFrameMkLst>
            <pc:docMk/>
            <pc:sldMk cId="1912255854" sldId="313"/>
            <ac:graphicFrameMk id="3" creationId="{BBF9F869-AF61-0E14-7E2D-9EE79E4ED462}"/>
          </ac:graphicFrameMkLst>
        </pc:graphicFrameChg>
        <pc:graphicFrameChg chg="add del mod">
          <ac:chgData name="Ruth Hurley" userId="196de5aa-07d0-41a0-9034-1bb4265a9028" providerId="ADAL" clId="{2FC2A953-9C5C-42CC-AB93-D93109F5E267}" dt="2023-12-13T10:19:58.536" v="2831"/>
          <ac:graphicFrameMkLst>
            <pc:docMk/>
            <pc:sldMk cId="1912255854" sldId="313"/>
            <ac:graphicFrameMk id="7" creationId="{C6EA7205-EC3F-37B1-B5D1-F2FC061E0519}"/>
          </ac:graphicFrameMkLst>
        </pc:graphicFrameChg>
        <pc:graphicFrameChg chg="del mod modGraphic">
          <ac:chgData name="Ruth Hurley" userId="196de5aa-07d0-41a0-9034-1bb4265a9028" providerId="ADAL" clId="{2FC2A953-9C5C-42CC-AB93-D93109F5E267}" dt="2023-12-13T10:19:46.298" v="2827" actId="478"/>
          <ac:graphicFrameMkLst>
            <pc:docMk/>
            <pc:sldMk cId="1912255854" sldId="313"/>
            <ac:graphicFrameMk id="8" creationId="{C2C74DF1-A060-D6AE-8282-3E80C5DA1233}"/>
          </ac:graphicFrameMkLst>
        </pc:graphicFrameChg>
        <pc:graphicFrameChg chg="add mod modGraphic">
          <ac:chgData name="Ruth Hurley" userId="196de5aa-07d0-41a0-9034-1bb4265a9028" providerId="ADAL" clId="{2FC2A953-9C5C-42CC-AB93-D93109F5E267}" dt="2023-12-13T10:36:41.466" v="3095" actId="1076"/>
          <ac:graphicFrameMkLst>
            <pc:docMk/>
            <pc:sldMk cId="1912255854" sldId="313"/>
            <ac:graphicFrameMk id="9" creationId="{BC70D13D-BEDE-29F5-42A7-70357EAD0D09}"/>
          </ac:graphicFrameMkLst>
        </pc:graphicFrameChg>
        <pc:picChg chg="mod">
          <ac:chgData name="Ruth Hurley" userId="196de5aa-07d0-41a0-9034-1bb4265a9028" providerId="ADAL" clId="{2FC2A953-9C5C-42CC-AB93-D93109F5E267}" dt="2023-12-13T10:21:48.148" v="3042" actId="1076"/>
          <ac:picMkLst>
            <pc:docMk/>
            <pc:sldMk cId="1912255854" sldId="313"/>
            <ac:picMk id="26" creationId="{3FEE1980-66C1-EE2A-3190-15C9D80CB717}"/>
          </ac:picMkLst>
        </pc:picChg>
        <pc:cxnChg chg="mod">
          <ac:chgData name="Ruth Hurley" userId="196de5aa-07d0-41a0-9034-1bb4265a9028" providerId="ADAL" clId="{2FC2A953-9C5C-42CC-AB93-D93109F5E267}" dt="2023-12-13T10:21:09.697" v="2867" actId="1076"/>
          <ac:cxnSpMkLst>
            <pc:docMk/>
            <pc:sldMk cId="1912255854" sldId="313"/>
            <ac:cxnSpMk id="14" creationId="{08E4EFE3-7876-E227-E6A3-2DCF7EFEFD2D}"/>
          </ac:cxnSpMkLst>
        </pc:cxnChg>
      </pc:sldChg>
      <pc:sldChg chg="modSp add mod ord">
        <pc:chgData name="Ruth Hurley" userId="196de5aa-07d0-41a0-9034-1bb4265a9028" providerId="ADAL" clId="{2FC2A953-9C5C-42CC-AB93-D93109F5E267}" dt="2023-12-13T10:50:37.191" v="4306"/>
        <pc:sldMkLst>
          <pc:docMk/>
          <pc:sldMk cId="146701933" sldId="314"/>
        </pc:sldMkLst>
        <pc:spChg chg="mod">
          <ac:chgData name="Ruth Hurley" userId="196de5aa-07d0-41a0-9034-1bb4265a9028" providerId="ADAL" clId="{2FC2A953-9C5C-42CC-AB93-D93109F5E267}" dt="2023-12-13T10:23:20.912" v="3082" actId="20577"/>
          <ac:spMkLst>
            <pc:docMk/>
            <pc:sldMk cId="146701933" sldId="314"/>
            <ac:spMk id="2" creationId="{147C68C8-2735-85B8-28E6-3061670648D8}"/>
          </ac:spMkLst>
        </pc:spChg>
        <pc:spChg chg="mod">
          <ac:chgData name="Ruth Hurley" userId="196de5aa-07d0-41a0-9034-1bb4265a9028" providerId="ADAL" clId="{2FC2A953-9C5C-42CC-AB93-D93109F5E267}" dt="2023-12-13T10:40:14.537" v="3629" actId="1076"/>
          <ac:spMkLst>
            <pc:docMk/>
            <pc:sldMk cId="146701933" sldId="314"/>
            <ac:spMk id="8" creationId="{F9ECEA0B-47F6-62DD-7627-00BE4BE1D8D3}"/>
          </ac:spMkLst>
        </pc:spChg>
        <pc:spChg chg="mod">
          <ac:chgData name="Ruth Hurley" userId="196de5aa-07d0-41a0-9034-1bb4265a9028" providerId="ADAL" clId="{2FC2A953-9C5C-42CC-AB93-D93109F5E267}" dt="2023-12-13T10:40:04.720" v="3626" actId="20577"/>
          <ac:spMkLst>
            <pc:docMk/>
            <pc:sldMk cId="146701933" sldId="314"/>
            <ac:spMk id="17" creationId="{9896352D-EF8F-53DF-D7FC-3E876E93561F}"/>
          </ac:spMkLst>
        </pc:spChg>
      </pc:sldChg>
      <pc:sldChg chg="addSp delSp modSp add mod ord">
        <pc:chgData name="Ruth Hurley" userId="196de5aa-07d0-41a0-9034-1bb4265a9028" providerId="ADAL" clId="{2FC2A953-9C5C-42CC-AB93-D93109F5E267}" dt="2023-12-13T12:38:50.806" v="6803" actId="14100"/>
        <pc:sldMkLst>
          <pc:docMk/>
          <pc:sldMk cId="1307165689" sldId="315"/>
        </pc:sldMkLst>
        <pc:spChg chg="mod">
          <ac:chgData name="Ruth Hurley" userId="196de5aa-07d0-41a0-9034-1bb4265a9028" providerId="ADAL" clId="{2FC2A953-9C5C-42CC-AB93-D93109F5E267}" dt="2023-12-13T12:38:50.806" v="6803" actId="14100"/>
          <ac:spMkLst>
            <pc:docMk/>
            <pc:sldMk cId="1307165689" sldId="315"/>
            <ac:spMk id="2" creationId="{147C68C8-2735-85B8-28E6-3061670648D8}"/>
          </ac:spMkLst>
        </pc:spChg>
        <pc:spChg chg="mod">
          <ac:chgData name="Ruth Hurley" userId="196de5aa-07d0-41a0-9034-1bb4265a9028" providerId="ADAL" clId="{2FC2A953-9C5C-42CC-AB93-D93109F5E267}" dt="2023-12-13T12:19:52.502" v="6278" actId="5793"/>
          <ac:spMkLst>
            <pc:docMk/>
            <pc:sldMk cId="1307165689" sldId="315"/>
            <ac:spMk id="3" creationId="{80433860-22A2-D39F-8D9D-4E16CEE1ED04}"/>
          </ac:spMkLst>
        </pc:spChg>
        <pc:spChg chg="mod">
          <ac:chgData name="Ruth Hurley" userId="196de5aa-07d0-41a0-9034-1bb4265a9028" providerId="ADAL" clId="{2FC2A953-9C5C-42CC-AB93-D93109F5E267}" dt="2023-12-13T12:19:44.802" v="6273" actId="1076"/>
          <ac:spMkLst>
            <pc:docMk/>
            <pc:sldMk cId="1307165689" sldId="315"/>
            <ac:spMk id="17" creationId="{9896352D-EF8F-53DF-D7FC-3E876E93561F}"/>
          </ac:spMkLst>
        </pc:spChg>
        <pc:picChg chg="add mod">
          <ac:chgData name="Ruth Hurley" userId="196de5aa-07d0-41a0-9034-1bb4265a9028" providerId="ADAL" clId="{2FC2A953-9C5C-42CC-AB93-D93109F5E267}" dt="2023-12-13T12:20:03.379" v="6281" actId="1076"/>
          <ac:picMkLst>
            <pc:docMk/>
            <pc:sldMk cId="1307165689" sldId="315"/>
            <ac:picMk id="7" creationId="{8D596EAC-B0E3-C63C-5513-CEC8E8F382C6}"/>
          </ac:picMkLst>
        </pc:picChg>
        <pc:picChg chg="mod">
          <ac:chgData name="Ruth Hurley" userId="196de5aa-07d0-41a0-9034-1bb4265a9028" providerId="ADAL" clId="{2FC2A953-9C5C-42CC-AB93-D93109F5E267}" dt="2023-12-13T10:50:50.587" v="4309" actId="1076"/>
          <ac:picMkLst>
            <pc:docMk/>
            <pc:sldMk cId="1307165689" sldId="315"/>
            <ac:picMk id="26" creationId="{3FEE1980-66C1-EE2A-3190-15C9D80CB717}"/>
          </ac:picMkLst>
        </pc:picChg>
        <pc:picChg chg="del mod">
          <ac:chgData name="Ruth Hurley" userId="196de5aa-07d0-41a0-9034-1bb4265a9028" providerId="ADAL" clId="{2FC2A953-9C5C-42CC-AB93-D93109F5E267}" dt="2023-12-13T12:04:54.281" v="5831" actId="478"/>
          <ac:picMkLst>
            <pc:docMk/>
            <pc:sldMk cId="1307165689" sldId="315"/>
            <ac:picMk id="4102" creationId="{900F7CB9-9FFE-EA85-709F-CF19674085C8}"/>
          </ac:picMkLst>
        </pc:picChg>
        <pc:cxnChg chg="mod">
          <ac:chgData name="Ruth Hurley" userId="196de5aa-07d0-41a0-9034-1bb4265a9028" providerId="ADAL" clId="{2FC2A953-9C5C-42CC-AB93-D93109F5E267}" dt="2023-12-13T10:43:14.740" v="3815" actId="1076"/>
          <ac:cxnSpMkLst>
            <pc:docMk/>
            <pc:sldMk cId="1307165689" sldId="315"/>
            <ac:cxnSpMk id="14" creationId="{08E4EFE3-7876-E227-E6A3-2DCF7EFEFD2D}"/>
          </ac:cxnSpMkLst>
        </pc:cxnChg>
      </pc:sldChg>
      <pc:sldChg chg="addSp delSp modSp add mod">
        <pc:chgData name="Ruth Hurley" userId="196de5aa-07d0-41a0-9034-1bb4265a9028" providerId="ADAL" clId="{2FC2A953-9C5C-42CC-AB93-D93109F5E267}" dt="2023-12-13T12:38:39.123" v="6801" actId="1076"/>
        <pc:sldMkLst>
          <pc:docMk/>
          <pc:sldMk cId="2026595356" sldId="316"/>
        </pc:sldMkLst>
        <pc:spChg chg="mod">
          <ac:chgData name="Ruth Hurley" userId="196de5aa-07d0-41a0-9034-1bb4265a9028" providerId="ADAL" clId="{2FC2A953-9C5C-42CC-AB93-D93109F5E267}" dt="2023-12-13T12:38:39.123" v="6801" actId="1076"/>
          <ac:spMkLst>
            <pc:docMk/>
            <pc:sldMk cId="2026595356" sldId="316"/>
            <ac:spMk id="2" creationId="{147C68C8-2735-85B8-28E6-3061670648D8}"/>
          </ac:spMkLst>
        </pc:spChg>
        <pc:spChg chg="mod">
          <ac:chgData name="Ruth Hurley" userId="196de5aa-07d0-41a0-9034-1bb4265a9028" providerId="ADAL" clId="{2FC2A953-9C5C-42CC-AB93-D93109F5E267}" dt="2023-12-13T10:49:24.230" v="4285" actId="404"/>
          <ac:spMkLst>
            <pc:docMk/>
            <pc:sldMk cId="2026595356" sldId="316"/>
            <ac:spMk id="3" creationId="{80433860-22A2-D39F-8D9D-4E16CEE1ED04}"/>
          </ac:spMkLst>
        </pc:spChg>
        <pc:spChg chg="add del">
          <ac:chgData name="Ruth Hurley" userId="196de5aa-07d0-41a0-9034-1bb4265a9028" providerId="ADAL" clId="{2FC2A953-9C5C-42CC-AB93-D93109F5E267}" dt="2023-12-13T10:47:09.297" v="4253" actId="22"/>
          <ac:spMkLst>
            <pc:docMk/>
            <pc:sldMk cId="2026595356" sldId="316"/>
            <ac:spMk id="8" creationId="{F629D27C-F223-848F-DAC1-F428D1567B18}"/>
          </ac:spMkLst>
        </pc:spChg>
        <pc:spChg chg="add del">
          <ac:chgData name="Ruth Hurley" userId="196de5aa-07d0-41a0-9034-1bb4265a9028" providerId="ADAL" clId="{2FC2A953-9C5C-42CC-AB93-D93109F5E267}" dt="2023-12-13T10:48:27.463" v="4270" actId="22"/>
          <ac:spMkLst>
            <pc:docMk/>
            <pc:sldMk cId="2026595356" sldId="316"/>
            <ac:spMk id="10" creationId="{6F80C47B-698D-4CB2-1836-E70DDB97A1EB}"/>
          </ac:spMkLst>
        </pc:spChg>
        <pc:spChg chg="mod">
          <ac:chgData name="Ruth Hurley" userId="196de5aa-07d0-41a0-9034-1bb4265a9028" providerId="ADAL" clId="{2FC2A953-9C5C-42CC-AB93-D93109F5E267}" dt="2023-12-13T11:51:05.977" v="5591" actId="12"/>
          <ac:spMkLst>
            <pc:docMk/>
            <pc:sldMk cId="2026595356" sldId="316"/>
            <ac:spMk id="17" creationId="{9896352D-EF8F-53DF-D7FC-3E876E93561F}"/>
          </ac:spMkLst>
        </pc:spChg>
        <pc:picChg chg="add mod">
          <ac:chgData name="Ruth Hurley" userId="196de5aa-07d0-41a0-9034-1bb4265a9028" providerId="ADAL" clId="{2FC2A953-9C5C-42CC-AB93-D93109F5E267}" dt="2023-12-13T12:05:43.919" v="5838" actId="1076"/>
          <ac:picMkLst>
            <pc:docMk/>
            <pc:sldMk cId="2026595356" sldId="316"/>
            <ac:picMk id="11" creationId="{17372E5A-46EA-38E9-36B9-5CB2244EF765}"/>
          </ac:picMkLst>
        </pc:picChg>
        <pc:picChg chg="del mod">
          <ac:chgData name="Ruth Hurley" userId="196de5aa-07d0-41a0-9034-1bb4265a9028" providerId="ADAL" clId="{2FC2A953-9C5C-42CC-AB93-D93109F5E267}" dt="2023-12-13T12:05:36.853" v="5836" actId="478"/>
          <ac:picMkLst>
            <pc:docMk/>
            <pc:sldMk cId="2026595356" sldId="316"/>
            <ac:picMk id="4102" creationId="{900F7CB9-9FFE-EA85-709F-CF19674085C8}"/>
          </ac:picMkLst>
        </pc:picChg>
      </pc:sldChg>
      <pc:sldChg chg="modSp add mod ord">
        <pc:chgData name="Ruth Hurley" userId="196de5aa-07d0-41a0-9034-1bb4265a9028" providerId="ADAL" clId="{2FC2A953-9C5C-42CC-AB93-D93109F5E267}" dt="2023-12-13T12:45:52.540" v="6918" actId="20577"/>
        <pc:sldMkLst>
          <pc:docMk/>
          <pc:sldMk cId="2311887409" sldId="317"/>
        </pc:sldMkLst>
        <pc:spChg chg="mod">
          <ac:chgData name="Ruth Hurley" userId="196de5aa-07d0-41a0-9034-1bb4265a9028" providerId="ADAL" clId="{2FC2A953-9C5C-42CC-AB93-D93109F5E267}" dt="2023-12-13T11:02:02.122" v="4793" actId="1076"/>
          <ac:spMkLst>
            <pc:docMk/>
            <pc:sldMk cId="2311887409" sldId="317"/>
            <ac:spMk id="2" creationId="{147C68C8-2735-85B8-28E6-3061670648D8}"/>
          </ac:spMkLst>
        </pc:spChg>
        <pc:spChg chg="mod">
          <ac:chgData name="Ruth Hurley" userId="196de5aa-07d0-41a0-9034-1bb4265a9028" providerId="ADAL" clId="{2FC2A953-9C5C-42CC-AB93-D93109F5E267}" dt="2023-12-13T10:55:18.241" v="4541" actId="1076"/>
          <ac:spMkLst>
            <pc:docMk/>
            <pc:sldMk cId="2311887409" sldId="317"/>
            <ac:spMk id="6" creationId="{2970EFD8-BFF2-0040-3441-59459BBEBD75}"/>
          </ac:spMkLst>
        </pc:spChg>
        <pc:spChg chg="mod">
          <ac:chgData name="Ruth Hurley" userId="196de5aa-07d0-41a0-9034-1bb4265a9028" providerId="ADAL" clId="{2FC2A953-9C5C-42CC-AB93-D93109F5E267}" dt="2023-12-13T12:45:52.540" v="6918" actId="20577"/>
          <ac:spMkLst>
            <pc:docMk/>
            <pc:sldMk cId="2311887409" sldId="317"/>
            <ac:spMk id="8" creationId="{DDA10AF7-457B-AA87-797E-3AE525C7A1FF}"/>
          </ac:spMkLst>
        </pc:spChg>
        <pc:grpChg chg="mod">
          <ac:chgData name="Ruth Hurley" userId="196de5aa-07d0-41a0-9034-1bb4265a9028" providerId="ADAL" clId="{2FC2A953-9C5C-42CC-AB93-D93109F5E267}" dt="2023-12-13T10:55:18.241" v="4541" actId="1076"/>
          <ac:grpSpMkLst>
            <pc:docMk/>
            <pc:sldMk cId="2311887409" sldId="317"/>
            <ac:grpSpMk id="4" creationId="{D22B7B58-79FC-FD00-46AB-8A22B9EC768A}"/>
          </ac:grpSpMkLst>
        </pc:grpChg>
        <pc:picChg chg="mod">
          <ac:chgData name="Ruth Hurley" userId="196de5aa-07d0-41a0-9034-1bb4265a9028" providerId="ADAL" clId="{2FC2A953-9C5C-42CC-AB93-D93109F5E267}" dt="2023-12-13T10:55:18.241" v="4541" actId="1076"/>
          <ac:picMkLst>
            <pc:docMk/>
            <pc:sldMk cId="2311887409" sldId="317"/>
            <ac:picMk id="5" creationId="{F4E93AB4-D557-C65C-4D92-4DF561A02213}"/>
          </ac:picMkLst>
        </pc:picChg>
        <pc:picChg chg="mod">
          <ac:chgData name="Ruth Hurley" userId="196de5aa-07d0-41a0-9034-1bb4265a9028" providerId="ADAL" clId="{2FC2A953-9C5C-42CC-AB93-D93109F5E267}" dt="2023-12-13T11:03:58.610" v="4879" actId="688"/>
          <ac:picMkLst>
            <pc:docMk/>
            <pc:sldMk cId="2311887409" sldId="317"/>
            <ac:picMk id="7" creationId="{2A081790-F09C-2B15-8660-E76DCA0F13EE}"/>
          </ac:picMkLst>
        </pc:picChg>
        <pc:picChg chg="mod">
          <ac:chgData name="Ruth Hurley" userId="196de5aa-07d0-41a0-9034-1bb4265a9028" providerId="ADAL" clId="{2FC2A953-9C5C-42CC-AB93-D93109F5E267}" dt="2023-12-13T10:55:50.117" v="4550" actId="1076"/>
          <ac:picMkLst>
            <pc:docMk/>
            <pc:sldMk cId="2311887409" sldId="317"/>
            <ac:picMk id="26" creationId="{3FEE1980-66C1-EE2A-3190-15C9D80CB717}"/>
          </ac:picMkLst>
        </pc:picChg>
        <pc:cxnChg chg="mod">
          <ac:chgData name="Ruth Hurley" userId="196de5aa-07d0-41a0-9034-1bb4265a9028" providerId="ADAL" clId="{2FC2A953-9C5C-42CC-AB93-D93109F5E267}" dt="2023-12-13T11:02:05.487" v="4794" actId="1076"/>
          <ac:cxnSpMkLst>
            <pc:docMk/>
            <pc:sldMk cId="2311887409" sldId="317"/>
            <ac:cxnSpMk id="14" creationId="{08E4EFE3-7876-E227-E6A3-2DCF7EFEFD2D}"/>
          </ac:cxnSpMkLst>
        </pc:cxnChg>
      </pc:sldChg>
      <pc:sldChg chg="delSp modSp add mod">
        <pc:chgData name="Ruth Hurley" userId="196de5aa-07d0-41a0-9034-1bb4265a9028" providerId="ADAL" clId="{2FC2A953-9C5C-42CC-AB93-D93109F5E267}" dt="2023-12-13T12:46:04.702" v="6923" actId="27636"/>
        <pc:sldMkLst>
          <pc:docMk/>
          <pc:sldMk cId="472432765" sldId="318"/>
        </pc:sldMkLst>
        <pc:spChg chg="mod">
          <ac:chgData name="Ruth Hurley" userId="196de5aa-07d0-41a0-9034-1bb4265a9028" providerId="ADAL" clId="{2FC2A953-9C5C-42CC-AB93-D93109F5E267}" dt="2023-12-13T12:16:29.659" v="6111" actId="404"/>
          <ac:spMkLst>
            <pc:docMk/>
            <pc:sldMk cId="472432765" sldId="318"/>
            <ac:spMk id="2" creationId="{147C68C8-2735-85B8-28E6-3061670648D8}"/>
          </ac:spMkLst>
        </pc:spChg>
        <pc:spChg chg="mod">
          <ac:chgData name="Ruth Hurley" userId="196de5aa-07d0-41a0-9034-1bb4265a9028" providerId="ADAL" clId="{2FC2A953-9C5C-42CC-AB93-D93109F5E267}" dt="2023-12-13T12:46:04.702" v="6923" actId="27636"/>
          <ac:spMkLst>
            <pc:docMk/>
            <pc:sldMk cId="472432765" sldId="318"/>
            <ac:spMk id="8" creationId="{DDA10AF7-457B-AA87-797E-3AE525C7A1FF}"/>
          </ac:spMkLst>
        </pc:spChg>
        <pc:picChg chg="del">
          <ac:chgData name="Ruth Hurley" userId="196de5aa-07d0-41a0-9034-1bb4265a9028" providerId="ADAL" clId="{2FC2A953-9C5C-42CC-AB93-D93109F5E267}" dt="2023-12-13T10:59:49.852" v="4755" actId="478"/>
          <ac:picMkLst>
            <pc:docMk/>
            <pc:sldMk cId="472432765" sldId="318"/>
            <ac:picMk id="7" creationId="{2A081790-F09C-2B15-8660-E76DCA0F13EE}"/>
          </ac:picMkLst>
        </pc:picChg>
        <pc:picChg chg="mod">
          <ac:chgData name="Ruth Hurley" userId="196de5aa-07d0-41a0-9034-1bb4265a9028" providerId="ADAL" clId="{2FC2A953-9C5C-42CC-AB93-D93109F5E267}" dt="2023-12-13T12:16:26.737" v="6110" actId="14100"/>
          <ac:picMkLst>
            <pc:docMk/>
            <pc:sldMk cId="472432765" sldId="318"/>
            <ac:picMk id="26" creationId="{3FEE1980-66C1-EE2A-3190-15C9D80CB717}"/>
          </ac:picMkLst>
        </pc:picChg>
      </pc:sldChg>
      <pc:sldChg chg="addSp delSp modSp add mod">
        <pc:chgData name="Ruth Hurley" userId="196de5aa-07d0-41a0-9034-1bb4265a9028" providerId="ADAL" clId="{2FC2A953-9C5C-42CC-AB93-D93109F5E267}" dt="2023-12-13T11:27:57.990" v="4928" actId="1076"/>
        <pc:sldMkLst>
          <pc:docMk/>
          <pc:sldMk cId="1799255607" sldId="319"/>
        </pc:sldMkLst>
        <pc:spChg chg="mod">
          <ac:chgData name="Ruth Hurley" userId="196de5aa-07d0-41a0-9034-1bb4265a9028" providerId="ADAL" clId="{2FC2A953-9C5C-42CC-AB93-D93109F5E267}" dt="2023-12-13T11:01:42.638" v="4788" actId="1076"/>
          <ac:spMkLst>
            <pc:docMk/>
            <pc:sldMk cId="1799255607" sldId="319"/>
            <ac:spMk id="2" creationId="{147C68C8-2735-85B8-28E6-3061670648D8}"/>
          </ac:spMkLst>
        </pc:spChg>
        <pc:spChg chg="mod">
          <ac:chgData name="Ruth Hurley" userId="196de5aa-07d0-41a0-9034-1bb4265a9028" providerId="ADAL" clId="{2FC2A953-9C5C-42CC-AB93-D93109F5E267}" dt="2023-12-13T11:01:52.830" v="4791" actId="1076"/>
          <ac:spMkLst>
            <pc:docMk/>
            <pc:sldMk cId="1799255607" sldId="319"/>
            <ac:spMk id="8" creationId="{DDA10AF7-457B-AA87-797E-3AE525C7A1FF}"/>
          </ac:spMkLst>
        </pc:spChg>
        <pc:picChg chg="add mod">
          <ac:chgData name="Ruth Hurley" userId="196de5aa-07d0-41a0-9034-1bb4265a9028" providerId="ADAL" clId="{2FC2A953-9C5C-42CC-AB93-D93109F5E267}" dt="2023-12-13T11:27:57.990" v="4928" actId="1076"/>
          <ac:picMkLst>
            <pc:docMk/>
            <pc:sldMk cId="1799255607" sldId="319"/>
            <ac:picMk id="3" creationId="{F721DA84-D67E-0D2F-BC13-F78D9D22EEB0}"/>
          </ac:picMkLst>
        </pc:picChg>
        <pc:picChg chg="del mod">
          <ac:chgData name="Ruth Hurley" userId="196de5aa-07d0-41a0-9034-1bb4265a9028" providerId="ADAL" clId="{2FC2A953-9C5C-42CC-AB93-D93109F5E267}" dt="2023-12-13T11:04:06.028" v="4880" actId="478"/>
          <ac:picMkLst>
            <pc:docMk/>
            <pc:sldMk cId="1799255607" sldId="319"/>
            <ac:picMk id="7" creationId="{2A081790-F09C-2B15-8660-E76DCA0F13EE}"/>
          </ac:picMkLst>
        </pc:picChg>
        <pc:cxnChg chg="mod">
          <ac:chgData name="Ruth Hurley" userId="196de5aa-07d0-41a0-9034-1bb4265a9028" providerId="ADAL" clId="{2FC2A953-9C5C-42CC-AB93-D93109F5E267}" dt="2023-12-13T11:01:47.421" v="4790" actId="1076"/>
          <ac:cxnSpMkLst>
            <pc:docMk/>
            <pc:sldMk cId="1799255607" sldId="319"/>
            <ac:cxnSpMk id="14" creationId="{08E4EFE3-7876-E227-E6A3-2DCF7EFEFD2D}"/>
          </ac:cxnSpMkLst>
        </pc:cxnChg>
      </pc:sldChg>
      <pc:sldChg chg="addSp delSp modSp add mod ord">
        <pc:chgData name="Ruth Hurley" userId="196de5aa-07d0-41a0-9034-1bb4265a9028" providerId="ADAL" clId="{2FC2A953-9C5C-42CC-AB93-D93109F5E267}" dt="2023-12-13T11:24:45.673" v="4924" actId="14100"/>
        <pc:sldMkLst>
          <pc:docMk/>
          <pc:sldMk cId="2557270888" sldId="320"/>
        </pc:sldMkLst>
        <pc:spChg chg="mod">
          <ac:chgData name="Ruth Hurley" userId="196de5aa-07d0-41a0-9034-1bb4265a9028" providerId="ADAL" clId="{2FC2A953-9C5C-42CC-AB93-D93109F5E267}" dt="2023-12-13T11:23:45.259" v="4903" actId="20577"/>
          <ac:spMkLst>
            <pc:docMk/>
            <pc:sldMk cId="2557270888" sldId="320"/>
            <ac:spMk id="2" creationId="{147C68C8-2735-85B8-28E6-3061670648D8}"/>
          </ac:spMkLst>
        </pc:spChg>
        <pc:graphicFrameChg chg="add mod modGraphic">
          <ac:chgData name="Ruth Hurley" userId="196de5aa-07d0-41a0-9034-1bb4265a9028" providerId="ADAL" clId="{2FC2A953-9C5C-42CC-AB93-D93109F5E267}" dt="2023-12-13T11:24:45.673" v="4924" actId="14100"/>
          <ac:graphicFrameMkLst>
            <pc:docMk/>
            <pc:sldMk cId="2557270888" sldId="320"/>
            <ac:graphicFrameMk id="3" creationId="{0ABC4EDD-CAF2-1C10-9895-5D00A75C2734}"/>
          </ac:graphicFrameMkLst>
        </pc:graphicFrameChg>
        <pc:graphicFrameChg chg="del mod modGraphic">
          <ac:chgData name="Ruth Hurley" userId="196de5aa-07d0-41a0-9034-1bb4265a9028" providerId="ADAL" clId="{2FC2A953-9C5C-42CC-AB93-D93109F5E267}" dt="2023-12-13T11:23:50.134" v="4905" actId="478"/>
          <ac:graphicFrameMkLst>
            <pc:docMk/>
            <pc:sldMk cId="2557270888" sldId="320"/>
            <ac:graphicFrameMk id="9" creationId="{BC70D13D-BEDE-29F5-42A7-70357EAD0D09}"/>
          </ac:graphicFrameMkLst>
        </pc:graphicFrameChg>
      </pc:sldChg>
      <pc:sldChg chg="addSp modSp add mod ord">
        <pc:chgData name="Ruth Hurley" userId="196de5aa-07d0-41a0-9034-1bb4265a9028" providerId="ADAL" clId="{2FC2A953-9C5C-42CC-AB93-D93109F5E267}" dt="2023-12-13T12:32:25.479" v="6593" actId="14100"/>
        <pc:sldMkLst>
          <pc:docMk/>
          <pc:sldMk cId="3025010395" sldId="321"/>
        </pc:sldMkLst>
        <pc:spChg chg="mod">
          <ac:chgData name="Ruth Hurley" userId="196de5aa-07d0-41a0-9034-1bb4265a9028" providerId="ADAL" clId="{2FC2A953-9C5C-42CC-AB93-D93109F5E267}" dt="2023-12-13T12:32:20.423" v="6590" actId="1076"/>
          <ac:spMkLst>
            <pc:docMk/>
            <pc:sldMk cId="3025010395" sldId="321"/>
            <ac:spMk id="4" creationId="{465CA490-62F6-2EE3-7875-C415203E3144}"/>
          </ac:spMkLst>
        </pc:spChg>
        <pc:spChg chg="mod">
          <ac:chgData name="Ruth Hurley" userId="196de5aa-07d0-41a0-9034-1bb4265a9028" providerId="ADAL" clId="{2FC2A953-9C5C-42CC-AB93-D93109F5E267}" dt="2023-12-13T12:32:16.938" v="6589" actId="1076"/>
          <ac:spMkLst>
            <pc:docMk/>
            <pc:sldMk cId="3025010395" sldId="321"/>
            <ac:spMk id="18" creationId="{6A51FBA4-71F3-CBFF-FCFE-2A5351B4EC9D}"/>
          </ac:spMkLst>
        </pc:spChg>
        <pc:picChg chg="add mod">
          <ac:chgData name="Ruth Hurley" userId="196de5aa-07d0-41a0-9034-1bb4265a9028" providerId="ADAL" clId="{2FC2A953-9C5C-42CC-AB93-D93109F5E267}" dt="2023-12-13T12:32:25.479" v="6593" actId="14100"/>
          <ac:picMkLst>
            <pc:docMk/>
            <pc:sldMk cId="3025010395" sldId="321"/>
            <ac:picMk id="7170" creationId="{5AB89D46-5F28-7F17-A3A8-FBD477E63912}"/>
          </ac:picMkLst>
        </pc:picChg>
      </pc:sldChg>
      <pc:sldChg chg="addSp delSp modSp add mod ord">
        <pc:chgData name="Ruth Hurley" userId="196de5aa-07d0-41a0-9034-1bb4265a9028" providerId="ADAL" clId="{2FC2A953-9C5C-42CC-AB93-D93109F5E267}" dt="2023-12-13T12:24:42.734" v="6357" actId="255"/>
        <pc:sldMkLst>
          <pc:docMk/>
          <pc:sldMk cId="3451843114" sldId="322"/>
        </pc:sldMkLst>
        <pc:spChg chg="mod">
          <ac:chgData name="Ruth Hurley" userId="196de5aa-07d0-41a0-9034-1bb4265a9028" providerId="ADAL" clId="{2FC2A953-9C5C-42CC-AB93-D93109F5E267}" dt="2023-12-13T12:08:59.214" v="5898" actId="14100"/>
          <ac:spMkLst>
            <pc:docMk/>
            <pc:sldMk cId="3451843114" sldId="322"/>
            <ac:spMk id="2" creationId="{147C68C8-2735-85B8-28E6-3061670648D8}"/>
          </ac:spMkLst>
        </pc:spChg>
        <pc:spChg chg="mod">
          <ac:chgData name="Ruth Hurley" userId="196de5aa-07d0-41a0-9034-1bb4265a9028" providerId="ADAL" clId="{2FC2A953-9C5C-42CC-AB93-D93109F5E267}" dt="2023-12-13T11:59:22.138" v="5699" actId="1076"/>
          <ac:spMkLst>
            <pc:docMk/>
            <pc:sldMk cId="3451843114" sldId="322"/>
            <ac:spMk id="3" creationId="{80433860-22A2-D39F-8D9D-4E16CEE1ED04}"/>
          </ac:spMkLst>
        </pc:spChg>
        <pc:spChg chg="mod">
          <ac:chgData name="Ruth Hurley" userId="196de5aa-07d0-41a0-9034-1bb4265a9028" providerId="ADAL" clId="{2FC2A953-9C5C-42CC-AB93-D93109F5E267}" dt="2023-12-13T12:24:42.734" v="6357" actId="255"/>
          <ac:spMkLst>
            <pc:docMk/>
            <pc:sldMk cId="3451843114" sldId="322"/>
            <ac:spMk id="17" creationId="{9896352D-EF8F-53DF-D7FC-3E876E93561F}"/>
          </ac:spMkLst>
        </pc:spChg>
        <pc:picChg chg="add mod">
          <ac:chgData name="Ruth Hurley" userId="196de5aa-07d0-41a0-9034-1bb4265a9028" providerId="ADAL" clId="{2FC2A953-9C5C-42CC-AB93-D93109F5E267}" dt="2023-12-13T12:06:08.536" v="5842" actId="14100"/>
          <ac:picMkLst>
            <pc:docMk/>
            <pc:sldMk cId="3451843114" sldId="322"/>
            <ac:picMk id="7" creationId="{D595EF7C-30B0-7401-7049-415DAFE1FB92}"/>
          </ac:picMkLst>
        </pc:picChg>
        <pc:picChg chg="del mod">
          <ac:chgData name="Ruth Hurley" userId="196de5aa-07d0-41a0-9034-1bb4265a9028" providerId="ADAL" clId="{2FC2A953-9C5C-42CC-AB93-D93109F5E267}" dt="2023-12-13T12:06:04.711" v="5839" actId="478"/>
          <ac:picMkLst>
            <pc:docMk/>
            <pc:sldMk cId="3451843114" sldId="322"/>
            <ac:picMk id="4102" creationId="{900F7CB9-9FFE-EA85-709F-CF19674085C8}"/>
          </ac:picMkLst>
        </pc:picChg>
        <pc:cxnChg chg="mod">
          <ac:chgData name="Ruth Hurley" userId="196de5aa-07d0-41a0-9034-1bb4265a9028" providerId="ADAL" clId="{2FC2A953-9C5C-42CC-AB93-D93109F5E267}" dt="2023-12-13T11:58:24.661" v="5663" actId="1076"/>
          <ac:cxnSpMkLst>
            <pc:docMk/>
            <pc:sldMk cId="3451843114" sldId="322"/>
            <ac:cxnSpMk id="14" creationId="{08E4EFE3-7876-E227-E6A3-2DCF7EFEFD2D}"/>
          </ac:cxnSpMkLst>
        </pc:cxnChg>
      </pc:sldChg>
      <pc:sldChg chg="addSp delSp modSp add mod">
        <pc:chgData name="Ruth Hurley" userId="196de5aa-07d0-41a0-9034-1bb4265a9028" providerId="ADAL" clId="{2FC2A953-9C5C-42CC-AB93-D93109F5E267}" dt="2023-12-13T12:10:52.876" v="5925" actId="1076"/>
        <pc:sldMkLst>
          <pc:docMk/>
          <pc:sldMk cId="1512944789" sldId="323"/>
        </pc:sldMkLst>
        <pc:spChg chg="mod">
          <ac:chgData name="Ruth Hurley" userId="196de5aa-07d0-41a0-9034-1bb4265a9028" providerId="ADAL" clId="{2FC2A953-9C5C-42CC-AB93-D93109F5E267}" dt="2023-12-13T12:08:47.491" v="5895" actId="404"/>
          <ac:spMkLst>
            <pc:docMk/>
            <pc:sldMk cId="1512944789" sldId="323"/>
            <ac:spMk id="2" creationId="{147C68C8-2735-85B8-28E6-3061670648D8}"/>
          </ac:spMkLst>
        </pc:spChg>
        <pc:spChg chg="mod">
          <ac:chgData name="Ruth Hurley" userId="196de5aa-07d0-41a0-9034-1bb4265a9028" providerId="ADAL" clId="{2FC2A953-9C5C-42CC-AB93-D93109F5E267}" dt="2023-12-13T12:03:26.900" v="5809" actId="27636"/>
          <ac:spMkLst>
            <pc:docMk/>
            <pc:sldMk cId="1512944789" sldId="323"/>
            <ac:spMk id="17" creationId="{9896352D-EF8F-53DF-D7FC-3E876E93561F}"/>
          </ac:spMkLst>
        </pc:spChg>
        <pc:picChg chg="add mod">
          <ac:chgData name="Ruth Hurley" userId="196de5aa-07d0-41a0-9034-1bb4265a9028" providerId="ADAL" clId="{2FC2A953-9C5C-42CC-AB93-D93109F5E267}" dt="2023-12-13T12:06:14.949" v="5845" actId="1076"/>
          <ac:picMkLst>
            <pc:docMk/>
            <pc:sldMk cId="1512944789" sldId="323"/>
            <ac:picMk id="7" creationId="{D99F0BAD-FD30-8749-1B5A-740587DBADC8}"/>
          </ac:picMkLst>
        </pc:picChg>
        <pc:picChg chg="mod">
          <ac:chgData name="Ruth Hurley" userId="196de5aa-07d0-41a0-9034-1bb4265a9028" providerId="ADAL" clId="{2FC2A953-9C5C-42CC-AB93-D93109F5E267}" dt="2023-12-13T12:10:52.876" v="5925" actId="1076"/>
          <ac:picMkLst>
            <pc:docMk/>
            <pc:sldMk cId="1512944789" sldId="323"/>
            <ac:picMk id="26" creationId="{3FEE1980-66C1-EE2A-3190-15C9D80CB717}"/>
          </ac:picMkLst>
        </pc:picChg>
        <pc:picChg chg="del mod">
          <ac:chgData name="Ruth Hurley" userId="196de5aa-07d0-41a0-9034-1bb4265a9028" providerId="ADAL" clId="{2FC2A953-9C5C-42CC-AB93-D93109F5E267}" dt="2023-12-13T12:06:11.773" v="5843" actId="478"/>
          <ac:picMkLst>
            <pc:docMk/>
            <pc:sldMk cId="1512944789" sldId="323"/>
            <ac:picMk id="4102" creationId="{900F7CB9-9FFE-EA85-709F-CF19674085C8}"/>
          </ac:picMkLst>
        </pc:picChg>
      </pc:sldChg>
      <pc:sldChg chg="addSp delSp modSp add mod">
        <pc:chgData name="Ruth Hurley" userId="196de5aa-07d0-41a0-9034-1bb4265a9028" providerId="ADAL" clId="{2FC2A953-9C5C-42CC-AB93-D93109F5E267}" dt="2023-12-13T12:23:34.305" v="6346" actId="404"/>
        <pc:sldMkLst>
          <pc:docMk/>
          <pc:sldMk cId="3072842791" sldId="324"/>
        </pc:sldMkLst>
        <pc:spChg chg="mod">
          <ac:chgData name="Ruth Hurley" userId="196de5aa-07d0-41a0-9034-1bb4265a9028" providerId="ADAL" clId="{2FC2A953-9C5C-42CC-AB93-D93109F5E267}" dt="2023-12-13T12:23:34.305" v="6346" actId="404"/>
          <ac:spMkLst>
            <pc:docMk/>
            <pc:sldMk cId="3072842791" sldId="324"/>
            <ac:spMk id="2" creationId="{147C68C8-2735-85B8-28E6-3061670648D8}"/>
          </ac:spMkLst>
        </pc:spChg>
        <pc:spChg chg="mod">
          <ac:chgData name="Ruth Hurley" userId="196de5aa-07d0-41a0-9034-1bb4265a9028" providerId="ADAL" clId="{2FC2A953-9C5C-42CC-AB93-D93109F5E267}" dt="2023-12-13T12:04:48.118" v="5830" actId="20577"/>
          <ac:spMkLst>
            <pc:docMk/>
            <pc:sldMk cId="3072842791" sldId="324"/>
            <ac:spMk id="3" creationId="{80433860-22A2-D39F-8D9D-4E16CEE1ED04}"/>
          </ac:spMkLst>
        </pc:spChg>
        <pc:spChg chg="mod">
          <ac:chgData name="Ruth Hurley" userId="196de5aa-07d0-41a0-9034-1bb4265a9028" providerId="ADAL" clId="{2FC2A953-9C5C-42CC-AB93-D93109F5E267}" dt="2023-12-13T12:07:32.712" v="5872" actId="403"/>
          <ac:spMkLst>
            <pc:docMk/>
            <pc:sldMk cId="3072842791" sldId="324"/>
            <ac:spMk id="17" creationId="{9896352D-EF8F-53DF-D7FC-3E876E93561F}"/>
          </ac:spMkLst>
        </pc:spChg>
        <pc:picChg chg="add mod">
          <ac:chgData name="Ruth Hurley" userId="196de5aa-07d0-41a0-9034-1bb4265a9028" providerId="ADAL" clId="{2FC2A953-9C5C-42CC-AB93-D93109F5E267}" dt="2023-12-13T12:06:35.491" v="5849" actId="14100"/>
          <ac:picMkLst>
            <pc:docMk/>
            <pc:sldMk cId="3072842791" sldId="324"/>
            <ac:picMk id="7" creationId="{FC29E2B9-DAFE-F0A9-C271-DB7104FCDF41}"/>
          </ac:picMkLst>
        </pc:picChg>
        <pc:picChg chg="del">
          <ac:chgData name="Ruth Hurley" userId="196de5aa-07d0-41a0-9034-1bb4265a9028" providerId="ADAL" clId="{2FC2A953-9C5C-42CC-AB93-D93109F5E267}" dt="2023-12-13T12:06:31.798" v="5846" actId="478"/>
          <ac:picMkLst>
            <pc:docMk/>
            <pc:sldMk cId="3072842791" sldId="324"/>
            <ac:picMk id="4102" creationId="{900F7CB9-9FFE-EA85-709F-CF19674085C8}"/>
          </ac:picMkLst>
        </pc:picChg>
      </pc:sldChg>
      <pc:sldChg chg="addSp delSp modSp add mod ord">
        <pc:chgData name="Ruth Hurley" userId="196de5aa-07d0-41a0-9034-1bb4265a9028" providerId="ADAL" clId="{2FC2A953-9C5C-42CC-AB93-D93109F5E267}" dt="2023-12-13T12:24:00.913" v="6354" actId="1076"/>
        <pc:sldMkLst>
          <pc:docMk/>
          <pc:sldMk cId="1468702642" sldId="325"/>
        </pc:sldMkLst>
        <pc:spChg chg="mod">
          <ac:chgData name="Ruth Hurley" userId="196de5aa-07d0-41a0-9034-1bb4265a9028" providerId="ADAL" clId="{2FC2A953-9C5C-42CC-AB93-D93109F5E267}" dt="2023-12-13T12:24:00.913" v="6354" actId="1076"/>
          <ac:spMkLst>
            <pc:docMk/>
            <pc:sldMk cId="1468702642" sldId="325"/>
            <ac:spMk id="2" creationId="{147C68C8-2735-85B8-28E6-3061670648D8}"/>
          </ac:spMkLst>
        </pc:spChg>
        <pc:graphicFrameChg chg="del mod modGraphic">
          <ac:chgData name="Ruth Hurley" userId="196de5aa-07d0-41a0-9034-1bb4265a9028" providerId="ADAL" clId="{2FC2A953-9C5C-42CC-AB93-D93109F5E267}" dt="2023-12-13T12:08:32.368" v="5893" actId="478"/>
          <ac:graphicFrameMkLst>
            <pc:docMk/>
            <pc:sldMk cId="1468702642" sldId="325"/>
            <ac:graphicFrameMk id="3" creationId="{0ABC4EDD-CAF2-1C10-9895-5D00A75C2734}"/>
          </ac:graphicFrameMkLst>
        </pc:graphicFrameChg>
        <pc:graphicFrameChg chg="add del mod">
          <ac:chgData name="Ruth Hurley" userId="196de5aa-07d0-41a0-9034-1bb4265a9028" providerId="ADAL" clId="{2FC2A953-9C5C-42CC-AB93-D93109F5E267}" dt="2023-12-13T12:14:10.839" v="6043"/>
          <ac:graphicFrameMkLst>
            <pc:docMk/>
            <pc:sldMk cId="1468702642" sldId="325"/>
            <ac:graphicFrameMk id="7" creationId="{019100BC-97BF-B41B-E328-9924880D9348}"/>
          </ac:graphicFrameMkLst>
        </pc:graphicFrameChg>
        <pc:graphicFrameChg chg="add del mod">
          <ac:chgData name="Ruth Hurley" userId="196de5aa-07d0-41a0-9034-1bb4265a9028" providerId="ADAL" clId="{2FC2A953-9C5C-42CC-AB93-D93109F5E267}" dt="2023-12-13T12:14:14.194" v="6045"/>
          <ac:graphicFrameMkLst>
            <pc:docMk/>
            <pc:sldMk cId="1468702642" sldId="325"/>
            <ac:graphicFrameMk id="8" creationId="{80E161BB-5731-970E-8922-8446BF7BD6BF}"/>
          </ac:graphicFrameMkLst>
        </pc:graphicFrameChg>
        <pc:graphicFrameChg chg="add mod modGraphic">
          <ac:chgData name="Ruth Hurley" userId="196de5aa-07d0-41a0-9034-1bb4265a9028" providerId="ADAL" clId="{2FC2A953-9C5C-42CC-AB93-D93109F5E267}" dt="2023-12-13T12:14:48.559" v="6057" actId="1076"/>
          <ac:graphicFrameMkLst>
            <pc:docMk/>
            <pc:sldMk cId="1468702642" sldId="325"/>
            <ac:graphicFrameMk id="9" creationId="{F14FDC89-5133-8A50-B46E-E1CFAFB241F9}"/>
          </ac:graphicFrameMkLst>
        </pc:graphicFrameChg>
        <pc:cxnChg chg="mod">
          <ac:chgData name="Ruth Hurley" userId="196de5aa-07d0-41a0-9034-1bb4265a9028" providerId="ADAL" clId="{2FC2A953-9C5C-42CC-AB93-D93109F5E267}" dt="2023-12-13T12:23:59.960" v="6353" actId="1076"/>
          <ac:cxnSpMkLst>
            <pc:docMk/>
            <pc:sldMk cId="1468702642" sldId="325"/>
            <ac:cxnSpMk id="14" creationId="{08E4EFE3-7876-E227-E6A3-2DCF7EFEFD2D}"/>
          </ac:cxnSpMkLst>
        </pc:cxnChg>
      </pc:sldChg>
      <pc:sldChg chg="addSp modSp add mod ord">
        <pc:chgData name="Ruth Hurley" userId="196de5aa-07d0-41a0-9034-1bb4265a9028" providerId="ADAL" clId="{2FC2A953-9C5C-42CC-AB93-D93109F5E267}" dt="2023-12-13T12:49:46.456" v="6987" actId="14100"/>
        <pc:sldMkLst>
          <pc:docMk/>
          <pc:sldMk cId="245628311" sldId="326"/>
        </pc:sldMkLst>
        <pc:spChg chg="mod">
          <ac:chgData name="Ruth Hurley" userId="196de5aa-07d0-41a0-9034-1bb4265a9028" providerId="ADAL" clId="{2FC2A953-9C5C-42CC-AB93-D93109F5E267}" dt="2023-12-13T12:12:34.893" v="5985" actId="20577"/>
          <ac:spMkLst>
            <pc:docMk/>
            <pc:sldMk cId="245628311" sldId="326"/>
            <ac:spMk id="2" creationId="{147C68C8-2735-85B8-28E6-3061670648D8}"/>
          </ac:spMkLst>
        </pc:spChg>
        <pc:spChg chg="add mod">
          <ac:chgData name="Ruth Hurley" userId="196de5aa-07d0-41a0-9034-1bb4265a9028" providerId="ADAL" clId="{2FC2A953-9C5C-42CC-AB93-D93109F5E267}" dt="2023-12-13T12:49:46.456" v="6987" actId="14100"/>
          <ac:spMkLst>
            <pc:docMk/>
            <pc:sldMk cId="245628311" sldId="326"/>
            <ac:spMk id="8" creationId="{42E2A2EF-AE71-2CA0-5285-E5FEAFA6D64A}"/>
          </ac:spMkLst>
        </pc:spChg>
        <pc:spChg chg="mod">
          <ac:chgData name="Ruth Hurley" userId="196de5aa-07d0-41a0-9034-1bb4265a9028" providerId="ADAL" clId="{2FC2A953-9C5C-42CC-AB93-D93109F5E267}" dt="2023-12-13T12:11:30.638" v="5930" actId="20577"/>
          <ac:spMkLst>
            <pc:docMk/>
            <pc:sldMk cId="245628311" sldId="326"/>
            <ac:spMk id="17" creationId="{9896352D-EF8F-53DF-D7FC-3E876E93561F}"/>
          </ac:spMkLst>
        </pc:spChg>
      </pc:sldChg>
      <pc:sldChg chg="addSp delSp modSp add mod ord">
        <pc:chgData name="Ruth Hurley" userId="196de5aa-07d0-41a0-9034-1bb4265a9028" providerId="ADAL" clId="{2FC2A953-9C5C-42CC-AB93-D93109F5E267}" dt="2023-12-13T12:51:47.677" v="7020" actId="14100"/>
        <pc:sldMkLst>
          <pc:docMk/>
          <pc:sldMk cId="887391764" sldId="327"/>
        </pc:sldMkLst>
        <pc:spChg chg="mod">
          <ac:chgData name="Ruth Hurley" userId="196de5aa-07d0-41a0-9034-1bb4265a9028" providerId="ADAL" clId="{2FC2A953-9C5C-42CC-AB93-D93109F5E267}" dt="2023-12-13T12:13:01.617" v="6004" actId="20577"/>
          <ac:spMkLst>
            <pc:docMk/>
            <pc:sldMk cId="887391764" sldId="327"/>
            <ac:spMk id="2" creationId="{147C68C8-2735-85B8-28E6-3061670648D8}"/>
          </ac:spMkLst>
        </pc:spChg>
        <pc:spChg chg="add mod">
          <ac:chgData name="Ruth Hurley" userId="196de5aa-07d0-41a0-9034-1bb4265a9028" providerId="ADAL" clId="{2FC2A953-9C5C-42CC-AB93-D93109F5E267}" dt="2023-12-13T12:51:47.677" v="7020" actId="14100"/>
          <ac:spMkLst>
            <pc:docMk/>
            <pc:sldMk cId="887391764" sldId="327"/>
            <ac:spMk id="8" creationId="{CA5A15FF-5B7B-89CA-F9AC-EFA817E59D64}"/>
          </ac:spMkLst>
        </pc:spChg>
        <pc:spChg chg="add del mod">
          <ac:chgData name="Ruth Hurley" userId="196de5aa-07d0-41a0-9034-1bb4265a9028" providerId="ADAL" clId="{2FC2A953-9C5C-42CC-AB93-D93109F5E267}" dt="2023-12-13T12:28:08.211" v="6392"/>
          <ac:spMkLst>
            <pc:docMk/>
            <pc:sldMk cId="887391764" sldId="327"/>
            <ac:spMk id="9" creationId="{5C035AC7-53CB-4899-05D2-748F69AC2EC8}"/>
          </ac:spMkLst>
        </pc:spChg>
        <pc:spChg chg="add mod">
          <ac:chgData name="Ruth Hurley" userId="196de5aa-07d0-41a0-9034-1bb4265a9028" providerId="ADAL" clId="{2FC2A953-9C5C-42CC-AB93-D93109F5E267}" dt="2023-12-13T12:28:29.323" v="6396" actId="1076"/>
          <ac:spMkLst>
            <pc:docMk/>
            <pc:sldMk cId="887391764" sldId="327"/>
            <ac:spMk id="13" creationId="{146038A6-DF61-826B-F2DE-31F39921AF2C}"/>
          </ac:spMkLst>
        </pc:spChg>
        <pc:spChg chg="mod">
          <ac:chgData name="Ruth Hurley" userId="196de5aa-07d0-41a0-9034-1bb4265a9028" providerId="ADAL" clId="{2FC2A953-9C5C-42CC-AB93-D93109F5E267}" dt="2023-12-13T12:13:06.539" v="6005" actId="20577"/>
          <ac:spMkLst>
            <pc:docMk/>
            <pc:sldMk cId="887391764" sldId="327"/>
            <ac:spMk id="17" creationId="{9896352D-EF8F-53DF-D7FC-3E876E93561F}"/>
          </ac:spMkLst>
        </pc:spChg>
        <pc:picChg chg="add mod">
          <ac:chgData name="Ruth Hurley" userId="196de5aa-07d0-41a0-9034-1bb4265a9028" providerId="ADAL" clId="{2FC2A953-9C5C-42CC-AB93-D93109F5E267}" dt="2023-12-13T12:28:26.477" v="6395" actId="1076"/>
          <ac:picMkLst>
            <pc:docMk/>
            <pc:sldMk cId="887391764" sldId="327"/>
            <ac:picMk id="11" creationId="{1E5F2200-E32A-CCDA-5E7C-C51858BB0B06}"/>
          </ac:picMkLst>
        </pc:picChg>
        <pc:cxnChg chg="add mod">
          <ac:chgData name="Ruth Hurley" userId="196de5aa-07d0-41a0-9034-1bb4265a9028" providerId="ADAL" clId="{2FC2A953-9C5C-42CC-AB93-D93109F5E267}" dt="2023-12-13T12:28:49.345" v="6399" actId="14100"/>
          <ac:cxnSpMkLst>
            <pc:docMk/>
            <pc:sldMk cId="887391764" sldId="327"/>
            <ac:cxnSpMk id="16" creationId="{6443C197-6DA4-07A0-07CB-045ABDDEC27F}"/>
          </ac:cxnSpMkLst>
        </pc:cxnChg>
      </pc:sldChg>
      <pc:sldChg chg="add del">
        <pc:chgData name="Ruth Hurley" userId="196de5aa-07d0-41a0-9034-1bb4265a9028" providerId="ADAL" clId="{2FC2A953-9C5C-42CC-AB93-D93109F5E267}" dt="2023-12-13T12:30:09.827" v="6544" actId="2890"/>
        <pc:sldMkLst>
          <pc:docMk/>
          <pc:sldMk cId="1714985031" sldId="328"/>
        </pc:sldMkLst>
      </pc:sldChg>
      <pc:sldChg chg="modSp add mod ord">
        <pc:chgData name="Ruth Hurley" userId="196de5aa-07d0-41a0-9034-1bb4265a9028" providerId="ADAL" clId="{2FC2A953-9C5C-42CC-AB93-D93109F5E267}" dt="2023-12-14T15:55:07.072" v="8599"/>
        <pc:sldMkLst>
          <pc:docMk/>
          <pc:sldMk cId="1906464208" sldId="328"/>
        </pc:sldMkLst>
        <pc:spChg chg="mod">
          <ac:chgData name="Ruth Hurley" userId="196de5aa-07d0-41a0-9034-1bb4265a9028" providerId="ADAL" clId="{2FC2A953-9C5C-42CC-AB93-D93109F5E267}" dt="2023-12-13T12:36:28.358" v="6767" actId="20577"/>
          <ac:spMkLst>
            <pc:docMk/>
            <pc:sldMk cId="1906464208" sldId="328"/>
            <ac:spMk id="2" creationId="{147C68C8-2735-85B8-28E6-3061670648D8}"/>
          </ac:spMkLst>
        </pc:spChg>
        <pc:spChg chg="mod">
          <ac:chgData name="Ruth Hurley" userId="196de5aa-07d0-41a0-9034-1bb4265a9028" providerId="ADAL" clId="{2FC2A953-9C5C-42CC-AB93-D93109F5E267}" dt="2023-12-13T13:39:23.640" v="7080" actId="1076"/>
          <ac:spMkLst>
            <pc:docMk/>
            <pc:sldMk cId="1906464208" sldId="328"/>
            <ac:spMk id="3" creationId="{80433860-22A2-D39F-8D9D-4E16CEE1ED04}"/>
          </ac:spMkLst>
        </pc:spChg>
        <pc:spChg chg="mod">
          <ac:chgData name="Ruth Hurley" userId="196de5aa-07d0-41a0-9034-1bb4265a9028" providerId="ADAL" clId="{2FC2A953-9C5C-42CC-AB93-D93109F5E267}" dt="2023-12-14T15:55:07.072" v="8599"/>
          <ac:spMkLst>
            <pc:docMk/>
            <pc:sldMk cId="1906464208" sldId="328"/>
            <ac:spMk id="6" creationId="{2970EFD8-BFF2-0040-3441-59459BBEBD75}"/>
          </ac:spMkLst>
        </pc:spChg>
        <pc:spChg chg="mod">
          <ac:chgData name="Ruth Hurley" userId="196de5aa-07d0-41a0-9034-1bb4265a9028" providerId="ADAL" clId="{2FC2A953-9C5C-42CC-AB93-D93109F5E267}" dt="2023-12-13T13:42:14.215" v="7522" actId="1076"/>
          <ac:spMkLst>
            <pc:docMk/>
            <pc:sldMk cId="1906464208" sldId="328"/>
            <ac:spMk id="17" creationId="{9896352D-EF8F-53DF-D7FC-3E876E93561F}"/>
          </ac:spMkLst>
        </pc:spChg>
        <pc:cxnChg chg="mod">
          <ac:chgData name="Ruth Hurley" userId="196de5aa-07d0-41a0-9034-1bb4265a9028" providerId="ADAL" clId="{2FC2A953-9C5C-42CC-AB93-D93109F5E267}" dt="2023-12-13T13:39:08.214" v="7076" actId="1076"/>
          <ac:cxnSpMkLst>
            <pc:docMk/>
            <pc:sldMk cId="1906464208" sldId="328"/>
            <ac:cxnSpMk id="14" creationId="{08E4EFE3-7876-E227-E6A3-2DCF7EFEFD2D}"/>
          </ac:cxnSpMkLst>
        </pc:cxnChg>
      </pc:sldChg>
      <pc:sldChg chg="addSp delSp modSp add mod ord">
        <pc:chgData name="Ruth Hurley" userId="196de5aa-07d0-41a0-9034-1bb4265a9028" providerId="ADAL" clId="{2FC2A953-9C5C-42CC-AB93-D93109F5E267}" dt="2023-12-13T12:52:46.554" v="7026"/>
        <pc:sldMkLst>
          <pc:docMk/>
          <pc:sldMk cId="833045274" sldId="329"/>
        </pc:sldMkLst>
        <pc:spChg chg="mod">
          <ac:chgData name="Ruth Hurley" userId="196de5aa-07d0-41a0-9034-1bb4265a9028" providerId="ADAL" clId="{2FC2A953-9C5C-42CC-AB93-D93109F5E267}" dt="2023-12-13T12:35:05.986" v="6672" actId="1076"/>
          <ac:spMkLst>
            <pc:docMk/>
            <pc:sldMk cId="833045274" sldId="329"/>
            <ac:spMk id="2" creationId="{147C68C8-2735-85B8-28E6-3061670648D8}"/>
          </ac:spMkLst>
        </pc:spChg>
        <pc:spChg chg="del mod">
          <ac:chgData name="Ruth Hurley" userId="196de5aa-07d0-41a0-9034-1bb4265a9028" providerId="ADAL" clId="{2FC2A953-9C5C-42CC-AB93-D93109F5E267}" dt="2023-12-13T12:35:13.045" v="6675" actId="478"/>
          <ac:spMkLst>
            <pc:docMk/>
            <pc:sldMk cId="833045274" sldId="329"/>
            <ac:spMk id="17" creationId="{9896352D-EF8F-53DF-D7FC-3E876E93561F}"/>
          </ac:spMkLst>
        </pc:spChg>
        <pc:graphicFrameChg chg="add del mod">
          <ac:chgData name="Ruth Hurley" userId="196de5aa-07d0-41a0-9034-1bb4265a9028" providerId="ADAL" clId="{2FC2A953-9C5C-42CC-AB93-D93109F5E267}" dt="2023-12-13T12:35:26.456" v="6679"/>
          <ac:graphicFrameMkLst>
            <pc:docMk/>
            <pc:sldMk cId="833045274" sldId="329"/>
            <ac:graphicFrameMk id="3" creationId="{BEA80944-DADC-4753-9E67-F5E2EBC21558}"/>
          </ac:graphicFrameMkLst>
        </pc:graphicFrameChg>
        <pc:graphicFrameChg chg="add mod modGraphic">
          <ac:chgData name="Ruth Hurley" userId="196de5aa-07d0-41a0-9034-1bb4265a9028" providerId="ADAL" clId="{2FC2A953-9C5C-42CC-AB93-D93109F5E267}" dt="2023-12-13T12:35:47.028" v="6688" actId="1076"/>
          <ac:graphicFrameMkLst>
            <pc:docMk/>
            <pc:sldMk cId="833045274" sldId="329"/>
            <ac:graphicFrameMk id="7" creationId="{C72EC7C0-3F23-980F-A43C-2978FB6F7679}"/>
          </ac:graphicFrameMkLst>
        </pc:graphicFrameChg>
        <pc:graphicFrameChg chg="del mod modGraphic">
          <ac:chgData name="Ruth Hurley" userId="196de5aa-07d0-41a0-9034-1bb4265a9028" providerId="ADAL" clId="{2FC2A953-9C5C-42CC-AB93-D93109F5E267}" dt="2023-12-13T12:35:15.318" v="6677" actId="478"/>
          <ac:graphicFrameMkLst>
            <pc:docMk/>
            <pc:sldMk cId="833045274" sldId="329"/>
            <ac:graphicFrameMk id="9" creationId="{F14FDC89-5133-8A50-B46E-E1CFAFB241F9}"/>
          </ac:graphicFrameMkLst>
        </pc:graphicFrameChg>
      </pc:sldChg>
      <pc:sldChg chg="addSp modSp add mod">
        <pc:chgData name="Ruth Hurley" userId="196de5aa-07d0-41a0-9034-1bb4265a9028" providerId="ADAL" clId="{2FC2A953-9C5C-42CC-AB93-D93109F5E267}" dt="2023-12-13T12:38:12.275" v="6798" actId="27636"/>
        <pc:sldMkLst>
          <pc:docMk/>
          <pc:sldMk cId="3231086793" sldId="330"/>
        </pc:sldMkLst>
        <pc:spChg chg="mod">
          <ac:chgData name="Ruth Hurley" userId="196de5aa-07d0-41a0-9034-1bb4265a9028" providerId="ADAL" clId="{2FC2A953-9C5C-42CC-AB93-D93109F5E267}" dt="2023-12-13T12:37:17.862" v="6791" actId="14100"/>
          <ac:spMkLst>
            <pc:docMk/>
            <pc:sldMk cId="3231086793" sldId="330"/>
            <ac:spMk id="2" creationId="{147C68C8-2735-85B8-28E6-3061670648D8}"/>
          </ac:spMkLst>
        </pc:spChg>
        <pc:spChg chg="add mod">
          <ac:chgData name="Ruth Hurley" userId="196de5aa-07d0-41a0-9034-1bb4265a9028" providerId="ADAL" clId="{2FC2A953-9C5C-42CC-AB93-D93109F5E267}" dt="2023-12-13T12:38:12.275" v="6798" actId="27636"/>
          <ac:spMkLst>
            <pc:docMk/>
            <pc:sldMk cId="3231086793" sldId="330"/>
            <ac:spMk id="7" creationId="{BE231545-8C9E-C691-5B9D-027B81171EB2}"/>
          </ac:spMkLst>
        </pc:spChg>
        <pc:spChg chg="mod">
          <ac:chgData name="Ruth Hurley" userId="196de5aa-07d0-41a0-9034-1bb4265a9028" providerId="ADAL" clId="{2FC2A953-9C5C-42CC-AB93-D93109F5E267}" dt="2023-12-13T12:37:08.029" v="6787" actId="20577"/>
          <ac:spMkLst>
            <pc:docMk/>
            <pc:sldMk cId="3231086793" sldId="330"/>
            <ac:spMk id="17" creationId="{9896352D-EF8F-53DF-D7FC-3E876E93561F}"/>
          </ac:spMkLst>
        </pc:spChg>
        <pc:cxnChg chg="mod">
          <ac:chgData name="Ruth Hurley" userId="196de5aa-07d0-41a0-9034-1bb4265a9028" providerId="ADAL" clId="{2FC2A953-9C5C-42CC-AB93-D93109F5E267}" dt="2023-12-13T12:37:11.866" v="6788" actId="1076"/>
          <ac:cxnSpMkLst>
            <pc:docMk/>
            <pc:sldMk cId="3231086793" sldId="330"/>
            <ac:cxnSpMk id="14" creationId="{08E4EFE3-7876-E227-E6A3-2DCF7EFEFD2D}"/>
          </ac:cxnSpMkLst>
        </pc:cxnChg>
      </pc:sldChg>
      <pc:sldChg chg="delSp modSp add mod">
        <pc:chgData name="Ruth Hurley" userId="196de5aa-07d0-41a0-9034-1bb4265a9028" providerId="ADAL" clId="{2FC2A953-9C5C-42CC-AB93-D93109F5E267}" dt="2023-12-14T15:55:22.810" v="8601"/>
        <pc:sldMkLst>
          <pc:docMk/>
          <pc:sldMk cId="469668507" sldId="331"/>
        </pc:sldMkLst>
        <pc:spChg chg="mod">
          <ac:chgData name="Ruth Hurley" userId="196de5aa-07d0-41a0-9034-1bb4265a9028" providerId="ADAL" clId="{2FC2A953-9C5C-42CC-AB93-D93109F5E267}" dt="2023-12-14T15:51:12.344" v="8332" actId="20577"/>
          <ac:spMkLst>
            <pc:docMk/>
            <pc:sldMk cId="469668507" sldId="331"/>
            <ac:spMk id="3" creationId="{80433860-22A2-D39F-8D9D-4E16CEE1ED04}"/>
          </ac:spMkLst>
        </pc:spChg>
        <pc:spChg chg="mod">
          <ac:chgData name="Ruth Hurley" userId="196de5aa-07d0-41a0-9034-1bb4265a9028" providerId="ADAL" clId="{2FC2A953-9C5C-42CC-AB93-D93109F5E267}" dt="2023-12-14T15:55:22.810" v="8601"/>
          <ac:spMkLst>
            <pc:docMk/>
            <pc:sldMk cId="469668507" sldId="331"/>
            <ac:spMk id="6" creationId="{B125CE93-0C6D-D638-C20B-5104078D0C01}"/>
          </ac:spMkLst>
        </pc:spChg>
        <pc:spChg chg="mod">
          <ac:chgData name="Ruth Hurley" userId="196de5aa-07d0-41a0-9034-1bb4265a9028" providerId="ADAL" clId="{2FC2A953-9C5C-42CC-AB93-D93109F5E267}" dt="2023-12-14T15:53:52.790" v="8594" actId="1076"/>
          <ac:spMkLst>
            <pc:docMk/>
            <pc:sldMk cId="469668507" sldId="331"/>
            <ac:spMk id="17" creationId="{9896352D-EF8F-53DF-D7FC-3E876E93561F}"/>
          </ac:spMkLst>
        </pc:spChg>
        <pc:picChg chg="del">
          <ac:chgData name="Ruth Hurley" userId="196de5aa-07d0-41a0-9034-1bb4265a9028" providerId="ADAL" clId="{2FC2A953-9C5C-42CC-AB93-D93109F5E267}" dt="2023-12-14T15:50:48.901" v="8280" actId="478"/>
          <ac:picMkLst>
            <pc:docMk/>
            <pc:sldMk cId="469668507" sldId="331"/>
            <ac:picMk id="7" creationId="{35520ABE-E1F7-B2B4-7581-8817433E95F0}"/>
          </ac:picMkLst>
        </pc:picChg>
      </pc:sldChg>
    </pc:docChg>
  </pc:docChgLst>
  <pc:docChgLst>
    <pc:chgData name="Ruth Hurley" userId="196de5aa-07d0-41a0-9034-1bb4265a9028" providerId="ADAL" clId="{88304FD1-1AE1-4CBD-AF2D-DCC1AEFF221F}"/>
    <pc:docChg chg="modSld">
      <pc:chgData name="Ruth Hurley" userId="196de5aa-07d0-41a0-9034-1bb4265a9028" providerId="ADAL" clId="{88304FD1-1AE1-4CBD-AF2D-DCC1AEFF221F}" dt="2023-12-18T12:43:32.122" v="173" actId="1076"/>
      <pc:docMkLst>
        <pc:docMk/>
      </pc:docMkLst>
      <pc:sldChg chg="modSp">
        <pc:chgData name="Ruth Hurley" userId="196de5aa-07d0-41a0-9034-1bb4265a9028" providerId="ADAL" clId="{88304FD1-1AE1-4CBD-AF2D-DCC1AEFF221F}" dt="2023-12-18T12:43:32.122" v="173" actId="1076"/>
        <pc:sldMkLst>
          <pc:docMk/>
          <pc:sldMk cId="55860883" sldId="265"/>
        </pc:sldMkLst>
        <pc:picChg chg="mod">
          <ac:chgData name="Ruth Hurley" userId="196de5aa-07d0-41a0-9034-1bb4265a9028" providerId="ADAL" clId="{88304FD1-1AE1-4CBD-AF2D-DCC1AEFF221F}" dt="2023-12-18T12:43:32.122" v="173" actId="1076"/>
          <ac:picMkLst>
            <pc:docMk/>
            <pc:sldMk cId="55860883" sldId="265"/>
            <ac:picMk id="1026" creationId="{E7AD9816-5703-C53E-2902-4704A2741198}"/>
          </ac:picMkLst>
        </pc:picChg>
      </pc:sldChg>
      <pc:sldChg chg="addSp delSp modSp mod">
        <pc:chgData name="Ruth Hurley" userId="196de5aa-07d0-41a0-9034-1bb4265a9028" providerId="ADAL" clId="{88304FD1-1AE1-4CBD-AF2D-DCC1AEFF221F}" dt="2023-12-15T16:26:58.164" v="172" actId="20577"/>
        <pc:sldMkLst>
          <pc:docMk/>
          <pc:sldMk cId="3299603045" sldId="269"/>
        </pc:sldMkLst>
        <pc:spChg chg="add del mod">
          <ac:chgData name="Ruth Hurley" userId="196de5aa-07d0-41a0-9034-1bb4265a9028" providerId="ADAL" clId="{88304FD1-1AE1-4CBD-AF2D-DCC1AEFF221F}" dt="2023-12-15T16:26:58.164" v="172" actId="20577"/>
          <ac:spMkLst>
            <pc:docMk/>
            <pc:sldMk cId="3299603045" sldId="269"/>
            <ac:spMk id="6" creationId="{B125CE93-0C6D-D638-C20B-5104078D0C0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8C8347-8A28-69D3-65CC-03F59CBEB82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CA2FE293-F896-30C3-B673-1CA1F3BCE4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E41CCF36-2FDC-7695-12EB-B4B796E0AC4F}"/>
              </a:ext>
            </a:extLst>
          </p:cNvPr>
          <p:cNvSpPr>
            <a:spLocks noGrp="1"/>
          </p:cNvSpPr>
          <p:nvPr>
            <p:ph type="dt" sz="half" idx="10"/>
          </p:nvPr>
        </p:nvSpPr>
        <p:spPr/>
        <p:txBody>
          <a:bodyPr/>
          <a:lstStyle/>
          <a:p>
            <a:fld id="{21BFB331-DAAA-43C9-BF2F-1FDE9D84ED7B}" type="datetimeFigureOut">
              <a:rPr lang="de-AT" smtClean="0"/>
              <a:t>18.12.2023</a:t>
            </a:fld>
            <a:endParaRPr lang="de-AT"/>
          </a:p>
        </p:txBody>
      </p:sp>
      <p:sp>
        <p:nvSpPr>
          <p:cNvPr id="5" name="Fußzeilenplatzhalter 4">
            <a:extLst>
              <a:ext uri="{FF2B5EF4-FFF2-40B4-BE49-F238E27FC236}">
                <a16:creationId xmlns:a16="http://schemas.microsoft.com/office/drawing/2014/main" id="{2881C6CE-F803-7180-9143-E205D2B72B3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43E9533-E28E-0057-A6CE-4AC70668DBA8}"/>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404176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6EB77-59A8-B8FF-C83A-E4527220604D}"/>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222F9970-8F2F-2D31-9C8A-AB8510567C1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ECFE3BC-17A3-D878-8071-51F17198BA0B}"/>
              </a:ext>
            </a:extLst>
          </p:cNvPr>
          <p:cNvSpPr>
            <a:spLocks noGrp="1"/>
          </p:cNvSpPr>
          <p:nvPr>
            <p:ph type="dt" sz="half" idx="10"/>
          </p:nvPr>
        </p:nvSpPr>
        <p:spPr/>
        <p:txBody>
          <a:bodyPr/>
          <a:lstStyle/>
          <a:p>
            <a:fld id="{21BFB331-DAAA-43C9-BF2F-1FDE9D84ED7B}" type="datetimeFigureOut">
              <a:rPr lang="de-AT" smtClean="0"/>
              <a:t>18.12.2023</a:t>
            </a:fld>
            <a:endParaRPr lang="de-AT"/>
          </a:p>
        </p:txBody>
      </p:sp>
      <p:sp>
        <p:nvSpPr>
          <p:cNvPr id="5" name="Fußzeilenplatzhalter 4">
            <a:extLst>
              <a:ext uri="{FF2B5EF4-FFF2-40B4-BE49-F238E27FC236}">
                <a16:creationId xmlns:a16="http://schemas.microsoft.com/office/drawing/2014/main" id="{222DBA7A-BAF9-26D2-7036-260C222593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6EA4217-3051-A857-00DF-F6AC67E50B09}"/>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78672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18A85B1-BC91-5BDE-9BC0-146225CC47E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A221B4CF-525F-56BF-F7D1-38B55527467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1A21259-05E2-9FBA-83F3-93CEF6BEB336}"/>
              </a:ext>
            </a:extLst>
          </p:cNvPr>
          <p:cNvSpPr>
            <a:spLocks noGrp="1"/>
          </p:cNvSpPr>
          <p:nvPr>
            <p:ph type="dt" sz="half" idx="10"/>
          </p:nvPr>
        </p:nvSpPr>
        <p:spPr/>
        <p:txBody>
          <a:bodyPr/>
          <a:lstStyle/>
          <a:p>
            <a:fld id="{21BFB331-DAAA-43C9-BF2F-1FDE9D84ED7B}" type="datetimeFigureOut">
              <a:rPr lang="de-AT" smtClean="0"/>
              <a:t>18.12.2023</a:t>
            </a:fld>
            <a:endParaRPr lang="de-AT"/>
          </a:p>
        </p:txBody>
      </p:sp>
      <p:sp>
        <p:nvSpPr>
          <p:cNvPr id="5" name="Fußzeilenplatzhalter 4">
            <a:extLst>
              <a:ext uri="{FF2B5EF4-FFF2-40B4-BE49-F238E27FC236}">
                <a16:creationId xmlns:a16="http://schemas.microsoft.com/office/drawing/2014/main" id="{931CF830-CBC7-80C9-A542-1D35EC306D1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DD23B22-3A5A-DBF3-CDB9-ADFE1A736C54}"/>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67579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9B6F2-9278-B00C-0037-354275866B98}"/>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95CF01B-FF6C-54DB-8753-E04E20052CA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6D2A0B5-410C-F281-C80D-E4E7A0B49D4A}"/>
              </a:ext>
            </a:extLst>
          </p:cNvPr>
          <p:cNvSpPr>
            <a:spLocks noGrp="1"/>
          </p:cNvSpPr>
          <p:nvPr>
            <p:ph type="dt" sz="half" idx="10"/>
          </p:nvPr>
        </p:nvSpPr>
        <p:spPr/>
        <p:txBody>
          <a:bodyPr/>
          <a:lstStyle/>
          <a:p>
            <a:fld id="{21BFB331-DAAA-43C9-BF2F-1FDE9D84ED7B}" type="datetimeFigureOut">
              <a:rPr lang="de-AT" smtClean="0"/>
              <a:t>18.12.2023</a:t>
            </a:fld>
            <a:endParaRPr lang="de-AT"/>
          </a:p>
        </p:txBody>
      </p:sp>
      <p:sp>
        <p:nvSpPr>
          <p:cNvPr id="5" name="Fußzeilenplatzhalter 4">
            <a:extLst>
              <a:ext uri="{FF2B5EF4-FFF2-40B4-BE49-F238E27FC236}">
                <a16:creationId xmlns:a16="http://schemas.microsoft.com/office/drawing/2014/main" id="{94F60895-8D05-02B9-14F4-63049D8EE73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97B5F10-9587-2930-68E0-5024F3CEE4B3}"/>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375965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E2D640-2BEF-44FA-4EB1-5097F23390C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6F2829E6-E7F3-1DEF-74A9-EDE55037F9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E05A337-42FB-1BC4-866B-23FE23F739A6}"/>
              </a:ext>
            </a:extLst>
          </p:cNvPr>
          <p:cNvSpPr>
            <a:spLocks noGrp="1"/>
          </p:cNvSpPr>
          <p:nvPr>
            <p:ph type="dt" sz="half" idx="10"/>
          </p:nvPr>
        </p:nvSpPr>
        <p:spPr/>
        <p:txBody>
          <a:bodyPr/>
          <a:lstStyle/>
          <a:p>
            <a:fld id="{21BFB331-DAAA-43C9-BF2F-1FDE9D84ED7B}" type="datetimeFigureOut">
              <a:rPr lang="de-AT" smtClean="0"/>
              <a:t>18.12.2023</a:t>
            </a:fld>
            <a:endParaRPr lang="de-AT"/>
          </a:p>
        </p:txBody>
      </p:sp>
      <p:sp>
        <p:nvSpPr>
          <p:cNvPr id="5" name="Fußzeilenplatzhalter 4">
            <a:extLst>
              <a:ext uri="{FF2B5EF4-FFF2-40B4-BE49-F238E27FC236}">
                <a16:creationId xmlns:a16="http://schemas.microsoft.com/office/drawing/2014/main" id="{4F5BC223-2C35-803F-324F-7DF1D9EB737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4F5EF386-56A2-9E06-7221-F4E8AABD3653}"/>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391283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7B1CC3-00A7-C0C7-1699-AA89E878429D}"/>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E9914B2C-52D4-290B-CC71-6D64C65BA59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0D9CB641-2888-67DF-46B8-2F3FF1FFF3E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1B48A8C4-8D71-6D52-3064-3F402CDB88F1}"/>
              </a:ext>
            </a:extLst>
          </p:cNvPr>
          <p:cNvSpPr>
            <a:spLocks noGrp="1"/>
          </p:cNvSpPr>
          <p:nvPr>
            <p:ph type="dt" sz="half" idx="10"/>
          </p:nvPr>
        </p:nvSpPr>
        <p:spPr/>
        <p:txBody>
          <a:bodyPr/>
          <a:lstStyle/>
          <a:p>
            <a:fld id="{21BFB331-DAAA-43C9-BF2F-1FDE9D84ED7B}" type="datetimeFigureOut">
              <a:rPr lang="de-AT" smtClean="0"/>
              <a:t>18.12.2023</a:t>
            </a:fld>
            <a:endParaRPr lang="de-AT"/>
          </a:p>
        </p:txBody>
      </p:sp>
      <p:sp>
        <p:nvSpPr>
          <p:cNvPr id="6" name="Fußzeilenplatzhalter 5">
            <a:extLst>
              <a:ext uri="{FF2B5EF4-FFF2-40B4-BE49-F238E27FC236}">
                <a16:creationId xmlns:a16="http://schemas.microsoft.com/office/drawing/2014/main" id="{6B251309-0B98-9119-D38E-80101DF4AF1D}"/>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D4E6F86F-C353-1866-8C34-143AD3820C98}"/>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58402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62CF8-C883-7EAF-A1E4-D51A07E3F18A}"/>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74693B00-4690-DA32-6939-9EC76E141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483CDF7-5C44-00A8-0905-6A886F068EE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6B2EFC23-A58E-149C-6F4C-094881B3B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CE9A5D1-8E22-3756-C8DC-A1530B15EE3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C2078FD0-16A3-1878-F7DC-0D3774E5997C}"/>
              </a:ext>
            </a:extLst>
          </p:cNvPr>
          <p:cNvSpPr>
            <a:spLocks noGrp="1"/>
          </p:cNvSpPr>
          <p:nvPr>
            <p:ph type="dt" sz="half" idx="10"/>
          </p:nvPr>
        </p:nvSpPr>
        <p:spPr/>
        <p:txBody>
          <a:bodyPr/>
          <a:lstStyle/>
          <a:p>
            <a:fld id="{21BFB331-DAAA-43C9-BF2F-1FDE9D84ED7B}" type="datetimeFigureOut">
              <a:rPr lang="de-AT" smtClean="0"/>
              <a:t>18.12.2023</a:t>
            </a:fld>
            <a:endParaRPr lang="de-AT"/>
          </a:p>
        </p:txBody>
      </p:sp>
      <p:sp>
        <p:nvSpPr>
          <p:cNvPr id="8" name="Fußzeilenplatzhalter 7">
            <a:extLst>
              <a:ext uri="{FF2B5EF4-FFF2-40B4-BE49-F238E27FC236}">
                <a16:creationId xmlns:a16="http://schemas.microsoft.com/office/drawing/2014/main" id="{6888EB44-7B0D-E28D-3434-B57543CC83A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2196AF15-F8BD-C782-D457-1A7817020261}"/>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199809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2B316-51D9-2C0B-7575-BFEE4BB48534}"/>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55F74190-448E-9039-0758-E48B212FD2D1}"/>
              </a:ext>
            </a:extLst>
          </p:cNvPr>
          <p:cNvSpPr>
            <a:spLocks noGrp="1"/>
          </p:cNvSpPr>
          <p:nvPr>
            <p:ph type="dt" sz="half" idx="10"/>
          </p:nvPr>
        </p:nvSpPr>
        <p:spPr/>
        <p:txBody>
          <a:bodyPr/>
          <a:lstStyle/>
          <a:p>
            <a:fld id="{21BFB331-DAAA-43C9-BF2F-1FDE9D84ED7B}" type="datetimeFigureOut">
              <a:rPr lang="de-AT" smtClean="0"/>
              <a:t>18.12.2023</a:t>
            </a:fld>
            <a:endParaRPr lang="de-AT"/>
          </a:p>
        </p:txBody>
      </p:sp>
      <p:sp>
        <p:nvSpPr>
          <p:cNvPr id="4" name="Fußzeilenplatzhalter 3">
            <a:extLst>
              <a:ext uri="{FF2B5EF4-FFF2-40B4-BE49-F238E27FC236}">
                <a16:creationId xmlns:a16="http://schemas.microsoft.com/office/drawing/2014/main" id="{B0DB4532-652D-4AE4-F661-72D846A704EB}"/>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7356CA2F-CA44-4E9B-649C-F8DD79FD0E74}"/>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209558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20C2F9F-9F61-AEC9-5F63-8C44F264BB71}"/>
              </a:ext>
            </a:extLst>
          </p:cNvPr>
          <p:cNvSpPr>
            <a:spLocks noGrp="1"/>
          </p:cNvSpPr>
          <p:nvPr>
            <p:ph type="dt" sz="half" idx="10"/>
          </p:nvPr>
        </p:nvSpPr>
        <p:spPr/>
        <p:txBody>
          <a:bodyPr/>
          <a:lstStyle/>
          <a:p>
            <a:fld id="{21BFB331-DAAA-43C9-BF2F-1FDE9D84ED7B}" type="datetimeFigureOut">
              <a:rPr lang="de-AT" smtClean="0"/>
              <a:t>18.12.2023</a:t>
            </a:fld>
            <a:endParaRPr lang="de-AT"/>
          </a:p>
        </p:txBody>
      </p:sp>
      <p:sp>
        <p:nvSpPr>
          <p:cNvPr id="3" name="Fußzeilenplatzhalter 2">
            <a:extLst>
              <a:ext uri="{FF2B5EF4-FFF2-40B4-BE49-F238E27FC236}">
                <a16:creationId xmlns:a16="http://schemas.microsoft.com/office/drawing/2014/main" id="{D07CB6DD-A1B7-DEC2-CBCF-0203EAFAF597}"/>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3024E918-5A17-948E-EFD1-929BE67CF7DB}"/>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223231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92AD98-F724-0EE9-11B4-9CC7E5ACFD3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0B76B43-9BC3-93E5-B139-E750544118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87E312B6-979A-7277-A528-4B485FF09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CCB8301-F661-05F2-DEDF-822626B05BD0}"/>
              </a:ext>
            </a:extLst>
          </p:cNvPr>
          <p:cNvSpPr>
            <a:spLocks noGrp="1"/>
          </p:cNvSpPr>
          <p:nvPr>
            <p:ph type="dt" sz="half" idx="10"/>
          </p:nvPr>
        </p:nvSpPr>
        <p:spPr/>
        <p:txBody>
          <a:bodyPr/>
          <a:lstStyle/>
          <a:p>
            <a:fld id="{21BFB331-DAAA-43C9-BF2F-1FDE9D84ED7B}" type="datetimeFigureOut">
              <a:rPr lang="de-AT" smtClean="0"/>
              <a:t>18.12.2023</a:t>
            </a:fld>
            <a:endParaRPr lang="de-AT"/>
          </a:p>
        </p:txBody>
      </p:sp>
      <p:sp>
        <p:nvSpPr>
          <p:cNvPr id="6" name="Fußzeilenplatzhalter 5">
            <a:extLst>
              <a:ext uri="{FF2B5EF4-FFF2-40B4-BE49-F238E27FC236}">
                <a16:creationId xmlns:a16="http://schemas.microsoft.com/office/drawing/2014/main" id="{AA19A3A5-CE23-A152-94B3-4BA7D4355B7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9728810B-A3E0-8CB0-695F-396C46004CFC}"/>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357703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DC8E92-9A18-3988-863D-9E8FAB2CE98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8FA0718F-D459-DCE5-B714-D7B9F3DF12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B26A8ADF-2AA2-978A-F2C1-9FB05025C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5E00757-0761-18FE-65CA-FC9F44541E40}"/>
              </a:ext>
            </a:extLst>
          </p:cNvPr>
          <p:cNvSpPr>
            <a:spLocks noGrp="1"/>
          </p:cNvSpPr>
          <p:nvPr>
            <p:ph type="dt" sz="half" idx="10"/>
          </p:nvPr>
        </p:nvSpPr>
        <p:spPr/>
        <p:txBody>
          <a:bodyPr/>
          <a:lstStyle/>
          <a:p>
            <a:fld id="{21BFB331-DAAA-43C9-BF2F-1FDE9D84ED7B}" type="datetimeFigureOut">
              <a:rPr lang="de-AT" smtClean="0"/>
              <a:t>18.12.2023</a:t>
            </a:fld>
            <a:endParaRPr lang="de-AT"/>
          </a:p>
        </p:txBody>
      </p:sp>
      <p:sp>
        <p:nvSpPr>
          <p:cNvPr id="6" name="Fußzeilenplatzhalter 5">
            <a:extLst>
              <a:ext uri="{FF2B5EF4-FFF2-40B4-BE49-F238E27FC236}">
                <a16:creationId xmlns:a16="http://schemas.microsoft.com/office/drawing/2014/main" id="{70E35C09-67BC-A55C-ECD8-DC552B4498F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764F653-9BC5-DB6E-3009-5DC0D30B9FC7}"/>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110233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357D5B8-E8F3-2A09-07F6-F73D38E611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81CF2788-9AF7-ABC4-F783-0FA022048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9863F26-9F71-E3A0-A9AC-53C50B961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FB331-DAAA-43C9-BF2F-1FDE9D84ED7B}" type="datetimeFigureOut">
              <a:rPr lang="de-AT" smtClean="0"/>
              <a:t>18.12.2023</a:t>
            </a:fld>
            <a:endParaRPr lang="de-AT"/>
          </a:p>
        </p:txBody>
      </p:sp>
      <p:sp>
        <p:nvSpPr>
          <p:cNvPr id="5" name="Fußzeilenplatzhalter 4">
            <a:extLst>
              <a:ext uri="{FF2B5EF4-FFF2-40B4-BE49-F238E27FC236}">
                <a16:creationId xmlns:a16="http://schemas.microsoft.com/office/drawing/2014/main" id="{944C8903-64A5-5697-8C11-8CC564A11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BDEB65CB-04EB-06F2-769F-642EB6857E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CAAE2-6405-4A4E-9833-05D712231416}" type="slidenum">
              <a:rPr lang="de-AT" smtClean="0"/>
              <a:t>‹#›</a:t>
            </a:fld>
            <a:endParaRPr lang="de-AT"/>
          </a:p>
        </p:txBody>
      </p:sp>
    </p:spTree>
    <p:extLst>
      <p:ext uri="{BB962C8B-B14F-4D97-AF65-F5344CB8AC3E}">
        <p14:creationId xmlns:p14="http://schemas.microsoft.com/office/powerpoint/2010/main" val="3554981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cid:image001.png@01D93014.74C5CEA0" TargetMode="External"/><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cid:image001.png@01D93014.74C5CEA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smashingmagazine.com/2014/08/a-closer-look-at-personas-part-1/#:~:text=Personas%20were%20informally%20developed%20by,the%20software%20he%20was%20designing" TargetMode="External"/><Relationship Id="rId7" Type="http://schemas.openxmlformats.org/officeDocument/2006/relationships/image" Target="cid:image001.png@01D93014.74C5CEA0"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books.google.ie/books?hl=en&amp;lr=&amp;id=AhSMAgAAQBAJ&amp;oi=fnd&amp;pg=PR9&amp;dq=narrative+storytelling+&amp;ots=CB-4icjYr0&amp;sig=ukpo4FSVFpfbjdwiTRbIs0VI1uk&amp;redir_esc=y#v=onepage&amp;q=narrative%20storytelling&amp;f=false" TargetMode="External"/><Relationship Id="rId4" Type="http://schemas.openxmlformats.org/officeDocument/2006/relationships/hyperlink" Target="https://d1wqtxts1xzle7.cloudfront.net/79998513/johansson-libre.pdf?1643646683=&amp;response-content-disposition=inline%3B+filename%3DPresent_ing_the_user_constructing_the_pe.pdf&amp;Expires=1687875142&amp;Signature=e~kfykubyJ9QVumViZ86Z6vYDF82XfjFRLzFQ8J5g37D3excZe0A-bMaQHwJ2pBZGpK-YWgPi5Q1AhgInkJMO4Uz8II2HIUIeTqJE6YEH93Ofe~NhhkhNCpyZX8y-DE-Yrwt1~nE3fXIbHpyjMhblluNPA7o3qykhlU9SnrJ45VcDr6CvyighkEnKqAk3L~apNro5PEIoaq0QXDuvE6B58DN2-CwHyh4x311xKOOtQ8k7nkvX5Gwa~-MPJp7dztuVz~p~Ea9FzhhyEv8R-obKS1blTz4Jfi0yDeZgrN-tJM3qmKzuY5yD~fir~-ja~fnucKXRD0XjlGDJDZlSa6opw__&amp;Key-Pair-Id=APKAJLOHF5GGSLRBV4Z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cid:image001.png@01D93014.74C5CEA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cid:image001.png@01D93014.74C5CEA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cid:image001.png@01D93014.74C5CEA0"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esco.ec.europa.eu/en" TargetMode="External"/><Relationship Id="rId3" Type="http://schemas.openxmlformats.org/officeDocument/2006/relationships/image" Target="../media/image6.png"/><Relationship Id="rId7" Type="http://schemas.openxmlformats.org/officeDocument/2006/relationships/hyperlink" Target="https://www.cedefop.europa.eu/en/tools/skills-online-vacancies"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www.youtube.com/watch?v=UJ836hxw39c&amp;t=2s" TargetMode="External"/><Relationship Id="rId5" Type="http://schemas.openxmlformats.org/officeDocument/2006/relationships/hyperlink" Target="https://careerbot.eu/bot/bot.html" TargetMode="External"/><Relationship Id="rId4" Type="http://schemas.openxmlformats.org/officeDocument/2006/relationships/image" Target="cid:image001.png@01D93014.74C5CEA0" TargetMode="External"/><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areerbot.eu/bot/bot.html"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hyperlink" Target="https://www.youtube.com/watch?v=UJ836hxw39c&amp;t=2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cid:image001.png@01D93014.74C5CEA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cid:image001.png@01D93014.74C5CEA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cid:image001.png@01D93014.74C5CEA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s://www.youtube.com/watch?v=5xBLqGVkgEA" TargetMode="External"/><Relationship Id="rId4" Type="http://schemas.openxmlformats.org/officeDocument/2006/relationships/image" Target="cid:image001.png@01D93014.74C5CEA0"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hyperlink" Target="https://youtube.com/playlist?list=PLJiDyKF69_n8MP1pNW_M9YoX4mso670vo&amp;si=CrGn-smjT0BRv8VG" TargetMode="External"/><Relationship Id="rId2" Type="http://schemas.openxmlformats.org/officeDocument/2006/relationships/slideLayout" Target="../slideLayouts/slideLayout1.xml"/><Relationship Id="rId1" Type="http://schemas.openxmlformats.org/officeDocument/2006/relationships/video" Target="https://www.youtube.com/embed/OVvQKHBo0zg?feature=oembed" TargetMode="External"/><Relationship Id="rId6" Type="http://schemas.openxmlformats.org/officeDocument/2006/relationships/image" Target="../media/image16.jpeg"/><Relationship Id="rId5" Type="http://schemas.openxmlformats.org/officeDocument/2006/relationships/image" Target="cid:image001.png@01D93014.74C5CEA0" TargetMode="External"/><Relationship Id="rId4" Type="http://schemas.openxmlformats.org/officeDocument/2006/relationships/image" Target="../media/image6.png"/><Relationship Id="rId9" Type="http://schemas.openxmlformats.org/officeDocument/2006/relationships/hyperlink" Target="https://careerbot.eu/bot/bot.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cid:image001.png@01D93014.74C5CEA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cid:image001.png@01D93014.74C5CEA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cid:image001.png@01D93014.74C5CEA0"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cid:image001.png@01D93014.74C5CEA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www.youtube.com/watch?v=UJ836hxw39c&amp;t=2s" TargetMode="External"/><Relationship Id="rId5" Type="http://schemas.openxmlformats.org/officeDocument/2006/relationships/hyperlink" Target="https://careerbot.eu/bot/bot.html" TargetMode="External"/><Relationship Id="rId4" Type="http://schemas.openxmlformats.org/officeDocument/2006/relationships/image" Target="cid:image001.png@01D93014.74C5CEA0"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cid:image001.png@01D93014.74C5CEA0"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cid:image001.png@01D93014.74C5CEA0"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cid:image001.png@01D93014.74C5CEA0"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cid:image001.png@01D93014.74C5CEA0"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europa.eu/europass/en/create-europass-cv" TargetMode="External"/><Relationship Id="rId5" Type="http://schemas.openxmlformats.org/officeDocument/2006/relationships/hyperlink" Target="https://www.qualifax.ie/" TargetMode="External"/><Relationship Id="rId4" Type="http://schemas.openxmlformats.org/officeDocument/2006/relationships/image" Target="cid:image001.png@01D93014.74C5CEA0" TargetMode="Externa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cid:image001.png@01D93014.74C5CEA0"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cid:image001.png@01D93014.74C5CEA0"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cid:image001.png@01D93014.74C5CEA0"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dergipark.org.tr/en/pub/irmm/issue/32089/355169" TargetMode="External"/><Relationship Id="rId5" Type="http://schemas.openxmlformats.org/officeDocument/2006/relationships/hyperlink" Target="https://www.indeed.com/career-advice/career-development/role-play-training" TargetMode="External"/><Relationship Id="rId4" Type="http://schemas.openxmlformats.org/officeDocument/2006/relationships/image" Target="cid:image001.png@01D93014.74C5CEA0"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www.hafelekar.at/" TargetMode="External"/><Relationship Id="rId13" Type="http://schemas.openxmlformats.org/officeDocument/2006/relationships/hyperlink" Target="http://www.bmunjob.ie/" TargetMode="External"/><Relationship Id="rId3" Type="http://schemas.openxmlformats.org/officeDocument/2006/relationships/hyperlink" Target="https://www.youtube.com/@career-bot" TargetMode="External"/><Relationship Id="rId7" Type="http://schemas.openxmlformats.org/officeDocument/2006/relationships/image" Target="cid:image001.png@01D93014.74C5CEA0" TargetMode="External"/><Relationship Id="rId12" Type="http://schemas.openxmlformats.org/officeDocument/2006/relationships/hyperlink" Target="http://www.cis-es.org/" TargetMode="External"/><Relationship Id="rId2" Type="http://schemas.openxmlformats.org/officeDocument/2006/relationships/hyperlink" Target="https://careerbot.eu/" TargetMode="Externa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www.pontydysgu.eu/" TargetMode="External"/><Relationship Id="rId5" Type="http://schemas.openxmlformats.org/officeDocument/2006/relationships/image" Target="../media/image3.png"/><Relationship Id="rId15" Type="http://schemas.openxmlformats.org/officeDocument/2006/relationships/image" Target="../media/image19.png"/><Relationship Id="rId10" Type="http://schemas.openxmlformats.org/officeDocument/2006/relationships/hyperlink" Target="http://www.activecitizens.eu/" TargetMode="External"/><Relationship Id="rId4" Type="http://schemas.openxmlformats.org/officeDocument/2006/relationships/hyperlink" Target="http://www.linkedin.com/company/eucareerbot" TargetMode="External"/><Relationship Id="rId9" Type="http://schemas.openxmlformats.org/officeDocument/2006/relationships/hyperlink" Target="http://www.tsd.gv.at/" TargetMode="External"/><Relationship Id="rId14" Type="http://schemas.openxmlformats.org/officeDocument/2006/relationships/hyperlink" Target="https://creativecommons.org/licenses/by-nc-nd/4.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cid:image001.png@01D93014.74C5CEA0"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cid:image001.png@01D93014.74C5CEA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cid:image001.png@01D93014.74C5CEA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cid:image001.png@01D93014.74C5CEA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cid:image001.png@01D93014.74C5CEA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41" y="373131"/>
            <a:ext cx="3314970" cy="3314970"/>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fik 10" descr="Ein Bild, das Screenshot, Schwarz, Text, Design enthält.&#10;&#10;Automatisch generierte Beschreibung">
            <a:extLst>
              <a:ext uri="{FF2B5EF4-FFF2-40B4-BE49-F238E27FC236}">
                <a16:creationId xmlns:a16="http://schemas.microsoft.com/office/drawing/2014/main" id="{BCED41F0-0671-06C3-89DB-4B9251B05F87}"/>
              </a:ext>
            </a:extLst>
          </p:cNvPr>
          <p:cNvPicPr>
            <a:picLocks noChangeAspect="1"/>
          </p:cNvPicPr>
          <p:nvPr/>
        </p:nvPicPr>
        <p:blipFill rotWithShape="1">
          <a:blip r:embed="rId5">
            <a:extLst>
              <a:ext uri="{28A0092B-C50C-407E-A947-70E740481C1C}">
                <a14:useLocalDpi xmlns:a14="http://schemas.microsoft.com/office/drawing/2010/main" val="0"/>
              </a:ext>
            </a:extLst>
          </a:blip>
          <a:srcRect t="14620" b="70609"/>
          <a:stretch/>
        </p:blipFill>
        <p:spPr>
          <a:xfrm>
            <a:off x="1072578" y="2933206"/>
            <a:ext cx="2937695" cy="433926"/>
          </a:xfrm>
          <a:prstGeom prst="rect">
            <a:avLst/>
          </a:prstGeom>
        </p:spPr>
      </p:pic>
      <p:pic>
        <p:nvPicPr>
          <p:cNvPr id="4" name="Grafik 3" descr="Ein Bild, das Zeichnung, Screenshot enthält.&#10;&#10;Automatisch generierte Beschreibung">
            <a:extLst>
              <a:ext uri="{FF2B5EF4-FFF2-40B4-BE49-F238E27FC236}">
                <a16:creationId xmlns:a16="http://schemas.microsoft.com/office/drawing/2014/main" id="{B6A05DC6-99F3-713D-1DEC-F430EB6D88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3338" y="-634276"/>
            <a:ext cx="7421574" cy="6221490"/>
          </a:xfrm>
          <a:prstGeom prst="rect">
            <a:avLst/>
          </a:prstGeom>
        </p:spPr>
      </p:pic>
      <p:sp>
        <p:nvSpPr>
          <p:cNvPr id="5" name="Rectangle 2">
            <a:extLst>
              <a:ext uri="{FF2B5EF4-FFF2-40B4-BE49-F238E27FC236}">
                <a16:creationId xmlns:a16="http://schemas.microsoft.com/office/drawing/2014/main" id="{5022F2C4-B73C-CDB0-D308-F4847F4C439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dirty="0"/>
          </a:p>
        </p:txBody>
      </p:sp>
      <p:grpSp>
        <p:nvGrpSpPr>
          <p:cNvPr id="7" name="Gruppieren 6">
            <a:extLst>
              <a:ext uri="{FF2B5EF4-FFF2-40B4-BE49-F238E27FC236}">
                <a16:creationId xmlns:a16="http://schemas.microsoft.com/office/drawing/2014/main" id="{BDBAFDFA-F50D-449C-62DA-9EADE5B60AB2}"/>
              </a:ext>
            </a:extLst>
          </p:cNvPr>
          <p:cNvGrpSpPr/>
          <p:nvPr/>
        </p:nvGrpSpPr>
        <p:grpSpPr>
          <a:xfrm>
            <a:off x="883941" y="6184787"/>
            <a:ext cx="11211507" cy="600164"/>
            <a:chOff x="797939" y="6184787"/>
            <a:chExt cx="11211507" cy="600164"/>
          </a:xfrm>
        </p:grpSpPr>
        <p:pic>
          <p:nvPicPr>
            <p:cNvPr id="2049"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grpSp>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98902" y="3480860"/>
            <a:ext cx="10404529" cy="1475629"/>
          </a:xfrm>
        </p:spPr>
        <p:txBody>
          <a:bodyPr>
            <a:normAutofit/>
          </a:bodyPr>
          <a:lstStyle/>
          <a:p>
            <a:r>
              <a:rPr lang="de-AT" sz="5400" dirty="0"/>
              <a:t>Blended CareerBOT Training</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98902" y="5101399"/>
            <a:ext cx="10645398" cy="497127"/>
          </a:xfrm>
        </p:spPr>
        <p:txBody>
          <a:bodyPr>
            <a:normAutofit/>
          </a:bodyPr>
          <a:lstStyle/>
          <a:p>
            <a:r>
              <a:rPr lang="de-AT" sz="2800" dirty="0"/>
              <a:t>Module 3: Working with CareerBot in Career Counselling</a:t>
            </a:r>
          </a:p>
        </p:txBody>
      </p:sp>
    </p:spTree>
    <p:extLst>
      <p:ext uri="{BB962C8B-B14F-4D97-AF65-F5344CB8AC3E}">
        <p14:creationId xmlns:p14="http://schemas.microsoft.com/office/powerpoint/2010/main" val="175442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479922" y="401587"/>
            <a:ext cx="9667855" cy="623902"/>
          </a:xfrm>
        </p:spPr>
        <p:txBody>
          <a:bodyPr>
            <a:noAutofit/>
          </a:bodyPr>
          <a:lstStyle/>
          <a:p>
            <a:pPr algn="l">
              <a:lnSpc>
                <a:spcPct val="90000"/>
              </a:lnSpc>
              <a:spcBef>
                <a:spcPct val="0"/>
              </a:spcBef>
            </a:pPr>
            <a:r>
              <a:rPr lang="de-AT" sz="3200" b="1" dirty="0">
                <a:latin typeface="+mj-lt"/>
                <a:ea typeface="+mj-ea"/>
                <a:cs typeface="+mj-cs"/>
              </a:rPr>
              <a:t>LU1: </a:t>
            </a:r>
            <a:r>
              <a:rPr lang="de-AT" sz="3200" dirty="0">
                <a:latin typeface="+mj-lt"/>
                <a:ea typeface="+mj-ea"/>
                <a:cs typeface="+mj-cs"/>
              </a:rPr>
              <a:t>The Practical Application of User Personas in a CareerBot Methodology </a:t>
            </a:r>
            <a:endParaRPr lang="en-IE" sz="3200" dirty="0">
              <a:latin typeface="+mj-lt"/>
              <a:ea typeface="+mj-ea"/>
              <a:cs typeface="+mj-cs"/>
            </a:endParaRP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1223438" y="1055007"/>
            <a:ext cx="8924339" cy="546754"/>
          </a:xfrm>
        </p:spPr>
        <p:txBody>
          <a:bodyPr>
            <a:normAutofit/>
          </a:bodyPr>
          <a:lstStyle/>
          <a:p>
            <a:pPr algn="l"/>
            <a:r>
              <a:rPr lang="de-AT" sz="2800" b="1" dirty="0"/>
              <a:t>Action Exercise: User Personas in Practice</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0685" y="165272"/>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98491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16080" y="1579297"/>
            <a:ext cx="91402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de-AT" b="1" dirty="0"/>
              <a:t>Step 2: </a:t>
            </a:r>
            <a:r>
              <a:rPr lang="en-US" dirty="0"/>
              <a:t>Discuss the information and different approaches within your group based on the information provided.  Explain and argue the different  approaches</a:t>
            </a:r>
          </a:p>
          <a:p>
            <a:pPr algn="just"/>
            <a:endParaRPr lang="en-US" dirty="0"/>
          </a:p>
          <a:p>
            <a:pPr algn="just"/>
            <a:r>
              <a:rPr lang="en-US" dirty="0"/>
              <a:t>Consider:</a:t>
            </a:r>
          </a:p>
          <a:p>
            <a:pPr marL="457200" indent="-457200" algn="just">
              <a:buFont typeface="+mj-lt"/>
              <a:buAutoNum type="arabicPeriod"/>
            </a:pPr>
            <a:r>
              <a:rPr lang="en-US" dirty="0"/>
              <a:t>Within your pair/group are approaches largely the same, or are there some differences? </a:t>
            </a:r>
          </a:p>
          <a:p>
            <a:pPr marL="457200" indent="-457200" algn="just">
              <a:buFont typeface="+mj-lt"/>
              <a:buAutoNum type="arabicPeriod"/>
            </a:pPr>
            <a:r>
              <a:rPr lang="en-US" dirty="0"/>
              <a:t>Personas are representations of beneficiary types, what is your typical user persona in your </a:t>
            </a:r>
            <a:r>
              <a:rPr lang="en-US" dirty="0" err="1"/>
              <a:t>organisation</a:t>
            </a:r>
            <a:r>
              <a:rPr lang="en-US" dirty="0"/>
              <a:t>? </a:t>
            </a:r>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6" descr="Illustration of a diverse group of friends or colleagues in a video conference on laptop computer screen Modern flat vector illustration appropriate for a variety of uses including articles and blog posts. Vector artwork is easy to colorize, manipulate, and scales to any size. Web Conference stock vector">
            <a:extLst>
              <a:ext uri="{FF2B5EF4-FFF2-40B4-BE49-F238E27FC236}">
                <a16:creationId xmlns:a16="http://schemas.microsoft.com/office/drawing/2014/main" id="{67E69B59-8BAD-8964-3ABE-C57A29659C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6411" y="3965877"/>
            <a:ext cx="2303035" cy="17272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54064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479922" y="401587"/>
            <a:ext cx="9667855" cy="623902"/>
          </a:xfrm>
        </p:spPr>
        <p:txBody>
          <a:bodyPr>
            <a:noAutofit/>
          </a:bodyPr>
          <a:lstStyle/>
          <a:p>
            <a:pPr algn="l">
              <a:lnSpc>
                <a:spcPct val="90000"/>
              </a:lnSpc>
              <a:spcBef>
                <a:spcPct val="0"/>
              </a:spcBef>
            </a:pPr>
            <a:r>
              <a:rPr lang="de-AT" sz="3200" b="1" dirty="0">
                <a:latin typeface="+mj-lt"/>
                <a:ea typeface="+mj-ea"/>
                <a:cs typeface="+mj-cs"/>
              </a:rPr>
              <a:t>LU1</a:t>
            </a:r>
            <a:r>
              <a:rPr lang="de-AT" sz="3200" dirty="0">
                <a:latin typeface="+mj-lt"/>
                <a:ea typeface="+mj-ea"/>
                <a:cs typeface="+mj-cs"/>
              </a:rPr>
              <a:t>: The Practical Application of User Personas in a CareerBot Methodology: Checklist </a:t>
            </a:r>
            <a:endParaRPr lang="en-IE" sz="3200" dirty="0">
              <a:latin typeface="+mj-lt"/>
              <a:ea typeface="+mj-ea"/>
              <a:cs typeface="+mj-cs"/>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930" y="217764"/>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1002640"/>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62561" y="1772915"/>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graphicFrame>
        <p:nvGraphicFramePr>
          <p:cNvPr id="8" name="Table 7">
            <a:extLst>
              <a:ext uri="{FF2B5EF4-FFF2-40B4-BE49-F238E27FC236}">
                <a16:creationId xmlns:a16="http://schemas.microsoft.com/office/drawing/2014/main" id="{C2C74DF1-A060-D6AE-8282-3E80C5DA1233}"/>
              </a:ext>
            </a:extLst>
          </p:cNvPr>
          <p:cNvGraphicFramePr>
            <a:graphicFrameLocks noGrp="1"/>
          </p:cNvGraphicFramePr>
          <p:nvPr>
            <p:extLst>
              <p:ext uri="{D42A27DB-BD31-4B8C-83A1-F6EECF244321}">
                <p14:modId xmlns:p14="http://schemas.microsoft.com/office/powerpoint/2010/main" val="4158687775"/>
              </p:ext>
            </p:extLst>
          </p:nvPr>
        </p:nvGraphicFramePr>
        <p:xfrm>
          <a:off x="819989" y="1034169"/>
          <a:ext cx="8666911" cy="4097748"/>
        </p:xfrm>
        <a:graphic>
          <a:graphicData uri="http://schemas.openxmlformats.org/drawingml/2006/table">
            <a:tbl>
              <a:tblPr firstRow="1" firstCol="1" bandRow="1"/>
              <a:tblGrid>
                <a:gridCol w="5925869">
                  <a:extLst>
                    <a:ext uri="{9D8B030D-6E8A-4147-A177-3AD203B41FA5}">
                      <a16:colId xmlns:a16="http://schemas.microsoft.com/office/drawing/2014/main" val="2980812657"/>
                    </a:ext>
                  </a:extLst>
                </a:gridCol>
                <a:gridCol w="2153675">
                  <a:extLst>
                    <a:ext uri="{9D8B030D-6E8A-4147-A177-3AD203B41FA5}">
                      <a16:colId xmlns:a16="http://schemas.microsoft.com/office/drawing/2014/main" val="2544040220"/>
                    </a:ext>
                  </a:extLst>
                </a:gridCol>
                <a:gridCol w="587367">
                  <a:extLst>
                    <a:ext uri="{9D8B030D-6E8A-4147-A177-3AD203B41FA5}">
                      <a16:colId xmlns:a16="http://schemas.microsoft.com/office/drawing/2014/main" val="482234949"/>
                    </a:ext>
                  </a:extLst>
                </a:gridCol>
              </a:tblGrid>
              <a:tr h="1191553">
                <a:tc gridSpan="3">
                  <a:txBody>
                    <a:bodyPr/>
                    <a:lstStyle/>
                    <a:p>
                      <a:pPr algn="ctr">
                        <a:lnSpc>
                          <a:spcPct val="115000"/>
                        </a:lnSpc>
                        <a:spcAft>
                          <a:spcPts val="1000"/>
                        </a:spcAft>
                      </a:pPr>
                      <a:r>
                        <a:rPr lang="en-GB" sz="1800" b="1" dirty="0">
                          <a:effectLst/>
                          <a:latin typeface="Calibri" panose="020F0502020204030204" pitchFamily="34" charset="0"/>
                          <a:ea typeface="Calibri" panose="020F0502020204030204" pitchFamily="34" charset="0"/>
                          <a:cs typeface="Arial" panose="020B0604020202020204" pitchFamily="34" charset="0"/>
                        </a:rPr>
                        <a:t> </a:t>
                      </a:r>
                      <a:endParaRPr lang="en-IE" sz="18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GB"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What I know on the subjects of ‘The Practical Application of User Personas as Learning Tools in a </a:t>
                      </a:r>
                      <a:r>
                        <a:rPr lang="en-GB" sz="18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CareerBot</a:t>
                      </a:r>
                      <a:r>
                        <a:rPr lang="en-GB"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Methodology’ </a:t>
                      </a:r>
                      <a:endParaRPr lang="en-IE" sz="18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GB" sz="1800" b="1" dirty="0">
                          <a:effectLst/>
                          <a:latin typeface="Calibri" panose="020F0502020204030204" pitchFamily="34" charset="0"/>
                          <a:ea typeface="Calibri" panose="020F0502020204030204" pitchFamily="34" charset="0"/>
                          <a:cs typeface="Arial" panose="020B0604020202020204" pitchFamily="34" charset="0"/>
                        </a:rPr>
                        <a:t> </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248568768"/>
                  </a:ext>
                </a:extLst>
              </a:tr>
              <a:tr h="217853">
                <a:tc>
                  <a:txBody>
                    <a:bodyPr/>
                    <a:lstStyle/>
                    <a:p>
                      <a:pPr>
                        <a:lnSpc>
                          <a:spcPct val="115000"/>
                        </a:lnSpc>
                        <a:spcAft>
                          <a:spcPts val="1000"/>
                        </a:spcAft>
                      </a:pPr>
                      <a:r>
                        <a:rPr lang="en-GB" sz="1600" b="1">
                          <a:solidFill>
                            <a:srgbClr val="FFFFFF"/>
                          </a:solidFill>
                          <a:effectLst/>
                          <a:latin typeface="Calibri" panose="020F0502020204030204" pitchFamily="34" charset="0"/>
                          <a:ea typeface="Calibri" panose="020F0502020204030204" pitchFamily="34" charset="0"/>
                          <a:cs typeface="Arial" panose="020B0604020202020204" pitchFamily="34" charset="0"/>
                        </a:rPr>
                        <a:t>Theme/Question</a:t>
                      </a:r>
                      <a:endParaRPr lang="en-IE"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a:lnSpc>
                          <a:spcPct val="115000"/>
                        </a:lnSpc>
                        <a:spcAft>
                          <a:spcPts val="1000"/>
                        </a:spcAft>
                      </a:pPr>
                      <a:r>
                        <a:rPr lang="en-GB" sz="11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YES / NO</a:t>
                      </a:r>
                      <a:endParaRPr lang="en-IE"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a:noFill/>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a:lnSpc>
                          <a:spcPct val="115000"/>
                        </a:lnSpc>
                        <a:spcAft>
                          <a:spcPts val="1000"/>
                        </a:spcAft>
                      </a:pPr>
                      <a:r>
                        <a:rPr lang="en-IE" sz="1200">
                          <a:effectLst/>
                          <a:latin typeface="Calibri" panose="020F0502020204030204" pitchFamily="34" charset="0"/>
                          <a:ea typeface="Calibri" panose="020F0502020204030204" pitchFamily="34" charset="0"/>
                          <a:cs typeface="Arial" panose="020B0604020202020204" pitchFamily="34" charset="0"/>
                        </a:rPr>
                        <a:t> </a:t>
                      </a:r>
                    </a:p>
                  </a:txBody>
                  <a:tcPr marL="0" marR="0" marT="0" marB="0" anchor="ctr">
                    <a:lnL>
                      <a:noFill/>
                    </a:lnL>
                    <a:lnR>
                      <a:noFill/>
                    </a:lnR>
                    <a:lnT w="19050" cap="flat" cmpd="sng" algn="ctr">
                      <a:solidFill>
                        <a:srgbClr val="C2D69B"/>
                      </a:solidFill>
                      <a:prstDash val="solid"/>
                      <a:round/>
                      <a:headEnd type="none" w="med" len="med"/>
                      <a:tailEnd type="none" w="med" len="med"/>
                    </a:lnT>
                    <a:lnB>
                      <a:noFill/>
                    </a:lnB>
                  </a:tcPr>
                </a:tc>
                <a:extLst>
                  <a:ext uri="{0D108BD9-81ED-4DB2-BD59-A6C34878D82A}">
                    <a16:rowId xmlns:a16="http://schemas.microsoft.com/office/drawing/2014/main" val="1930403593"/>
                  </a:ext>
                </a:extLst>
              </a:tr>
              <a:tr h="411811">
                <a:tc>
                  <a:txBody>
                    <a:bodyPr/>
                    <a:lstStyle/>
                    <a:p>
                      <a:pPr algn="just">
                        <a:lnSpc>
                          <a:spcPct val="115000"/>
                        </a:lnSpc>
                        <a:spcAft>
                          <a:spcPts val="1000"/>
                        </a:spcAft>
                      </a:pPr>
                      <a:r>
                        <a:rPr lang="en-GB" sz="1600" b="0">
                          <a:effectLst/>
                          <a:latin typeface="Calibri" panose="020F0502020204030204" pitchFamily="34" charset="0"/>
                          <a:ea typeface="Calibri" panose="020F0502020204030204" pitchFamily="34" charset="0"/>
                          <a:cs typeface="Arial" panose="020B0604020202020204" pitchFamily="34" charset="0"/>
                        </a:rPr>
                        <a:t>I know what a user persona is and the purpose it serves.</a:t>
                      </a:r>
                      <a:endParaRPr lang="en-IE" sz="18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GB" sz="1100">
                          <a:effectLst/>
                          <a:latin typeface="Calibri" panose="020F0502020204030204" pitchFamily="34" charset="0"/>
                          <a:ea typeface="Calibri" panose="020F0502020204030204" pitchFamily="34" charset="0"/>
                          <a:cs typeface="Calibri" panose="020F0502020204030204" pitchFamily="34" charset="0"/>
                        </a:rPr>
                        <a:t>YES</a:t>
                      </a:r>
                      <a:endParaRPr lang="en-IE"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1000"/>
                        </a:spcAft>
                      </a:pPr>
                      <a:r>
                        <a:rPr lang="en-IE" sz="1200" dirty="0">
                          <a:effectLst/>
                          <a:latin typeface="Calibri" panose="020F0502020204030204" pitchFamily="34" charset="0"/>
                          <a:ea typeface="Calibri" panose="020F0502020204030204" pitchFamily="34" charset="0"/>
                          <a:cs typeface="Arial" panose="020B0604020202020204" pitchFamily="34" charset="0"/>
                        </a:rPr>
                        <a:t> </a:t>
                      </a:r>
                    </a:p>
                  </a:txBody>
                  <a:tcPr marL="0" marR="0" marT="0" marB="0" anchor="ctr">
                    <a:lnL>
                      <a:noFill/>
                    </a:lnL>
                    <a:lnR>
                      <a:noFill/>
                    </a:lnR>
                    <a:lnT>
                      <a:noFill/>
                    </a:lnT>
                    <a:lnB>
                      <a:noFill/>
                    </a:lnB>
                  </a:tcPr>
                </a:tc>
                <a:extLst>
                  <a:ext uri="{0D108BD9-81ED-4DB2-BD59-A6C34878D82A}">
                    <a16:rowId xmlns:a16="http://schemas.microsoft.com/office/drawing/2014/main" val="785267095"/>
                  </a:ext>
                </a:extLst>
              </a:tr>
              <a:tr h="411811">
                <a:tc>
                  <a:txBody>
                    <a:bodyPr/>
                    <a:lstStyle/>
                    <a:p>
                      <a:pPr algn="just">
                        <a:lnSpc>
                          <a:spcPct val="115000"/>
                        </a:lnSpc>
                        <a:spcAft>
                          <a:spcPts val="1000"/>
                        </a:spcAft>
                      </a:pPr>
                      <a:r>
                        <a:rPr lang="en-GB" sz="1600" b="0">
                          <a:solidFill>
                            <a:srgbClr val="000000"/>
                          </a:solidFill>
                          <a:effectLst/>
                          <a:latin typeface="Calibri" panose="020F0502020204030204" pitchFamily="34" charset="0"/>
                          <a:ea typeface="Calibri" panose="020F0502020204030204" pitchFamily="34" charset="0"/>
                          <a:cs typeface="Arial" panose="020B0604020202020204" pitchFamily="34" charset="0"/>
                        </a:rPr>
                        <a:t>I know how user personas can be practically applied in learning scenarios.</a:t>
                      </a:r>
                      <a:endParaRPr lang="en-IE" sz="18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GB" sz="1100">
                          <a:effectLst/>
                          <a:latin typeface="Calibri" panose="020F0502020204030204" pitchFamily="34" charset="0"/>
                          <a:ea typeface="Calibri" panose="020F0502020204030204" pitchFamily="34" charset="0"/>
                          <a:cs typeface="Calibri" panose="020F0502020204030204" pitchFamily="34" charset="0"/>
                        </a:rPr>
                        <a:t> </a:t>
                      </a:r>
                      <a:endParaRPr lang="en-IE"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1000"/>
                        </a:spcAft>
                      </a:pPr>
                      <a:r>
                        <a:rPr lang="en-IE" sz="1200">
                          <a:effectLst/>
                          <a:latin typeface="Calibri" panose="020F0502020204030204" pitchFamily="34" charset="0"/>
                          <a:ea typeface="Calibri" panose="020F0502020204030204" pitchFamily="34" charset="0"/>
                          <a:cs typeface="Arial" panose="020B0604020202020204" pitchFamily="34" charset="0"/>
                        </a:rPr>
                        <a:t> </a:t>
                      </a:r>
                    </a:p>
                  </a:txBody>
                  <a:tcPr marL="0" marR="0" marT="0" marB="0" anchor="ctr">
                    <a:lnL>
                      <a:noFill/>
                    </a:lnL>
                    <a:lnR>
                      <a:noFill/>
                    </a:lnR>
                    <a:lnT>
                      <a:noFill/>
                    </a:lnT>
                    <a:lnB>
                      <a:noFill/>
                    </a:lnB>
                  </a:tcPr>
                </a:tc>
                <a:extLst>
                  <a:ext uri="{0D108BD9-81ED-4DB2-BD59-A6C34878D82A}">
                    <a16:rowId xmlns:a16="http://schemas.microsoft.com/office/drawing/2014/main" val="4280555881"/>
                  </a:ext>
                </a:extLst>
              </a:tr>
              <a:tr h="836057">
                <a:tc>
                  <a:txBody>
                    <a:bodyPr/>
                    <a:lstStyle/>
                    <a:p>
                      <a:pPr algn="just">
                        <a:lnSpc>
                          <a:spcPct val="115000"/>
                        </a:lnSpc>
                        <a:spcAft>
                          <a:spcPts val="1000"/>
                        </a:spcAft>
                      </a:pPr>
                      <a:r>
                        <a:rPr lang="en-GB" sz="1600" b="0">
                          <a:effectLst/>
                          <a:latin typeface="Calibri" panose="020F0502020204030204" pitchFamily="34" charset="0"/>
                          <a:ea typeface="Calibri" panose="020F0502020204030204" pitchFamily="34" charset="0"/>
                          <a:cs typeface="Arial" panose="020B0604020202020204" pitchFamily="34" charset="0"/>
                        </a:rPr>
                        <a:t>I am familiar with the concept of narrative storytelling and can use personas cards to map the individuals that I predominantly work with.</a:t>
                      </a:r>
                      <a:endParaRPr lang="en-IE" sz="18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GB" sz="1100">
                          <a:effectLst/>
                          <a:latin typeface="Calibri" panose="020F0502020204030204" pitchFamily="34" charset="0"/>
                          <a:ea typeface="Calibri" panose="020F0502020204030204" pitchFamily="34" charset="0"/>
                          <a:cs typeface="Calibri" panose="020F0502020204030204" pitchFamily="34" charset="0"/>
                        </a:rPr>
                        <a:t> </a:t>
                      </a:r>
                      <a:endParaRPr lang="en-IE"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1000"/>
                        </a:spcAft>
                      </a:pPr>
                      <a:r>
                        <a:rPr lang="en-IE" sz="1200">
                          <a:effectLst/>
                          <a:latin typeface="Calibri" panose="020F0502020204030204" pitchFamily="34" charset="0"/>
                          <a:ea typeface="Calibri" panose="020F0502020204030204" pitchFamily="34" charset="0"/>
                          <a:cs typeface="Arial" panose="020B0604020202020204" pitchFamily="34" charset="0"/>
                        </a:rPr>
                        <a:t> </a:t>
                      </a:r>
                    </a:p>
                  </a:txBody>
                  <a:tcPr marL="0" marR="0" marT="0" marB="0" anchor="ctr">
                    <a:lnL>
                      <a:noFill/>
                    </a:lnL>
                    <a:lnR>
                      <a:noFill/>
                    </a:lnR>
                    <a:lnT>
                      <a:noFill/>
                    </a:lnT>
                    <a:lnB>
                      <a:noFill/>
                    </a:lnB>
                  </a:tcPr>
                </a:tc>
                <a:extLst>
                  <a:ext uri="{0D108BD9-81ED-4DB2-BD59-A6C34878D82A}">
                    <a16:rowId xmlns:a16="http://schemas.microsoft.com/office/drawing/2014/main" val="2041463277"/>
                  </a:ext>
                </a:extLst>
              </a:tr>
              <a:tr h="411811">
                <a:tc>
                  <a:txBody>
                    <a:bodyPr/>
                    <a:lstStyle/>
                    <a:p>
                      <a:pPr algn="just">
                        <a:lnSpc>
                          <a:spcPct val="115000"/>
                        </a:lnSpc>
                        <a:spcAft>
                          <a:spcPts val="1000"/>
                        </a:spcAft>
                      </a:pPr>
                      <a:r>
                        <a:rPr lang="en-GB" sz="1600" b="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 understand how user personas can be used to reflect my own typical beneficiaries.</a:t>
                      </a:r>
                      <a:endParaRPr lang="en-IE"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GB" sz="1100">
                          <a:effectLst/>
                          <a:latin typeface="Calibri" panose="020F0502020204030204" pitchFamily="34" charset="0"/>
                          <a:ea typeface="Calibri" panose="020F0502020204030204" pitchFamily="34" charset="0"/>
                          <a:cs typeface="Calibri" panose="020F0502020204030204" pitchFamily="34" charset="0"/>
                        </a:rPr>
                        <a:t> </a:t>
                      </a:r>
                      <a:endParaRPr lang="en-IE"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1000"/>
                        </a:spcAft>
                      </a:pPr>
                      <a:r>
                        <a:rPr lang="en-IE" sz="1200" dirty="0">
                          <a:effectLst/>
                          <a:latin typeface="Calibri" panose="020F0502020204030204" pitchFamily="34" charset="0"/>
                          <a:ea typeface="Calibri" panose="020F0502020204030204" pitchFamily="34" charset="0"/>
                          <a:cs typeface="Arial" panose="020B0604020202020204" pitchFamily="34" charset="0"/>
                        </a:rPr>
                        <a:t> </a:t>
                      </a:r>
                    </a:p>
                  </a:txBody>
                  <a:tcPr marL="0" marR="0" marT="0" marB="0" anchor="ctr">
                    <a:lnL>
                      <a:noFill/>
                    </a:lnL>
                    <a:lnR>
                      <a:noFill/>
                    </a:lnR>
                    <a:lnT>
                      <a:noFill/>
                    </a:lnT>
                    <a:lnB>
                      <a:noFill/>
                    </a:lnB>
                  </a:tcPr>
                </a:tc>
                <a:extLst>
                  <a:ext uri="{0D108BD9-81ED-4DB2-BD59-A6C34878D82A}">
                    <a16:rowId xmlns:a16="http://schemas.microsoft.com/office/drawing/2014/main" val="3566574013"/>
                  </a:ext>
                </a:extLst>
              </a:tr>
            </a:tbl>
          </a:graphicData>
        </a:graphic>
      </p:graphicFrame>
    </p:spTree>
    <p:extLst>
      <p:ext uri="{BB962C8B-B14F-4D97-AF65-F5344CB8AC3E}">
        <p14:creationId xmlns:p14="http://schemas.microsoft.com/office/powerpoint/2010/main" val="2855155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n-IE" sz="4000" dirty="0"/>
              <a:t>Resources for M1-LU1: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n-IE" sz="2800" dirty="0"/>
              <a:t>The following learning material is provided:</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5" y="1826978"/>
            <a:ext cx="8924339" cy="33933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IE" dirty="0"/>
              <a:t>M1-LU1-01 – PPT slides </a:t>
            </a:r>
          </a:p>
          <a:p>
            <a:pPr marL="342900" indent="-342900" algn="l">
              <a:buFont typeface="Wingdings" panose="05000000000000000000" pitchFamily="2" charset="2"/>
              <a:buChar char="§"/>
            </a:pPr>
            <a:r>
              <a:rPr lang="en-IE" dirty="0"/>
              <a:t>M1-LU1-02 – Persona Cards (Samira, Freda, Pedro) </a:t>
            </a:r>
          </a:p>
          <a:p>
            <a:pPr marL="342900" indent="-342900" algn="l">
              <a:buFont typeface="Wingdings" panose="05000000000000000000" pitchFamily="2" charset="2"/>
              <a:buChar char="§"/>
            </a:pPr>
            <a:r>
              <a:rPr lang="en-IE" dirty="0"/>
              <a:t>M1-LU1-03 – G</a:t>
            </a:r>
            <a:r>
              <a:rPr lang="en-GB" sz="2400" dirty="0" err="1">
                <a:solidFill>
                  <a:srgbClr val="000000"/>
                </a:solidFill>
                <a:effectLst/>
                <a:latin typeface="Calibri" panose="020F0502020204030204" pitchFamily="34" charset="0"/>
                <a:ea typeface="Calibri" panose="020F0502020204030204" pitchFamily="34" charset="0"/>
              </a:rPr>
              <a:t>oltz</a:t>
            </a:r>
            <a:r>
              <a:rPr lang="en-GB" sz="2400" dirty="0">
                <a:solidFill>
                  <a:srgbClr val="000000"/>
                </a:solidFill>
                <a:effectLst/>
                <a:latin typeface="Calibri" panose="020F0502020204030204" pitchFamily="34" charset="0"/>
                <a:ea typeface="Calibri" panose="020F0502020204030204" pitchFamily="34" charset="0"/>
              </a:rPr>
              <a:t>, S. (2014) ‘A Closer Look At Personas: What They Are And How They Work’. </a:t>
            </a:r>
            <a:r>
              <a:rPr lang="en-GB" sz="2400" i="1" u="sng" dirty="0">
                <a:solidFill>
                  <a:srgbClr val="0000FF"/>
                </a:solidFill>
                <a:effectLst/>
                <a:latin typeface="Calibri" panose="020F0502020204030204" pitchFamily="34" charset="0"/>
                <a:ea typeface="Calibri" panose="020F0502020204030204" pitchFamily="34" charset="0"/>
                <a:hlinkClick r:id="rId3"/>
              </a:rPr>
              <a:t>Smashing Magazine</a:t>
            </a:r>
            <a:endParaRPr lang="en-GB" sz="2400" i="1" u="sng" dirty="0">
              <a:solidFill>
                <a:srgbClr val="0000FF"/>
              </a:solidFill>
              <a:effectLst/>
              <a:latin typeface="Calibri" panose="020F0502020204030204" pitchFamily="34" charset="0"/>
              <a:ea typeface="Calibri" panose="020F0502020204030204" pitchFamily="34" charset="0"/>
            </a:endParaRPr>
          </a:p>
          <a:p>
            <a:pPr marL="342900" indent="-342900" algn="l">
              <a:buFont typeface="Wingdings" panose="05000000000000000000" pitchFamily="2" charset="2"/>
              <a:buChar char="§"/>
            </a:pPr>
            <a:r>
              <a:rPr lang="en-IE" dirty="0"/>
              <a:t>M1-LU1-04 – J</a:t>
            </a:r>
            <a:r>
              <a:rPr lang="en-GB" sz="2400" dirty="0" err="1">
                <a:solidFill>
                  <a:srgbClr val="000000"/>
                </a:solidFill>
                <a:effectLst/>
                <a:latin typeface="Calibri" panose="020F0502020204030204" pitchFamily="34" charset="0"/>
                <a:ea typeface="Calibri" panose="020F0502020204030204" pitchFamily="34" charset="0"/>
              </a:rPr>
              <a:t>ohansson</a:t>
            </a:r>
            <a:r>
              <a:rPr lang="en-GB" sz="2400" dirty="0">
                <a:solidFill>
                  <a:srgbClr val="000000"/>
                </a:solidFill>
                <a:effectLst/>
                <a:latin typeface="Calibri" panose="020F0502020204030204" pitchFamily="34" charset="0"/>
                <a:ea typeface="Calibri" panose="020F0502020204030204" pitchFamily="34" charset="0"/>
              </a:rPr>
              <a:t>, M, and </a:t>
            </a:r>
            <a:r>
              <a:rPr lang="en-GB" sz="2400" dirty="0" err="1">
                <a:solidFill>
                  <a:srgbClr val="000000"/>
                </a:solidFill>
                <a:effectLst/>
                <a:latin typeface="Calibri" panose="020F0502020204030204" pitchFamily="34" charset="0"/>
                <a:ea typeface="Calibri" panose="020F0502020204030204" pitchFamily="34" charset="0"/>
              </a:rPr>
              <a:t>Messeter</a:t>
            </a:r>
            <a:r>
              <a:rPr lang="en-GB" sz="2400" dirty="0">
                <a:solidFill>
                  <a:srgbClr val="000000"/>
                </a:solidFill>
                <a:effectLst/>
                <a:latin typeface="Calibri" panose="020F0502020204030204" pitchFamily="34" charset="0"/>
                <a:ea typeface="Calibri" panose="020F0502020204030204" pitchFamily="34" charset="0"/>
              </a:rPr>
              <a:t>, J. (2005) ‘Presenting the user’. </a:t>
            </a:r>
            <a:r>
              <a:rPr lang="en-GB" sz="2400" i="1" u="sng" dirty="0">
                <a:solidFill>
                  <a:srgbClr val="0000FF"/>
                </a:solidFill>
                <a:effectLst/>
                <a:latin typeface="Calibri" panose="020F0502020204030204" pitchFamily="34" charset="0"/>
                <a:ea typeface="Calibri" panose="020F0502020204030204" pitchFamily="34" charset="0"/>
                <a:hlinkClick r:id="rId4"/>
              </a:rPr>
              <a:t>Digital Creativity</a:t>
            </a:r>
            <a:r>
              <a:rPr lang="en-GB" sz="2400" dirty="0">
                <a:solidFill>
                  <a:srgbClr val="000000"/>
                </a:solidFill>
                <a:effectLst/>
                <a:latin typeface="Calibri" panose="020F0502020204030204" pitchFamily="34" charset="0"/>
                <a:ea typeface="Calibri" panose="020F0502020204030204" pitchFamily="34" charset="0"/>
              </a:rPr>
              <a:t> 16(4) </a:t>
            </a:r>
            <a:endParaRPr lang="en-IE" dirty="0"/>
          </a:p>
          <a:p>
            <a:pPr marL="342900" indent="-342900" algn="l">
              <a:buFont typeface="Wingdings" panose="05000000000000000000" pitchFamily="2" charset="2"/>
              <a:buChar char="§"/>
            </a:pPr>
            <a:r>
              <a:rPr lang="en-IE" dirty="0"/>
              <a:t>M1-LU1-04 – F</a:t>
            </a:r>
            <a:r>
              <a:rPr lang="en-GB" sz="2400" dirty="0" err="1">
                <a:solidFill>
                  <a:srgbClr val="000000"/>
                </a:solidFill>
                <a:effectLst/>
                <a:latin typeface="Calibri" panose="020F0502020204030204" pitchFamily="34" charset="0"/>
                <a:ea typeface="Calibri" panose="020F0502020204030204" pitchFamily="34" charset="0"/>
              </a:rPr>
              <a:t>ulford</a:t>
            </a:r>
            <a:r>
              <a:rPr lang="en-GB" sz="2400" dirty="0">
                <a:solidFill>
                  <a:srgbClr val="000000"/>
                </a:solidFill>
                <a:effectLst/>
                <a:latin typeface="Calibri" panose="020F0502020204030204" pitchFamily="34" charset="0"/>
                <a:ea typeface="Calibri" panose="020F0502020204030204" pitchFamily="34" charset="0"/>
              </a:rPr>
              <a:t>, R. (1999) </a:t>
            </a:r>
            <a:r>
              <a:rPr lang="en-GB" sz="2400" i="1" u="sng" dirty="0">
                <a:solidFill>
                  <a:srgbClr val="0000FF"/>
                </a:solidFill>
                <a:effectLst/>
                <a:latin typeface="Calibri" panose="020F0502020204030204" pitchFamily="34" charset="0"/>
                <a:ea typeface="Calibri" panose="020F0502020204030204" pitchFamily="34" charset="0"/>
                <a:hlinkClick r:id="rId5"/>
              </a:rPr>
              <a:t>The Triumph of Narrative: Storytelling in Mass Culture</a:t>
            </a:r>
            <a:r>
              <a:rPr lang="en-GB" sz="2400" dirty="0">
                <a:solidFill>
                  <a:srgbClr val="000000"/>
                </a:solidFill>
                <a:effectLst/>
                <a:latin typeface="Calibri" panose="020F0502020204030204" pitchFamily="34" charset="0"/>
                <a:ea typeface="Calibri" panose="020F0502020204030204" pitchFamily="34" charset="0"/>
              </a:rPr>
              <a:t>. </a:t>
            </a:r>
            <a:endParaRPr lang="en-IE" dirty="0"/>
          </a:p>
          <a:p>
            <a:pPr algn="l"/>
            <a:endParaRPr lang="en-IE"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8" name="Untertitel 2">
            <a:extLst>
              <a:ext uri="{FF2B5EF4-FFF2-40B4-BE49-F238E27FC236}">
                <a16:creationId xmlns:a16="http://schemas.microsoft.com/office/drawing/2014/main" id="{F13C0FF5-435F-531D-B4C1-D56BAD9AC83D}"/>
              </a:ext>
            </a:extLst>
          </p:cNvPr>
          <p:cNvSpPr txBox="1">
            <a:spLocks/>
          </p:cNvSpPr>
          <p:nvPr/>
        </p:nvSpPr>
        <p:spPr>
          <a:xfrm>
            <a:off x="939908" y="5571198"/>
            <a:ext cx="8924339" cy="5467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IE" sz="2800" dirty="0"/>
              <a:t>Please also take some time to fill in your checklist.</a:t>
            </a:r>
          </a:p>
        </p:txBody>
      </p:sp>
    </p:spTree>
    <p:extLst>
      <p:ext uri="{BB962C8B-B14F-4D97-AF65-F5344CB8AC3E}">
        <p14:creationId xmlns:p14="http://schemas.microsoft.com/office/powerpoint/2010/main" val="2837713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Learning Unit 2</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914399" y="1183182"/>
            <a:ext cx="9218417" cy="2751493"/>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E" dirty="0"/>
          </a:p>
          <a:p>
            <a:r>
              <a:rPr lang="en-IE" sz="5400" b="1" dirty="0">
                <a:latin typeface="+mj-lt"/>
              </a:rPr>
              <a:t>Let‘s explore LU 2:</a:t>
            </a:r>
          </a:p>
          <a:p>
            <a:r>
              <a:rPr lang="en-US" sz="5400" dirty="0">
                <a:latin typeface="+mj-lt"/>
              </a:rPr>
              <a:t>Chatbots in Career Guidance and Introduction to the </a:t>
            </a:r>
            <a:r>
              <a:rPr lang="en-US" sz="5400" dirty="0" err="1">
                <a:latin typeface="+mj-lt"/>
              </a:rPr>
              <a:t>CareerBot</a:t>
            </a:r>
            <a:r>
              <a:rPr lang="en-US" sz="5400" dirty="0">
                <a:latin typeface="+mj-lt"/>
              </a:rPr>
              <a:t> Tool </a:t>
            </a:r>
            <a:endParaRPr lang="en-IE" sz="5400" dirty="0">
              <a:latin typeface="+mj-lt"/>
            </a:endParaRPr>
          </a:p>
        </p:txBody>
      </p:sp>
      <p:grpSp>
        <p:nvGrpSpPr>
          <p:cNvPr id="3" name="Gruppieren 2">
            <a:extLst>
              <a:ext uri="{FF2B5EF4-FFF2-40B4-BE49-F238E27FC236}">
                <a16:creationId xmlns:a16="http://schemas.microsoft.com/office/drawing/2014/main" id="{E41BC475-6BD0-6380-25EA-F1E9FC4AABCF}"/>
              </a:ext>
            </a:extLst>
          </p:cNvPr>
          <p:cNvGrpSpPr/>
          <p:nvPr/>
        </p:nvGrpSpPr>
        <p:grpSpPr>
          <a:xfrm>
            <a:off x="797939" y="6254322"/>
            <a:ext cx="11168942" cy="600164"/>
            <a:chOff x="797939" y="6254322"/>
            <a:chExt cx="11168942"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9B732766-1A9F-43B3-3C92-2EFF3C8BC3F4}"/>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1043259-BEF3-F454-78BA-82B7A5C35042}"/>
                </a:ext>
              </a:extLst>
            </p:cNvPr>
            <p:cNvSpPr>
              <a:spLocks noChangeArrowheads="1"/>
            </p:cNvSpPr>
            <p:nvPr/>
          </p:nvSpPr>
          <p:spPr bwMode="auto">
            <a:xfrm>
              <a:off x="2925568" y="6254322"/>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5122" name="Picture 2">
            <a:extLst>
              <a:ext uri="{FF2B5EF4-FFF2-40B4-BE49-F238E27FC236}">
                <a16:creationId xmlns:a16="http://schemas.microsoft.com/office/drawing/2014/main" id="{40D7E554-660E-8A96-0C15-A6A926512B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6640" y="4232621"/>
            <a:ext cx="3382598" cy="173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857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3600" b="1" dirty="0"/>
              <a:t>LU2: </a:t>
            </a:r>
            <a:r>
              <a:rPr lang="de-AT" sz="3600" dirty="0"/>
              <a:t>Learning Outcomes</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309409" y="5969562"/>
            <a:ext cx="8897741" cy="22244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8" name="Subtitle 7">
            <a:extLst>
              <a:ext uri="{FF2B5EF4-FFF2-40B4-BE49-F238E27FC236}">
                <a16:creationId xmlns:a16="http://schemas.microsoft.com/office/drawing/2014/main" id="{DDA10AF7-457B-AA87-797E-3AE525C7A1FF}"/>
              </a:ext>
            </a:extLst>
          </p:cNvPr>
          <p:cNvSpPr>
            <a:spLocks noGrp="1"/>
          </p:cNvSpPr>
          <p:nvPr>
            <p:ph type="subTitle" idx="1"/>
          </p:nvPr>
        </p:nvSpPr>
        <p:spPr>
          <a:xfrm>
            <a:off x="262858" y="1308662"/>
            <a:ext cx="9041313" cy="4960763"/>
          </a:xfrm>
        </p:spPr>
        <p:txBody>
          <a:bodyPr>
            <a:normAutofit fontScale="77500" lnSpcReduction="20000"/>
          </a:bodyPr>
          <a:lstStyle/>
          <a:p>
            <a:pPr algn="l"/>
            <a:r>
              <a:rPr lang="en-US" sz="3200" dirty="0" err="1"/>
              <a:t>ChatBots</a:t>
            </a:r>
            <a:r>
              <a:rPr lang="en-US" sz="3200" dirty="0"/>
              <a:t> in Career Guidance and Introduction to the </a:t>
            </a:r>
            <a:r>
              <a:rPr lang="en-US" sz="3200" dirty="0" err="1"/>
              <a:t>CareerBot</a:t>
            </a:r>
            <a:r>
              <a:rPr lang="en-US" sz="3200" dirty="0"/>
              <a:t> Tool </a:t>
            </a:r>
          </a:p>
          <a:p>
            <a:pPr algn="l"/>
            <a:r>
              <a:rPr lang="en-IE" sz="3200" b="1" dirty="0"/>
              <a:t> </a:t>
            </a:r>
          </a:p>
          <a:p>
            <a:pPr algn="l"/>
            <a:r>
              <a:rPr lang="en-IE" sz="3200" b="1" dirty="0"/>
              <a:t>  Chatbots and growing interest in their use in Career Guidance</a:t>
            </a:r>
          </a:p>
          <a:p>
            <a:pPr algn="l"/>
            <a:r>
              <a:rPr lang="en-IE" sz="3200" dirty="0"/>
              <a:t>Understand what a Chatbot is and why there is now more interest in using them in a Career Guidance Setting.</a:t>
            </a:r>
          </a:p>
          <a:p>
            <a:pPr algn="l"/>
            <a:endParaRPr lang="en-IE" sz="3200" b="1" dirty="0"/>
          </a:p>
          <a:p>
            <a:pPr algn="l"/>
            <a:r>
              <a:rPr lang="en-IE" sz="3200" b="1" dirty="0"/>
              <a:t>Getting Familiar with the </a:t>
            </a:r>
            <a:r>
              <a:rPr lang="en-IE" sz="3200" b="1" dirty="0" err="1"/>
              <a:t>CareerBot</a:t>
            </a:r>
            <a:r>
              <a:rPr lang="en-IE" sz="3200" b="1" dirty="0"/>
              <a:t> Tool and learning how to navigate its key features</a:t>
            </a:r>
          </a:p>
          <a:p>
            <a:pPr algn="l"/>
            <a:r>
              <a:rPr lang="en-IE" sz="3200" dirty="0"/>
              <a:t>By exploring the Key features in this LU, you will know how to use the tool and understand how the Bot used scripted conversation flows that generate live Labour Market information from various sources. </a:t>
            </a:r>
          </a:p>
          <a:p>
            <a:pPr algn="l"/>
            <a:endParaRPr lang="en-IE" sz="3200" b="1" dirty="0"/>
          </a:p>
          <a:p>
            <a:pPr algn="l"/>
            <a:r>
              <a:rPr lang="en-IE" sz="3200" b="1" dirty="0"/>
              <a:t> </a:t>
            </a:r>
          </a:p>
          <a:p>
            <a:pPr algn="l"/>
            <a:endParaRPr lang="en-IE" sz="3200" dirty="0"/>
          </a:p>
        </p:txBody>
      </p:sp>
      <p:pic>
        <p:nvPicPr>
          <p:cNvPr id="7" name="Picture 2" descr="MAN SITTING IN AN OFFICE">
            <a:extLst>
              <a:ext uri="{FF2B5EF4-FFF2-40B4-BE49-F238E27FC236}">
                <a16:creationId xmlns:a16="http://schemas.microsoft.com/office/drawing/2014/main" id="{8EA6F96F-FD10-0DAC-027F-A67D58B69F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9762" y="2603262"/>
            <a:ext cx="2172501" cy="21725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767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24299" y="644390"/>
            <a:ext cx="8924337" cy="613068"/>
          </a:xfrm>
        </p:spPr>
        <p:txBody>
          <a:bodyPr>
            <a:noAutofit/>
          </a:bodyPr>
          <a:lstStyle/>
          <a:p>
            <a:pPr algn="l"/>
            <a:r>
              <a:rPr lang="de-AT" sz="2800" b="1" dirty="0"/>
              <a:t>LU2: </a:t>
            </a:r>
            <a:r>
              <a:rPr lang="en-US" sz="2800" dirty="0"/>
              <a:t>Chatbots in Career Guidance and Introduction to the </a:t>
            </a:r>
            <a:r>
              <a:rPr lang="en-US" sz="2800" dirty="0" err="1"/>
              <a:t>CareerBot</a:t>
            </a:r>
            <a:r>
              <a:rPr lang="en-US" sz="2800" dirty="0"/>
              <a:t> Tool </a:t>
            </a:r>
            <a:br>
              <a:rPr lang="en-US" sz="2800" dirty="0"/>
            </a:b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901049"/>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309409" y="5969562"/>
            <a:ext cx="8897741" cy="22244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8" name="Subtitle 7">
            <a:extLst>
              <a:ext uri="{FF2B5EF4-FFF2-40B4-BE49-F238E27FC236}">
                <a16:creationId xmlns:a16="http://schemas.microsoft.com/office/drawing/2014/main" id="{DDA10AF7-457B-AA87-797E-3AE525C7A1FF}"/>
              </a:ext>
            </a:extLst>
          </p:cNvPr>
          <p:cNvSpPr>
            <a:spLocks noGrp="1"/>
          </p:cNvSpPr>
          <p:nvPr>
            <p:ph type="subTitle" idx="1"/>
          </p:nvPr>
        </p:nvSpPr>
        <p:spPr>
          <a:xfrm>
            <a:off x="209308" y="963467"/>
            <a:ext cx="9041313" cy="4960763"/>
          </a:xfrm>
        </p:spPr>
        <p:txBody>
          <a:bodyPr>
            <a:normAutofit/>
          </a:bodyPr>
          <a:lstStyle/>
          <a:p>
            <a:pPr algn="l"/>
            <a:r>
              <a:rPr lang="en-IE" sz="3200" b="1" dirty="0"/>
              <a:t>What is a Chatbot? </a:t>
            </a:r>
          </a:p>
          <a:p>
            <a:pPr algn="l"/>
            <a:r>
              <a:rPr lang="en-US" sz="2800" dirty="0"/>
              <a:t>A Chatbot can be described as a digital system that can be interacted with entirely through natural language via text or voice interfaces. </a:t>
            </a:r>
          </a:p>
          <a:p>
            <a:pPr marL="457200" indent="-457200" algn="l">
              <a:buFont typeface="Wingdings" panose="05000000000000000000" pitchFamily="2" charset="2"/>
              <a:buChar char="§"/>
            </a:pPr>
            <a:r>
              <a:rPr lang="en-US" sz="2800" dirty="0"/>
              <a:t>Chatbots are intended to automate conversations by simulating a human conversation partner and can be integrated into software, such as online platforms, digital assistants, or be interfaced through messaging services.</a:t>
            </a:r>
            <a:endParaRPr lang="en-IE" sz="2800" dirty="0"/>
          </a:p>
          <a:p>
            <a:pPr marL="457200" indent="-457200" algn="l">
              <a:buFont typeface="Wingdings" panose="05000000000000000000" pitchFamily="2" charset="2"/>
              <a:buChar char="§"/>
            </a:pPr>
            <a:r>
              <a:rPr lang="en-US" sz="2600" dirty="0"/>
              <a:t>Chatbots can be an effective tool for providing personalized information</a:t>
            </a:r>
            <a:endParaRPr lang="en-IE" sz="2600" dirty="0"/>
          </a:p>
        </p:txBody>
      </p:sp>
      <p:pic>
        <p:nvPicPr>
          <p:cNvPr id="7" name="Picture 6">
            <a:extLst>
              <a:ext uri="{FF2B5EF4-FFF2-40B4-BE49-F238E27FC236}">
                <a16:creationId xmlns:a16="http://schemas.microsoft.com/office/drawing/2014/main" id="{17545352-38E1-795E-3DB5-5724343F2F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3349" y="3005667"/>
            <a:ext cx="2705100" cy="1515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510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24299" y="644390"/>
            <a:ext cx="8924337" cy="613068"/>
          </a:xfrm>
        </p:spPr>
        <p:txBody>
          <a:bodyPr>
            <a:noAutofit/>
          </a:bodyPr>
          <a:lstStyle/>
          <a:p>
            <a:pPr algn="l"/>
            <a:r>
              <a:rPr lang="de-AT" sz="2800" b="1" dirty="0"/>
              <a:t>LU2: </a:t>
            </a:r>
            <a:r>
              <a:rPr lang="en-US" sz="2800" dirty="0"/>
              <a:t>Chatbots in Career Guidance and Introduction to the </a:t>
            </a:r>
            <a:r>
              <a:rPr lang="en-US" sz="2800" dirty="0" err="1"/>
              <a:t>CareerBot</a:t>
            </a:r>
            <a:r>
              <a:rPr lang="en-US" sz="2800" dirty="0"/>
              <a:t> Tool </a:t>
            </a:r>
            <a:br>
              <a:rPr lang="en-US" sz="2800" dirty="0"/>
            </a:b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901049"/>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309409" y="5969562"/>
            <a:ext cx="8897741" cy="22244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8" name="Subtitle 7">
            <a:extLst>
              <a:ext uri="{FF2B5EF4-FFF2-40B4-BE49-F238E27FC236}">
                <a16:creationId xmlns:a16="http://schemas.microsoft.com/office/drawing/2014/main" id="{DDA10AF7-457B-AA87-797E-3AE525C7A1FF}"/>
              </a:ext>
            </a:extLst>
          </p:cNvPr>
          <p:cNvSpPr>
            <a:spLocks noGrp="1"/>
          </p:cNvSpPr>
          <p:nvPr>
            <p:ph type="subTitle" idx="1"/>
          </p:nvPr>
        </p:nvSpPr>
        <p:spPr>
          <a:xfrm>
            <a:off x="209308" y="963467"/>
            <a:ext cx="9041313" cy="4960763"/>
          </a:xfrm>
        </p:spPr>
        <p:txBody>
          <a:bodyPr>
            <a:normAutofit/>
          </a:bodyPr>
          <a:lstStyle/>
          <a:p>
            <a:pPr algn="l"/>
            <a:r>
              <a:rPr lang="en-IE" sz="2800" b="1" dirty="0"/>
              <a:t>Chatbots in Career Guidance </a:t>
            </a:r>
          </a:p>
          <a:p>
            <a:pPr algn="l"/>
            <a:r>
              <a:rPr lang="en-US" sz="2000" dirty="0"/>
              <a:t>There has been a growing interest in using chatbots for career advice, guidance, and counselling in recent years. </a:t>
            </a:r>
          </a:p>
          <a:p>
            <a:pPr marL="342900" indent="-342900" algn="l">
              <a:buFont typeface="Wingdings" panose="05000000000000000000" pitchFamily="2" charset="2"/>
              <a:buChar char="§"/>
            </a:pPr>
            <a:r>
              <a:rPr lang="en-GB" sz="2000" dirty="0">
                <a:latin typeface="Calibri" panose="020F0502020204030204" pitchFamily="34" charset="0"/>
                <a:ea typeface="Calibri" panose="020F0502020204030204" pitchFamily="34" charset="0"/>
              </a:rPr>
              <a:t>C</a:t>
            </a:r>
            <a:r>
              <a:rPr lang="en-GB" sz="2000" dirty="0">
                <a:effectLst/>
                <a:latin typeface="Calibri" panose="020F0502020204030204" pitchFamily="34" charset="0"/>
                <a:ea typeface="Calibri" panose="020F0502020204030204" pitchFamily="34" charset="0"/>
              </a:rPr>
              <a:t>hatbots can provide immediate and personalized information to users, 24 hours a day.</a:t>
            </a:r>
          </a:p>
          <a:p>
            <a:pPr marL="285750" indent="-285750" algn="l">
              <a:buFont typeface="Wingdings" panose="05000000000000000000" pitchFamily="2" charset="2"/>
              <a:buChar char="§"/>
            </a:pPr>
            <a:r>
              <a:rPr lang="en-GB" sz="2000" dirty="0">
                <a:latin typeface="Calibri" panose="020F0502020204030204" pitchFamily="34" charset="0"/>
                <a:ea typeface="Calibri" panose="020F0502020204030204" pitchFamily="34" charset="0"/>
              </a:rPr>
              <a:t>Chatbots are </a:t>
            </a:r>
            <a:r>
              <a:rPr lang="en-GB" sz="2000" dirty="0">
                <a:effectLst/>
                <a:latin typeface="Calibri" panose="020F0502020204030204" pitchFamily="34" charset="0"/>
                <a:ea typeface="Calibri" panose="020F0502020204030204" pitchFamily="34" charset="0"/>
              </a:rPr>
              <a:t>accessed easily and conveniently, making them a useful tool for individuals who may not have access to other forms of career advice, guidance, and counselling. </a:t>
            </a:r>
          </a:p>
          <a:p>
            <a:pPr marL="285750" indent="-285750" algn="l">
              <a:buFont typeface="Wingdings" panose="05000000000000000000" pitchFamily="2" charset="2"/>
              <a:buChar char="§"/>
            </a:pPr>
            <a:r>
              <a:rPr lang="en-GB" sz="2000" dirty="0">
                <a:latin typeface="Calibri" panose="020F0502020204030204" pitchFamily="34" charset="0"/>
                <a:ea typeface="Calibri" panose="020F0502020204030204" pitchFamily="34" charset="0"/>
              </a:rPr>
              <a:t>C</a:t>
            </a:r>
            <a:r>
              <a:rPr lang="en-GB" sz="2000" dirty="0">
                <a:effectLst/>
                <a:latin typeface="Calibri" panose="020F0502020204030204" pitchFamily="34" charset="0"/>
                <a:ea typeface="Calibri" panose="020F0502020204030204" pitchFamily="34" charset="0"/>
              </a:rPr>
              <a:t>hatbots can be an effective tool for providing personalized information and support to individuals with disabilities, who may face barriers to accessing other forms of career advice, guidance, and counselling. </a:t>
            </a:r>
          </a:p>
          <a:p>
            <a:pPr marL="285750" indent="-285750" algn="l">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rPr>
              <a:t>it is important to note that chatbots are not a replacement for human career advisers and should be used as part of a broader career advice, guidance, and counselling strategy.</a:t>
            </a:r>
            <a:r>
              <a:rPr lang="en-GB" sz="2000" dirty="0">
                <a:effectLst/>
                <a:latin typeface="Calibri" panose="020F0502020204030204" pitchFamily="34" charset="0"/>
                <a:ea typeface="Calibri" panose="020F0502020204030204" pitchFamily="34" charset="0"/>
                <a:cs typeface="Arial" panose="020B0604020202020204" pitchFamily="34" charset="0"/>
              </a:rPr>
              <a:t> </a:t>
            </a:r>
            <a:endParaRPr lang="en-IE" sz="2000" dirty="0"/>
          </a:p>
        </p:txBody>
      </p:sp>
      <p:pic>
        <p:nvPicPr>
          <p:cNvPr id="7" name="Picture 2">
            <a:extLst>
              <a:ext uri="{FF2B5EF4-FFF2-40B4-BE49-F238E27FC236}">
                <a16:creationId xmlns:a16="http://schemas.microsoft.com/office/drawing/2014/main" id="{F12C5F8B-161D-B67C-E39F-BEB5AAEAFB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8636" y="2732740"/>
            <a:ext cx="1568599" cy="2061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754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24299" y="644390"/>
            <a:ext cx="8924337" cy="613068"/>
          </a:xfrm>
        </p:spPr>
        <p:txBody>
          <a:bodyPr>
            <a:noAutofit/>
          </a:bodyPr>
          <a:lstStyle/>
          <a:p>
            <a:pPr algn="l"/>
            <a:r>
              <a:rPr lang="de-AT" sz="2800" b="1" dirty="0"/>
              <a:t>LU2: </a:t>
            </a:r>
            <a:r>
              <a:rPr lang="en-US" sz="2800" dirty="0"/>
              <a:t>Chatbots in Career Guidance and Introduction to the </a:t>
            </a:r>
            <a:r>
              <a:rPr lang="en-US" sz="2800" dirty="0" err="1"/>
              <a:t>CareerBot</a:t>
            </a:r>
            <a:r>
              <a:rPr lang="en-US" sz="2800" dirty="0"/>
              <a:t> Tool </a:t>
            </a:r>
            <a:br>
              <a:rPr lang="en-US" sz="2800" dirty="0"/>
            </a:b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901049"/>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309409" y="5969562"/>
            <a:ext cx="8897741" cy="22244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8" name="Subtitle 7">
            <a:extLst>
              <a:ext uri="{FF2B5EF4-FFF2-40B4-BE49-F238E27FC236}">
                <a16:creationId xmlns:a16="http://schemas.microsoft.com/office/drawing/2014/main" id="{DDA10AF7-457B-AA87-797E-3AE525C7A1FF}"/>
              </a:ext>
            </a:extLst>
          </p:cNvPr>
          <p:cNvSpPr>
            <a:spLocks noGrp="1"/>
          </p:cNvSpPr>
          <p:nvPr>
            <p:ph type="subTitle" idx="1"/>
          </p:nvPr>
        </p:nvSpPr>
        <p:spPr>
          <a:xfrm>
            <a:off x="369737" y="1156428"/>
            <a:ext cx="9429992" cy="4993484"/>
          </a:xfrm>
        </p:spPr>
        <p:txBody>
          <a:bodyPr>
            <a:normAutofit fontScale="70000" lnSpcReduction="20000"/>
          </a:bodyPr>
          <a:lstStyle/>
          <a:p>
            <a:pPr algn="l"/>
            <a:r>
              <a:rPr lang="en-US" sz="3100" b="1" dirty="0" err="1"/>
              <a:t>Naviagting</a:t>
            </a:r>
            <a:r>
              <a:rPr lang="en-US" sz="3100" b="1" dirty="0"/>
              <a:t> t</a:t>
            </a:r>
            <a:r>
              <a:rPr lang="en-IE" sz="3100" b="1" dirty="0"/>
              <a:t>he </a:t>
            </a:r>
            <a:r>
              <a:rPr lang="en-IE" sz="3100" b="1" dirty="0" err="1"/>
              <a:t>CareerBot</a:t>
            </a:r>
            <a:r>
              <a:rPr lang="en-IE" sz="3100" b="1" dirty="0"/>
              <a:t> Tool </a:t>
            </a:r>
          </a:p>
          <a:p>
            <a:pPr algn="l"/>
            <a:r>
              <a:rPr lang="en-IE" sz="3100" dirty="0"/>
              <a:t>Access the tool here: </a:t>
            </a:r>
            <a:r>
              <a:rPr lang="en-IE" sz="3100" dirty="0">
                <a:solidFill>
                  <a:srgbClr val="0563C1"/>
                </a:solidFill>
                <a:hlinkClick r:id="rId5">
                  <a:extLst>
                    <a:ext uri="{A12FA001-AC4F-418D-AE19-62706E023703}">
                      <ahyp:hlinkClr xmlns:ahyp="http://schemas.microsoft.com/office/drawing/2018/hyperlinkcolor" val="tx"/>
                    </a:ext>
                  </a:extLst>
                </a:hlinkClick>
              </a:rPr>
              <a:t>https://careerbot.eu/bot/bot.html</a:t>
            </a:r>
            <a:endParaRPr lang="en-IE" sz="3100" dirty="0"/>
          </a:p>
          <a:p>
            <a:pPr algn="l"/>
            <a:r>
              <a:rPr lang="en-IE" sz="3100" dirty="0"/>
              <a:t>Watch this Introduction Video to get familiar with the Project</a:t>
            </a:r>
            <a:r>
              <a:rPr lang="en-GB" sz="3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6"/>
              </a:rPr>
              <a:t>https://www.youtube.com/watch?v=UJ836hxw39c&amp;t=2s</a:t>
            </a:r>
            <a:endParaRPr lang="en-IE" sz="3100" dirty="0"/>
          </a:p>
          <a:p>
            <a:pPr algn="l"/>
            <a:endParaRPr lang="en-IE" sz="3100" b="1" dirty="0"/>
          </a:p>
          <a:p>
            <a:pPr marL="457200" indent="-457200" algn="l">
              <a:buFont typeface="Wingdings" panose="05000000000000000000" pitchFamily="2" charset="2"/>
              <a:buChar char="§"/>
              <a:tabLst>
                <a:tab pos="180340" algn="l"/>
              </a:tabLst>
            </a:pPr>
            <a:r>
              <a:rPr lang="en-GB" sz="3100" dirty="0">
                <a:effectLst/>
                <a:latin typeface="Calibri" panose="020F0502020204030204" pitchFamily="34" charset="0"/>
                <a:ea typeface="Calibri" panose="020F0502020204030204" pitchFamily="34" charset="0"/>
              </a:rPr>
              <a:t>Users can then explore five features of the Bot which operate using scripted conversation flows which requires users to both click options provided to navigate the conversation and input responses to gather personalised LMI. </a:t>
            </a:r>
          </a:p>
          <a:p>
            <a:pPr marL="457200" indent="-457200" algn="l">
              <a:buFont typeface="Wingdings" panose="05000000000000000000" pitchFamily="2" charset="2"/>
              <a:buChar char="§"/>
              <a:tabLst>
                <a:tab pos="180340" algn="l"/>
              </a:tabLst>
            </a:pPr>
            <a:r>
              <a:rPr lang="en-GB" sz="3100" dirty="0">
                <a:effectLst/>
                <a:latin typeface="Calibri" panose="020F0502020204030204" pitchFamily="34" charset="0"/>
                <a:ea typeface="Calibri" panose="020F0502020204030204" pitchFamily="34" charset="0"/>
              </a:rPr>
              <a:t>The </a:t>
            </a:r>
            <a:r>
              <a:rPr lang="en-GB" sz="3100" dirty="0" err="1">
                <a:effectLst/>
                <a:latin typeface="Calibri" panose="020F0502020204030204" pitchFamily="34" charset="0"/>
                <a:ea typeface="Calibri" panose="020F0502020204030204" pitchFamily="34" charset="0"/>
              </a:rPr>
              <a:t>CareerBot</a:t>
            </a:r>
            <a:r>
              <a:rPr lang="en-GB" sz="3100" dirty="0">
                <a:effectLst/>
                <a:latin typeface="Calibri" panose="020F0502020204030204" pitchFamily="34" charset="0"/>
                <a:ea typeface="Calibri" panose="020F0502020204030204" pitchFamily="34" charset="0"/>
              </a:rPr>
              <a:t> tool generates live Job Advertisements, Labour Market information sourced from CEDEFOP: Skills OVATE, European Skills, Competences, Qualifications and Occupations (ESCO)  and Videos with tips and advice for Users. Users can choose their Location of Searches (Ireland, Austria, Spain and Greece).</a:t>
            </a:r>
          </a:p>
          <a:p>
            <a:pPr algn="l">
              <a:tabLst>
                <a:tab pos="180340" algn="l"/>
              </a:tabLst>
            </a:pPr>
            <a:endParaRPr lang="en-GB" sz="3100" dirty="0">
              <a:latin typeface="Calibri" panose="020F0502020204030204" pitchFamily="34" charset="0"/>
            </a:endParaRPr>
          </a:p>
          <a:p>
            <a:pPr algn="l">
              <a:tabLst>
                <a:tab pos="180340" algn="l"/>
              </a:tabLst>
            </a:pPr>
            <a:r>
              <a:rPr lang="en-IE" sz="3100" dirty="0">
                <a:effectLst/>
              </a:rPr>
              <a:t> </a:t>
            </a:r>
            <a:r>
              <a:rPr lang="de-AT" sz="31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7"/>
              </a:rPr>
              <a:t>https://www.cedefop.europa.eu/en/tools/skills-online-vacancies</a:t>
            </a:r>
            <a:endParaRPr lang="en-IE" sz="3100" dirty="0">
              <a:effectLst/>
              <a:latin typeface="Calibri" panose="020F0502020204030204" pitchFamily="34" charset="0"/>
              <a:ea typeface="Calibri" panose="020F0502020204030204" pitchFamily="34" charset="0"/>
              <a:cs typeface="Arial" panose="020B0604020202020204" pitchFamily="34" charset="0"/>
            </a:endParaRPr>
          </a:p>
          <a:p>
            <a:pPr algn="l">
              <a:tabLst>
                <a:tab pos="180340" algn="l"/>
              </a:tabLst>
            </a:pPr>
            <a:r>
              <a:rPr lang="de-AT" sz="31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8"/>
              </a:rPr>
              <a:t>https://esco.ec.europa.eu/en</a:t>
            </a:r>
            <a:endParaRPr lang="en-IE" sz="3100" dirty="0">
              <a:effectLst/>
              <a:latin typeface="Calibri" panose="020F0502020204030204" pitchFamily="34" charset="0"/>
              <a:ea typeface="Calibri" panose="020F0502020204030204" pitchFamily="34" charset="0"/>
              <a:cs typeface="Arial" panose="020B0604020202020204" pitchFamily="34" charset="0"/>
            </a:endParaRPr>
          </a:p>
          <a:p>
            <a:pPr>
              <a:tabLst>
                <a:tab pos="180340" algn="l"/>
              </a:tabLst>
            </a:pPr>
            <a:endParaRPr lang="en-IE" sz="2800" b="1" dirty="0"/>
          </a:p>
        </p:txBody>
      </p:sp>
      <p:pic>
        <p:nvPicPr>
          <p:cNvPr id="3" name="Picture 2">
            <a:extLst>
              <a:ext uri="{FF2B5EF4-FFF2-40B4-BE49-F238E27FC236}">
                <a16:creationId xmlns:a16="http://schemas.microsoft.com/office/drawing/2014/main" id="{BFCBBF9E-AA44-6D5E-32FB-735C0742ACDE}"/>
              </a:ext>
            </a:extLst>
          </p:cNvPr>
          <p:cNvPicPr>
            <a:picLocks noChangeAspect="1"/>
          </p:cNvPicPr>
          <p:nvPr/>
        </p:nvPicPr>
        <p:blipFill>
          <a:blip r:embed="rId9"/>
          <a:stretch>
            <a:fillRect/>
          </a:stretch>
        </p:blipFill>
        <p:spPr>
          <a:xfrm rot="666347">
            <a:off x="10127864" y="3869322"/>
            <a:ext cx="1338186" cy="133818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33602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24299" y="644390"/>
            <a:ext cx="8924337" cy="613068"/>
          </a:xfrm>
        </p:spPr>
        <p:txBody>
          <a:bodyPr>
            <a:noAutofit/>
          </a:bodyPr>
          <a:lstStyle/>
          <a:p>
            <a:pPr algn="l"/>
            <a:r>
              <a:rPr lang="de-AT" sz="2800" b="1" dirty="0"/>
              <a:t>LU2: </a:t>
            </a:r>
            <a:r>
              <a:rPr lang="en-US" sz="2800" dirty="0"/>
              <a:t>Chatbots in Career Guidance and Introduction to the </a:t>
            </a:r>
            <a:r>
              <a:rPr lang="en-US" sz="2800" dirty="0" err="1"/>
              <a:t>CareerBot</a:t>
            </a:r>
            <a:r>
              <a:rPr lang="en-US" sz="2800" dirty="0"/>
              <a:t> Tool </a:t>
            </a:r>
            <a:br>
              <a:rPr lang="en-US" sz="2800" dirty="0"/>
            </a:b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901049"/>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309409" y="5969562"/>
            <a:ext cx="8897741" cy="22244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490246" y="6292485"/>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8" name="Subtitle 7">
            <a:extLst>
              <a:ext uri="{FF2B5EF4-FFF2-40B4-BE49-F238E27FC236}">
                <a16:creationId xmlns:a16="http://schemas.microsoft.com/office/drawing/2014/main" id="{DDA10AF7-457B-AA87-797E-3AE525C7A1FF}"/>
              </a:ext>
            </a:extLst>
          </p:cNvPr>
          <p:cNvSpPr>
            <a:spLocks noGrp="1"/>
          </p:cNvSpPr>
          <p:nvPr>
            <p:ph type="subTitle" idx="1"/>
          </p:nvPr>
        </p:nvSpPr>
        <p:spPr>
          <a:xfrm>
            <a:off x="209308" y="1118872"/>
            <a:ext cx="10623792" cy="5000622"/>
          </a:xfrm>
        </p:spPr>
        <p:txBody>
          <a:bodyPr>
            <a:normAutofit/>
          </a:bodyPr>
          <a:lstStyle/>
          <a:p>
            <a:pPr algn="l">
              <a:tabLst>
                <a:tab pos="180340" algn="l"/>
              </a:tabLst>
            </a:pPr>
            <a:r>
              <a:rPr lang="en-IE" sz="3100" dirty="0">
                <a:effectLst/>
              </a:rPr>
              <a:t>The key features of the Bot include: </a:t>
            </a:r>
          </a:p>
          <a:p>
            <a:pPr algn="l">
              <a:tabLst>
                <a:tab pos="180340" algn="l"/>
              </a:tabLst>
            </a:pPr>
            <a:endParaRPr lang="en-US" sz="2800" b="1" dirty="0"/>
          </a:p>
          <a:p>
            <a:pPr marL="457200" indent="-457200" algn="l">
              <a:buFont typeface="Wingdings" panose="05000000000000000000" pitchFamily="2" charset="2"/>
              <a:buChar char="§"/>
              <a:tabLst>
                <a:tab pos="180340" algn="l"/>
              </a:tabLst>
            </a:pPr>
            <a:r>
              <a:rPr lang="en-US" b="1" dirty="0"/>
              <a:t>Demand for Jobs and Skills: </a:t>
            </a:r>
            <a:r>
              <a:rPr lang="en-US" dirty="0"/>
              <a:t>gain an overview through statistical information and graphics of information of the selected Country’s </a:t>
            </a:r>
            <a:r>
              <a:rPr lang="en-US" dirty="0" err="1"/>
              <a:t>Labour</a:t>
            </a:r>
            <a:r>
              <a:rPr lang="en-US" dirty="0"/>
              <a:t> market, these features include: ‘Most requested skills in 2021’ Future employment change’ ‘Future Employment growth in 2020-2030’ ‘Future needs (total job opening) by occupation in 2020-2030 – sourced by CEDEFOP. </a:t>
            </a:r>
          </a:p>
          <a:p>
            <a:pPr marL="457200" indent="-457200" algn="l">
              <a:buFont typeface="Wingdings" panose="05000000000000000000" pitchFamily="2" charset="2"/>
              <a:buChar char="§"/>
              <a:tabLst>
                <a:tab pos="180340" algn="l"/>
              </a:tabLst>
            </a:pPr>
            <a:r>
              <a:rPr lang="en-US" b="1" dirty="0" err="1"/>
              <a:t>Jobfinder</a:t>
            </a:r>
            <a:r>
              <a:rPr lang="en-US" b="1" dirty="0"/>
              <a:t>:</a:t>
            </a:r>
            <a:r>
              <a:rPr lang="en-US" dirty="0"/>
              <a:t> search for job openings in your region. The bot integrates live information on current job offerings using various Application </a:t>
            </a:r>
            <a:r>
              <a:rPr lang="en-US" dirty="0" err="1"/>
              <a:t>Programme</a:t>
            </a:r>
            <a:r>
              <a:rPr lang="en-US" dirty="0"/>
              <a:t> Interfaces (API). The searches can be conducted in Ireland, Austria, Greece, and Spain. More specific data is available for regions in each of the mentioned countries , you can search for jobs in e.g. Dublin, Innsbruck, Athens, Málaga. </a:t>
            </a:r>
          </a:p>
          <a:p>
            <a:pPr algn="l">
              <a:tabLst>
                <a:tab pos="180340" algn="l"/>
              </a:tabLst>
            </a:pPr>
            <a:endParaRPr lang="en-IE" sz="2800" b="1" dirty="0"/>
          </a:p>
        </p:txBody>
      </p:sp>
    </p:spTree>
    <p:extLst>
      <p:ext uri="{BB962C8B-B14F-4D97-AF65-F5344CB8AC3E}">
        <p14:creationId xmlns:p14="http://schemas.microsoft.com/office/powerpoint/2010/main" val="1134606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24299" y="644390"/>
            <a:ext cx="8924337" cy="613068"/>
          </a:xfrm>
        </p:spPr>
        <p:txBody>
          <a:bodyPr>
            <a:noAutofit/>
          </a:bodyPr>
          <a:lstStyle/>
          <a:p>
            <a:pPr algn="l"/>
            <a:r>
              <a:rPr lang="de-AT" sz="2800" b="1" dirty="0"/>
              <a:t>LU2</a:t>
            </a:r>
            <a:r>
              <a:rPr lang="de-AT" sz="2800" dirty="0"/>
              <a:t>: </a:t>
            </a:r>
            <a:r>
              <a:rPr lang="en-US" sz="2800" dirty="0"/>
              <a:t>Chatbots in Career Guidance and Introduction to the </a:t>
            </a:r>
            <a:r>
              <a:rPr lang="en-US" sz="2800" dirty="0" err="1"/>
              <a:t>CareerBot</a:t>
            </a:r>
            <a:r>
              <a:rPr lang="en-US" sz="2800" dirty="0"/>
              <a:t> Tool </a:t>
            </a:r>
            <a:br>
              <a:rPr lang="en-US" sz="2800" dirty="0"/>
            </a:b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901049"/>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309409" y="5969562"/>
            <a:ext cx="8897741" cy="22244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8" name="Subtitle 7">
            <a:extLst>
              <a:ext uri="{FF2B5EF4-FFF2-40B4-BE49-F238E27FC236}">
                <a16:creationId xmlns:a16="http://schemas.microsoft.com/office/drawing/2014/main" id="{DDA10AF7-457B-AA87-797E-3AE525C7A1FF}"/>
              </a:ext>
            </a:extLst>
          </p:cNvPr>
          <p:cNvSpPr>
            <a:spLocks noGrp="1"/>
          </p:cNvSpPr>
          <p:nvPr>
            <p:ph type="subTitle" idx="1"/>
          </p:nvPr>
        </p:nvSpPr>
        <p:spPr>
          <a:xfrm>
            <a:off x="318644" y="1196865"/>
            <a:ext cx="9429992" cy="4993484"/>
          </a:xfrm>
        </p:spPr>
        <p:txBody>
          <a:bodyPr>
            <a:normAutofit/>
          </a:bodyPr>
          <a:lstStyle/>
          <a:p>
            <a:pPr algn="l">
              <a:tabLst>
                <a:tab pos="180340" algn="l"/>
              </a:tabLst>
            </a:pPr>
            <a:r>
              <a:rPr lang="en-IE" sz="3100" dirty="0">
                <a:effectLst/>
              </a:rPr>
              <a:t>The key features of the Bot include: </a:t>
            </a:r>
            <a:endParaRPr lang="en-US" sz="2800" b="1" dirty="0"/>
          </a:p>
          <a:p>
            <a:pPr marL="457200" indent="-457200" algn="l">
              <a:buFont typeface="Wingdings" panose="05000000000000000000" pitchFamily="2" charset="2"/>
              <a:buChar char="§"/>
              <a:tabLst>
                <a:tab pos="180340" algn="l"/>
              </a:tabLst>
            </a:pPr>
            <a:r>
              <a:rPr lang="en-US" sz="2800" b="1" dirty="0"/>
              <a:t>Info on Jobs and Skills: </a:t>
            </a:r>
            <a:r>
              <a:rPr lang="en-US" sz="2800" dirty="0"/>
              <a:t>search skills necessary for certain jobs, descriptions of jobs and examples, and receive definitions on Skills and knowledge to prepare for Job searching and developing a Career Portfolio.  </a:t>
            </a:r>
          </a:p>
          <a:p>
            <a:pPr marL="457200" indent="-457200" algn="l">
              <a:buFont typeface="Wingdings" panose="05000000000000000000" pitchFamily="2" charset="2"/>
              <a:buChar char="§"/>
              <a:tabLst>
                <a:tab pos="180340" algn="l"/>
              </a:tabLst>
            </a:pPr>
            <a:r>
              <a:rPr lang="en-US" sz="2800" b="1" dirty="0"/>
              <a:t>Application &amp; CV: </a:t>
            </a:r>
            <a:r>
              <a:rPr lang="en-US" sz="2800" dirty="0"/>
              <a:t>access general tips through short videos on CV and cover letter writing for clients and includes a reference to </a:t>
            </a:r>
            <a:r>
              <a:rPr lang="en-US" sz="2800" dirty="0" err="1"/>
              <a:t>Europass</a:t>
            </a:r>
            <a:r>
              <a:rPr lang="en-US" sz="2800" dirty="0"/>
              <a:t> and its helpful CV templates. </a:t>
            </a:r>
          </a:p>
          <a:p>
            <a:pPr marL="457200" indent="-457200" algn="l">
              <a:buFont typeface="Wingdings" panose="05000000000000000000" pitchFamily="2" charset="2"/>
              <a:buChar char="§"/>
              <a:tabLst>
                <a:tab pos="180340" algn="l"/>
              </a:tabLst>
            </a:pPr>
            <a:r>
              <a:rPr lang="en-US" sz="2800" b="1" dirty="0"/>
              <a:t>Interview: </a:t>
            </a:r>
            <a:r>
              <a:rPr lang="en-US" sz="2800" dirty="0"/>
              <a:t>access general tips through short videos on how to Interview preparation and </a:t>
            </a:r>
          </a:p>
          <a:p>
            <a:pPr algn="l">
              <a:tabLst>
                <a:tab pos="180340" algn="l"/>
              </a:tabLst>
            </a:pPr>
            <a:endParaRPr lang="en-IE" sz="2800" b="1" dirty="0"/>
          </a:p>
        </p:txBody>
      </p:sp>
    </p:spTree>
    <p:extLst>
      <p:ext uri="{BB962C8B-B14F-4D97-AF65-F5344CB8AC3E}">
        <p14:creationId xmlns:p14="http://schemas.microsoft.com/office/powerpoint/2010/main" val="163750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879026"/>
            <a:ext cx="8924339" cy="546754"/>
          </a:xfrm>
        </p:spPr>
        <p:txBody>
          <a:bodyPr>
            <a:normAutofit/>
          </a:bodyPr>
          <a:lstStyle/>
          <a:p>
            <a:pPr algn="l"/>
            <a:r>
              <a:rPr lang="de-AT" dirty="0"/>
              <a:t>Module 3 consists of 5 Learning Units with the following content: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14398" y="1425780"/>
            <a:ext cx="9131302" cy="4094454"/>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de-AT" sz="7200" dirty="0"/>
              <a:t>Learning Unit 1: </a:t>
            </a:r>
            <a:r>
              <a:rPr lang="en-US" sz="7200" b="1" dirty="0"/>
              <a:t>The practical application of User Personas as learning tools in a </a:t>
            </a:r>
            <a:r>
              <a:rPr lang="en-US" sz="7200" b="1" dirty="0" err="1"/>
              <a:t>Careerbot</a:t>
            </a:r>
            <a:r>
              <a:rPr lang="en-US" sz="7200" b="1" dirty="0"/>
              <a:t> Methodology</a:t>
            </a:r>
          </a:p>
          <a:p>
            <a:pPr marL="685800" indent="-685800" algn="just">
              <a:lnSpc>
                <a:spcPct val="100000"/>
              </a:lnSpc>
              <a:spcAft>
                <a:spcPts val="1000"/>
              </a:spcAft>
              <a:buFont typeface="Wingdings" panose="05000000000000000000" pitchFamily="2" charset="2"/>
              <a:buChar char="§"/>
              <a:tabLst>
                <a:tab pos="660400" algn="l"/>
              </a:tabLst>
            </a:pPr>
            <a:r>
              <a:rPr lang="en-GB" sz="7200" dirty="0"/>
              <a:t>What User Personas are and their purpose in Technology Development </a:t>
            </a:r>
            <a:endParaRPr lang="en-IE" sz="7200" dirty="0"/>
          </a:p>
          <a:p>
            <a:pPr marL="685800" lvl="0" indent="-685800" algn="just">
              <a:lnSpc>
                <a:spcPct val="100000"/>
              </a:lnSpc>
              <a:spcAft>
                <a:spcPts val="1000"/>
              </a:spcAft>
              <a:buFont typeface="Wingdings" panose="05000000000000000000" pitchFamily="2" charset="2"/>
              <a:buChar char="§"/>
              <a:tabLst>
                <a:tab pos="660400" algn="l"/>
              </a:tabLst>
            </a:pPr>
            <a:r>
              <a:rPr lang="en-GB" sz="7200" dirty="0"/>
              <a:t>Why employ User Personas as learning tools in a </a:t>
            </a:r>
            <a:r>
              <a:rPr lang="en-GB" sz="7200" dirty="0" err="1"/>
              <a:t>CareerBot</a:t>
            </a:r>
            <a:r>
              <a:rPr lang="en-GB" sz="7200" dirty="0"/>
              <a:t> Methodology</a:t>
            </a:r>
          </a:p>
          <a:p>
            <a:pPr lvl="0" algn="just">
              <a:lnSpc>
                <a:spcPct val="100000"/>
              </a:lnSpc>
              <a:spcAft>
                <a:spcPts val="1000"/>
              </a:spcAft>
              <a:tabLst>
                <a:tab pos="660400" algn="l"/>
              </a:tabLst>
            </a:pPr>
            <a:r>
              <a:rPr lang="de-AT" sz="7200" dirty="0"/>
              <a:t>Learning Unit 2: </a:t>
            </a:r>
            <a:r>
              <a:rPr lang="en-US" sz="7200" b="1" dirty="0"/>
              <a:t>Chatbots in Career Guidance and Introduction to the </a:t>
            </a:r>
            <a:r>
              <a:rPr lang="en-US" sz="7200" b="1" dirty="0" err="1"/>
              <a:t>CareerBot</a:t>
            </a:r>
            <a:r>
              <a:rPr lang="en-US" sz="7200" b="1" dirty="0"/>
              <a:t> Tool.</a:t>
            </a:r>
          </a:p>
          <a:p>
            <a:pPr marL="685800" indent="-685800" algn="just">
              <a:lnSpc>
                <a:spcPct val="100000"/>
              </a:lnSpc>
              <a:spcAft>
                <a:spcPts val="1000"/>
              </a:spcAft>
              <a:buFont typeface="Wingdings" panose="05000000000000000000" pitchFamily="2" charset="2"/>
              <a:buChar char="§"/>
              <a:tabLst>
                <a:tab pos="660400" algn="l"/>
              </a:tabLst>
            </a:pPr>
            <a:r>
              <a:rPr lang="en-GB" sz="7200" dirty="0"/>
              <a:t>The role of Chatbots in Career Guidance. </a:t>
            </a:r>
            <a:endParaRPr lang="en-IE" sz="7200" dirty="0"/>
          </a:p>
          <a:p>
            <a:pPr marL="685800" indent="-685800" algn="just">
              <a:lnSpc>
                <a:spcPct val="100000"/>
              </a:lnSpc>
              <a:spcAft>
                <a:spcPts val="1000"/>
              </a:spcAft>
              <a:buFont typeface="Wingdings" panose="05000000000000000000" pitchFamily="2" charset="2"/>
              <a:buChar char="§"/>
              <a:tabLst>
                <a:tab pos="660400" algn="l"/>
              </a:tabLst>
            </a:pPr>
            <a:r>
              <a:rPr lang="en-GB" sz="7200" dirty="0"/>
              <a:t>Introduction to design of the </a:t>
            </a:r>
            <a:r>
              <a:rPr lang="en-GB" sz="7200" dirty="0" err="1"/>
              <a:t>CareerBot</a:t>
            </a:r>
            <a:r>
              <a:rPr lang="en-GB" sz="7200" dirty="0"/>
              <a:t> Tool and its features. </a:t>
            </a:r>
          </a:p>
          <a:p>
            <a:pPr algn="just">
              <a:lnSpc>
                <a:spcPct val="100000"/>
              </a:lnSpc>
              <a:spcAft>
                <a:spcPts val="1000"/>
              </a:spcAft>
              <a:tabLst>
                <a:tab pos="660400" algn="l"/>
              </a:tabLst>
            </a:pPr>
            <a:r>
              <a:rPr lang="en-GB" sz="7200" dirty="0"/>
              <a:t>Learning Unit 3</a:t>
            </a:r>
            <a:r>
              <a:rPr lang="en-GB" sz="7200" b="1" dirty="0"/>
              <a:t>: </a:t>
            </a:r>
            <a:r>
              <a:rPr lang="en-US" sz="7200" b="1" dirty="0"/>
              <a:t>Introducing the </a:t>
            </a:r>
            <a:r>
              <a:rPr lang="en-US" sz="7200" b="1" dirty="0" err="1"/>
              <a:t>CareerBot</a:t>
            </a:r>
            <a:r>
              <a:rPr lang="en-US" sz="7200" b="1" dirty="0"/>
              <a:t> tool to beneficiaries and using a </a:t>
            </a:r>
            <a:r>
              <a:rPr lang="en-US" sz="7200" b="1" dirty="0" err="1"/>
              <a:t>CareerBot</a:t>
            </a:r>
            <a:r>
              <a:rPr lang="en-US" sz="7200" b="1" dirty="0"/>
              <a:t> methodology before Counselling</a:t>
            </a:r>
          </a:p>
          <a:p>
            <a:pPr marL="685800" indent="-685800" algn="just">
              <a:spcAft>
                <a:spcPts val="1000"/>
              </a:spcAft>
              <a:buFont typeface="Wingdings" panose="05000000000000000000" pitchFamily="2" charset="2"/>
              <a:buChar char="§"/>
              <a:tabLst>
                <a:tab pos="660400" algn="l"/>
              </a:tabLst>
            </a:pPr>
            <a:r>
              <a:rPr lang="en-US" sz="7200" dirty="0"/>
              <a:t>Familiarizations with the ‘Job finder’ and ‘Info on Jobs and Skills’ features of the bot.</a:t>
            </a:r>
          </a:p>
          <a:p>
            <a:pPr marL="685800" indent="-685800" algn="just">
              <a:spcAft>
                <a:spcPts val="1000"/>
              </a:spcAft>
              <a:buFont typeface="Wingdings" panose="05000000000000000000" pitchFamily="2" charset="2"/>
              <a:buChar char="§"/>
              <a:tabLst>
                <a:tab pos="660400" algn="l"/>
              </a:tabLst>
            </a:pPr>
            <a:r>
              <a:rPr lang="en-US" sz="7200" dirty="0"/>
              <a:t>Considering how the Bot can be </a:t>
            </a:r>
            <a:r>
              <a:rPr lang="en-US" sz="7200" dirty="0" err="1"/>
              <a:t>utilised</a:t>
            </a:r>
            <a:r>
              <a:rPr lang="en-US" sz="7200" dirty="0"/>
              <a:t> by beneficiaries before the guidance counselling session. </a:t>
            </a:r>
            <a:endParaRPr lang="de-AT" sz="7200" dirty="0"/>
          </a:p>
          <a:p>
            <a:pPr algn="just">
              <a:lnSpc>
                <a:spcPct val="100000"/>
              </a:lnSpc>
              <a:spcAft>
                <a:spcPts val="1000"/>
              </a:spcAft>
              <a:tabLst>
                <a:tab pos="660400" algn="l"/>
              </a:tabLst>
            </a:pPr>
            <a:endParaRPr lang="en-US" sz="6200" dirty="0"/>
          </a:p>
          <a:p>
            <a:pPr algn="just">
              <a:lnSpc>
                <a:spcPct val="100000"/>
              </a:lnSpc>
              <a:spcAft>
                <a:spcPts val="1000"/>
              </a:spcAft>
              <a:tabLst>
                <a:tab pos="660400" algn="l"/>
              </a:tabLst>
            </a:pPr>
            <a:endParaRPr lang="de-AT" sz="6200" dirty="0"/>
          </a:p>
          <a:p>
            <a:pPr algn="just"/>
            <a:endParaRPr lang="de-AT" sz="2600" dirty="0"/>
          </a:p>
          <a:p>
            <a:pPr algn="just"/>
            <a:endParaRPr lang="de-AT" sz="2400" dirty="0"/>
          </a:p>
        </p:txBody>
      </p:sp>
      <p:grpSp>
        <p:nvGrpSpPr>
          <p:cNvPr id="4" name="Gruppieren 3">
            <a:extLst>
              <a:ext uri="{FF2B5EF4-FFF2-40B4-BE49-F238E27FC236}">
                <a16:creationId xmlns:a16="http://schemas.microsoft.com/office/drawing/2014/main" id="{9F416AD8-1844-E50D-4A02-79ACE5EF7372}"/>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909EBB8A-D659-DCE6-024D-0D88E3B2779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F1EA20C-75DF-CCCC-20FD-D7E6595233CF}"/>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9" name="Titel 1">
            <a:extLst>
              <a:ext uri="{FF2B5EF4-FFF2-40B4-BE49-F238E27FC236}">
                <a16:creationId xmlns:a16="http://schemas.microsoft.com/office/drawing/2014/main" id="{3F2D1D7D-765A-3090-80A1-1E9DA68619CE}"/>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dirty="0"/>
              <a:t>AGENDA </a:t>
            </a:r>
          </a:p>
        </p:txBody>
      </p:sp>
      <p:cxnSp>
        <p:nvCxnSpPr>
          <p:cNvPr id="10" name="Gerader Verbinder 9">
            <a:extLst>
              <a:ext uri="{FF2B5EF4-FFF2-40B4-BE49-F238E27FC236}">
                <a16:creationId xmlns:a16="http://schemas.microsoft.com/office/drawing/2014/main" id="{688C8822-8B8A-B9DB-D25E-DEC99717273E}"/>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863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479922" y="401587"/>
            <a:ext cx="9667855" cy="623902"/>
          </a:xfrm>
        </p:spPr>
        <p:txBody>
          <a:bodyPr>
            <a:noAutofit/>
          </a:bodyPr>
          <a:lstStyle/>
          <a:p>
            <a:pPr algn="l">
              <a:lnSpc>
                <a:spcPct val="90000"/>
              </a:lnSpc>
              <a:spcBef>
                <a:spcPct val="0"/>
              </a:spcBef>
            </a:pPr>
            <a:r>
              <a:rPr lang="de-AT" sz="2800" b="1" dirty="0">
                <a:latin typeface="+mj-lt"/>
                <a:ea typeface="+mj-ea"/>
                <a:cs typeface="+mj-cs"/>
              </a:rPr>
              <a:t>LU2: </a:t>
            </a:r>
            <a:r>
              <a:rPr lang="de-AT" sz="2800" dirty="0"/>
              <a:t>Chatbots in Career Guidance and Introduction to the Tool: Checklist </a:t>
            </a:r>
            <a:endParaRPr lang="en-IE" sz="2800" dirty="0">
              <a:latin typeface="+mj-lt"/>
              <a:ea typeface="+mj-ea"/>
              <a:cs typeface="+mj-cs"/>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7592" y="777506"/>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1002640"/>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62561" y="1772915"/>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graphicFrame>
        <p:nvGraphicFramePr>
          <p:cNvPr id="9" name="Table 8">
            <a:extLst>
              <a:ext uri="{FF2B5EF4-FFF2-40B4-BE49-F238E27FC236}">
                <a16:creationId xmlns:a16="http://schemas.microsoft.com/office/drawing/2014/main" id="{BC70D13D-BEDE-29F5-42A7-70357EAD0D09}"/>
              </a:ext>
            </a:extLst>
          </p:cNvPr>
          <p:cNvGraphicFramePr>
            <a:graphicFrameLocks noGrp="1"/>
          </p:cNvGraphicFramePr>
          <p:nvPr>
            <p:extLst>
              <p:ext uri="{D42A27DB-BD31-4B8C-83A1-F6EECF244321}">
                <p14:modId xmlns:p14="http://schemas.microsoft.com/office/powerpoint/2010/main" val="3996709432"/>
              </p:ext>
            </p:extLst>
          </p:nvPr>
        </p:nvGraphicFramePr>
        <p:xfrm>
          <a:off x="797939" y="1130862"/>
          <a:ext cx="8517242" cy="3999934"/>
        </p:xfrm>
        <a:graphic>
          <a:graphicData uri="http://schemas.openxmlformats.org/drawingml/2006/table">
            <a:tbl>
              <a:tblPr firstRow="1" firstCol="1" bandRow="1"/>
              <a:tblGrid>
                <a:gridCol w="708929">
                  <a:extLst>
                    <a:ext uri="{9D8B030D-6E8A-4147-A177-3AD203B41FA5}">
                      <a16:colId xmlns:a16="http://schemas.microsoft.com/office/drawing/2014/main" val="1426457284"/>
                    </a:ext>
                  </a:extLst>
                </a:gridCol>
                <a:gridCol w="5726938">
                  <a:extLst>
                    <a:ext uri="{9D8B030D-6E8A-4147-A177-3AD203B41FA5}">
                      <a16:colId xmlns:a16="http://schemas.microsoft.com/office/drawing/2014/main" val="270345140"/>
                    </a:ext>
                  </a:extLst>
                </a:gridCol>
                <a:gridCol w="2081375">
                  <a:extLst>
                    <a:ext uri="{9D8B030D-6E8A-4147-A177-3AD203B41FA5}">
                      <a16:colId xmlns:a16="http://schemas.microsoft.com/office/drawing/2014/main" val="437014345"/>
                    </a:ext>
                  </a:extLst>
                </a:gridCol>
              </a:tblGrid>
              <a:tr h="1388827">
                <a:tc gridSpan="3">
                  <a:txBody>
                    <a:bodyPr/>
                    <a:lstStyle/>
                    <a:p>
                      <a:pPr algn="ctr">
                        <a:lnSpc>
                          <a:spcPct val="115000"/>
                        </a:lnSpc>
                        <a:spcAft>
                          <a:spcPts val="1000"/>
                        </a:spcAft>
                      </a:pPr>
                      <a:r>
                        <a:rPr lang="en-GB" sz="2000" b="1" dirty="0">
                          <a:effectLst/>
                          <a:latin typeface="Calibri" panose="020F0502020204030204" pitchFamily="34" charset="0"/>
                          <a:ea typeface="Calibri" panose="020F0502020204030204" pitchFamily="34" charset="0"/>
                          <a:cs typeface="Arial" panose="020B0604020202020204" pitchFamily="34" charset="0"/>
                        </a:rPr>
                        <a:t> </a:t>
                      </a:r>
                      <a:endParaRPr lang="en-IE" sz="20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GB"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What I know on the subject of ‘’Chatbots in Career Guidance and Introduction to the </a:t>
                      </a:r>
                      <a:r>
                        <a:rPr lang="en-GB" sz="20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CareerBot</a:t>
                      </a:r>
                      <a:r>
                        <a:rPr lang="en-GB"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Tool.’</a:t>
                      </a:r>
                      <a:r>
                        <a:rPr lang="en-GB" sz="2000" b="1" dirty="0">
                          <a:effectLst/>
                          <a:latin typeface="Calibri" panose="020F0502020204030204" pitchFamily="34" charset="0"/>
                          <a:ea typeface="Calibri" panose="020F0502020204030204" pitchFamily="34" charset="0"/>
                          <a:cs typeface="Arial" panose="020B0604020202020204" pitchFamily="34" charset="0"/>
                        </a:rPr>
                        <a:t> </a:t>
                      </a:r>
                      <a:endParaRPr lang="en-I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279577376"/>
                  </a:ext>
                </a:extLst>
              </a:tr>
              <a:tr h="247665">
                <a:tc>
                  <a:txBody>
                    <a:bodyPr/>
                    <a:lstStyle/>
                    <a:p>
                      <a:pPr>
                        <a:lnSpc>
                          <a:spcPct val="115000"/>
                        </a:lnSpc>
                        <a:spcAft>
                          <a:spcPts val="1000"/>
                        </a:spcAft>
                      </a:pPr>
                      <a:r>
                        <a:rPr lang="en-GB" sz="1800" b="1">
                          <a:solidFill>
                            <a:srgbClr val="FFFFFF"/>
                          </a:solidFill>
                          <a:effectLst/>
                          <a:latin typeface="Calibri" panose="020F0502020204030204" pitchFamily="34" charset="0"/>
                          <a:ea typeface="Calibri" panose="020F0502020204030204" pitchFamily="34" charset="0"/>
                          <a:cs typeface="Arial" panose="020B0604020202020204" pitchFamily="34" charset="0"/>
                        </a:rPr>
                        <a:t>#</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a:lnSpc>
                          <a:spcPct val="115000"/>
                        </a:lnSpc>
                        <a:spcAft>
                          <a:spcPts val="1000"/>
                        </a:spcAft>
                      </a:pPr>
                      <a:r>
                        <a:rPr lang="en-GB" sz="1800" b="1">
                          <a:solidFill>
                            <a:srgbClr val="FFFFFF"/>
                          </a:solidFill>
                          <a:effectLst/>
                          <a:latin typeface="Calibri" panose="020F0502020204030204" pitchFamily="34" charset="0"/>
                          <a:ea typeface="Calibri" panose="020F0502020204030204" pitchFamily="34" charset="0"/>
                          <a:cs typeface="Arial" panose="020B0604020202020204" pitchFamily="34" charset="0"/>
                        </a:rPr>
                        <a:t>Theme/Question</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a:lnSpc>
                          <a:spcPct val="115000"/>
                        </a:lnSpc>
                        <a:spcAft>
                          <a:spcPts val="1000"/>
                        </a:spcAft>
                      </a:pPr>
                      <a:r>
                        <a:rPr lang="en-GB" sz="1600" b="1">
                          <a:solidFill>
                            <a:srgbClr val="FFFFFF"/>
                          </a:solidFill>
                          <a:effectLst/>
                          <a:latin typeface="Calibri" panose="020F0502020204030204" pitchFamily="34" charset="0"/>
                          <a:ea typeface="Calibri" panose="020F0502020204030204" pitchFamily="34" charset="0"/>
                          <a:cs typeface="Arial" panose="020B0604020202020204" pitchFamily="34" charset="0"/>
                        </a:rPr>
                        <a:t>    YES / NO</a:t>
                      </a:r>
                      <a:endParaRPr lang="en-IE"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a:noFill/>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extLst>
                  <a:ext uri="{0D108BD9-81ED-4DB2-BD59-A6C34878D82A}">
                    <a16:rowId xmlns:a16="http://schemas.microsoft.com/office/drawing/2014/main" val="3138974305"/>
                  </a:ext>
                </a:extLst>
              </a:tr>
              <a:tr h="510795">
                <a:tc>
                  <a:txBody>
                    <a:bodyPr/>
                    <a:lstStyle/>
                    <a:p>
                      <a:pPr algn="just">
                        <a:lnSpc>
                          <a:spcPct val="115000"/>
                        </a:lnSpc>
                        <a:spcAft>
                          <a:spcPts val="1000"/>
                        </a:spcAft>
                      </a:pPr>
                      <a:r>
                        <a:rPr lang="en-GB" sz="1800">
                          <a:effectLst/>
                          <a:latin typeface="Calibri" panose="020F0502020204030204" pitchFamily="34" charset="0"/>
                          <a:ea typeface="Calibri" panose="020F0502020204030204" pitchFamily="34" charset="0"/>
                          <a:cs typeface="Arial" panose="020B0604020202020204" pitchFamily="34" charset="0"/>
                        </a:rPr>
                        <a:t>1</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just">
                        <a:lnSpc>
                          <a:spcPct val="115000"/>
                        </a:lnSpc>
                        <a:spcAft>
                          <a:spcPts val="1000"/>
                        </a:spcAft>
                      </a:pPr>
                      <a:r>
                        <a:rPr lang="de-AT" sz="1800" dirty="0">
                          <a:effectLst/>
                          <a:latin typeface="Calibri" panose="020F0502020204030204" pitchFamily="34" charset="0"/>
                          <a:ea typeface="Calibri" panose="020F0502020204030204" pitchFamily="34" charset="0"/>
                          <a:cs typeface="Arial" panose="020B0604020202020204" pitchFamily="34" charset="0"/>
                        </a:rPr>
                        <a:t>I am familiar with the CareerBot Tool and know how to navigate the Bot</a:t>
                      </a:r>
                      <a:endParaRPr lang="en-I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GB" sz="1600">
                          <a:effectLst/>
                          <a:latin typeface="Calibri" panose="020F0502020204030204" pitchFamily="34" charset="0"/>
                          <a:ea typeface="Calibri" panose="020F0502020204030204" pitchFamily="34" charset="0"/>
                          <a:cs typeface="Calibri" panose="020F0502020204030204" pitchFamily="34" charset="0"/>
                        </a:rPr>
                        <a:t>YES</a:t>
                      </a:r>
                      <a:endParaRPr lang="en-IE"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1195884430"/>
                  </a:ext>
                </a:extLst>
              </a:tr>
              <a:tr h="773925">
                <a:tc>
                  <a:txBody>
                    <a:bodyPr/>
                    <a:lstStyle/>
                    <a:p>
                      <a:pPr algn="just">
                        <a:lnSpc>
                          <a:spcPct val="115000"/>
                        </a:lnSpc>
                        <a:spcAft>
                          <a:spcPts val="1000"/>
                        </a:spcAft>
                      </a:pPr>
                      <a:r>
                        <a:rPr lang="en-GB" sz="1800">
                          <a:solidFill>
                            <a:srgbClr val="000000"/>
                          </a:solidFill>
                          <a:effectLst/>
                          <a:latin typeface="Calibri" panose="020F0502020204030204" pitchFamily="34" charset="0"/>
                          <a:ea typeface="Calibri" panose="020F0502020204030204" pitchFamily="34" charset="0"/>
                          <a:cs typeface="Arial" panose="020B0604020202020204" pitchFamily="34" charset="0"/>
                        </a:rPr>
                        <a:t>2</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just">
                        <a:lnSpc>
                          <a:spcPct val="115000"/>
                        </a:lnSpc>
                        <a:spcAft>
                          <a:spcPts val="1000"/>
                        </a:spcAft>
                      </a:pPr>
                      <a:r>
                        <a:rPr lang="de-AT" sz="1800">
                          <a:solidFill>
                            <a:srgbClr val="000000"/>
                          </a:solidFill>
                          <a:effectLst/>
                          <a:latin typeface="Calibri" panose="020F0502020204030204" pitchFamily="34" charset="0"/>
                          <a:ea typeface="Calibri" panose="020F0502020204030204" pitchFamily="34" charset="0"/>
                          <a:cs typeface="Arial" panose="020B0604020202020204" pitchFamily="34" charset="0"/>
                        </a:rPr>
                        <a:t>I understand that the CareerBot Tool has a series of conversational flows on important information for Job Sekers</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GB" sz="1600">
                          <a:effectLst/>
                          <a:latin typeface="Calibri" panose="020F0502020204030204" pitchFamily="34" charset="0"/>
                          <a:ea typeface="Calibri" panose="020F0502020204030204" pitchFamily="34" charset="0"/>
                          <a:cs typeface="Calibri" panose="020F0502020204030204" pitchFamily="34" charset="0"/>
                        </a:rPr>
                        <a:t> </a:t>
                      </a:r>
                      <a:endParaRPr lang="en-IE"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2968617480"/>
                  </a:ext>
                </a:extLst>
              </a:tr>
              <a:tr h="773925">
                <a:tc>
                  <a:txBody>
                    <a:bodyPr/>
                    <a:lstStyle/>
                    <a:p>
                      <a:pPr algn="just">
                        <a:lnSpc>
                          <a:spcPct val="115000"/>
                        </a:lnSpc>
                        <a:spcAft>
                          <a:spcPts val="1000"/>
                        </a:spcAft>
                      </a:pPr>
                      <a:r>
                        <a:rPr lang="en-GB" sz="1800">
                          <a:effectLst/>
                          <a:latin typeface="Calibri" panose="020F0502020204030204" pitchFamily="34" charset="0"/>
                          <a:ea typeface="Calibri" panose="020F0502020204030204" pitchFamily="34" charset="0"/>
                          <a:cs typeface="Arial" panose="020B0604020202020204" pitchFamily="34" charset="0"/>
                        </a:rPr>
                        <a:t>3</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just">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I am aware of the relevance of chatbots in Career Guidance and how the </a:t>
                      </a:r>
                      <a:r>
                        <a:rPr lang="en-GB" sz="1800" dirty="0" err="1">
                          <a:effectLst/>
                          <a:latin typeface="Calibri" panose="020F0502020204030204" pitchFamily="34" charset="0"/>
                          <a:ea typeface="Calibri" panose="020F0502020204030204" pitchFamily="34" charset="0"/>
                          <a:cs typeface="Arial" panose="020B0604020202020204" pitchFamily="34" charset="0"/>
                        </a:rPr>
                        <a:t>CareerBot</a:t>
                      </a:r>
                      <a:r>
                        <a:rPr lang="en-GB" sz="1800" dirty="0">
                          <a:effectLst/>
                          <a:latin typeface="Calibri" panose="020F0502020204030204" pitchFamily="34" charset="0"/>
                          <a:ea typeface="Calibri" panose="020F0502020204030204" pitchFamily="34" charset="0"/>
                          <a:cs typeface="Arial" panose="020B0604020202020204" pitchFamily="34" charset="0"/>
                        </a:rPr>
                        <a:t> Tool can benefit Jobseekers</a:t>
                      </a:r>
                      <a:endParaRPr lang="en-I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GB" sz="1600" dirty="0">
                          <a:effectLst/>
                          <a:latin typeface="Calibri" panose="020F0502020204030204" pitchFamily="34" charset="0"/>
                          <a:ea typeface="Calibri" panose="020F0502020204030204" pitchFamily="34" charset="0"/>
                          <a:cs typeface="Calibri" panose="020F0502020204030204" pitchFamily="34" charset="0"/>
                        </a:rPr>
                        <a:t> </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289705407"/>
                  </a:ext>
                </a:extLst>
              </a:tr>
            </a:tbl>
          </a:graphicData>
        </a:graphic>
      </p:graphicFrame>
    </p:spTree>
    <p:extLst>
      <p:ext uri="{BB962C8B-B14F-4D97-AF65-F5344CB8AC3E}">
        <p14:creationId xmlns:p14="http://schemas.microsoft.com/office/powerpoint/2010/main" val="1912255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n-IE" sz="4000" dirty="0"/>
              <a:t>Resources for M1-LU2: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n-IE" sz="2800" dirty="0"/>
              <a:t>The following learning material is provided:</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797939" y="1792014"/>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IE" dirty="0"/>
              <a:t>M1-LU2-01 – PPT Slides and M1 Word Document </a:t>
            </a:r>
          </a:p>
          <a:p>
            <a:pPr marL="342900" indent="-342900" algn="l">
              <a:buFont typeface="Wingdings" panose="05000000000000000000" pitchFamily="2" charset="2"/>
              <a:buChar char="§"/>
            </a:pPr>
            <a:r>
              <a:rPr lang="en-IE" dirty="0"/>
              <a:t>M1-LU2-02 – The </a:t>
            </a:r>
            <a:r>
              <a:rPr lang="en-IE" dirty="0" err="1"/>
              <a:t>CareerBot</a:t>
            </a:r>
            <a:r>
              <a:rPr lang="en-IE" dirty="0"/>
              <a:t> Tool </a:t>
            </a:r>
            <a:r>
              <a:rPr lang="en-IE" dirty="0">
                <a:hlinkClick r:id="rId3"/>
              </a:rPr>
              <a:t>https://careerbot.eu/bot/bot.html  </a:t>
            </a:r>
            <a:endParaRPr lang="en-IE" dirty="0"/>
          </a:p>
          <a:p>
            <a:pPr marL="342900" indent="-342900" algn="l">
              <a:buFont typeface="Wingdings" panose="05000000000000000000" pitchFamily="2" charset="2"/>
              <a:buChar char="§"/>
            </a:pPr>
            <a:r>
              <a:rPr lang="en-IE" dirty="0"/>
              <a:t>M1-LU2-03 – Get to Know the </a:t>
            </a:r>
            <a:r>
              <a:rPr lang="en-IE" dirty="0" err="1"/>
              <a:t>CareerBot</a:t>
            </a:r>
            <a:r>
              <a:rPr lang="en-IE" dirty="0"/>
              <a:t> Project </a:t>
            </a:r>
            <a:r>
              <a:rPr lang="en-IE" dirty="0" err="1"/>
              <a:t>Youtube</a:t>
            </a:r>
            <a:r>
              <a:rPr lang="en-IE" dirty="0"/>
              <a:t> Video </a:t>
            </a:r>
            <a:r>
              <a:rPr lang="en-GB"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https://www.youtube.com/watch?v=UJ836hxw39c&amp;t=2s</a:t>
            </a:r>
            <a:endParaRPr lang="en-IE" dirty="0"/>
          </a:p>
          <a:p>
            <a:pPr marL="342900" indent="-342900" algn="l">
              <a:buFont typeface="Wingdings" panose="05000000000000000000" pitchFamily="2" charset="2"/>
              <a:buChar char="§"/>
            </a:pPr>
            <a:r>
              <a:rPr lang="en-GB" dirty="0">
                <a:solidFill>
                  <a:srgbClr val="000000"/>
                </a:solidFill>
                <a:latin typeface="Calibri" panose="020F0502020204030204" pitchFamily="34" charset="0"/>
              </a:rPr>
              <a:t>M1-LU2-04 – M1-LU2-05 – </a:t>
            </a:r>
            <a:r>
              <a:rPr lang="de-AT" dirty="0">
                <a:effectLst/>
                <a:latin typeface="Calibri" panose="020F0502020204030204" pitchFamily="34" charset="0"/>
                <a:ea typeface="Calibri" panose="020F0502020204030204" pitchFamily="34" charset="0"/>
              </a:rPr>
              <a:t>Attwell, G. Hughes, D, Bekiaridis G, Percy, C. (2021) CiCi: The little powerhouse that supports your career, Careers Development Institute.</a:t>
            </a:r>
            <a:endParaRPr lang="en-IE" sz="3200" dirty="0"/>
          </a:p>
          <a:p>
            <a:pPr algn="l"/>
            <a:endParaRPr lang="en-IE"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692670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Learning Unit 3</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486548" y="1297182"/>
            <a:ext cx="9410702" cy="280546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AT" dirty="0"/>
          </a:p>
          <a:p>
            <a:r>
              <a:rPr lang="de-AT" sz="5400" b="1" dirty="0">
                <a:latin typeface="+mj-lt"/>
              </a:rPr>
              <a:t>Let‘s explore LU 3</a:t>
            </a:r>
            <a:r>
              <a:rPr lang="de-AT" sz="5400" dirty="0">
                <a:latin typeface="+mj-lt"/>
              </a:rPr>
              <a:t>:</a:t>
            </a:r>
          </a:p>
          <a:p>
            <a:r>
              <a:rPr lang="en-US" sz="5400" dirty="0">
                <a:latin typeface="+mj-lt"/>
              </a:rPr>
              <a:t>Introducing the </a:t>
            </a:r>
            <a:r>
              <a:rPr lang="en-US" sz="5400" dirty="0" err="1">
                <a:latin typeface="+mj-lt"/>
              </a:rPr>
              <a:t>CareerBot</a:t>
            </a:r>
            <a:r>
              <a:rPr lang="en-US" sz="5400" dirty="0">
                <a:latin typeface="+mj-lt"/>
              </a:rPr>
              <a:t> Tool to Beneficiaries and using a </a:t>
            </a:r>
            <a:r>
              <a:rPr lang="en-US" sz="5400" dirty="0" err="1">
                <a:latin typeface="+mj-lt"/>
              </a:rPr>
              <a:t>CareerBot</a:t>
            </a:r>
            <a:r>
              <a:rPr lang="en-US" sz="5400" dirty="0">
                <a:latin typeface="+mj-lt"/>
              </a:rPr>
              <a:t> Methodology Before a Career Counselling Session</a:t>
            </a:r>
            <a:endParaRPr lang="de-AT" sz="5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655222" y="3848921"/>
            <a:ext cx="9276069" cy="1630554"/>
          </a:xfrm>
        </p:spPr>
        <p:txBody>
          <a:bodyPr>
            <a:normAutofit/>
          </a:bodyPr>
          <a:lstStyle/>
          <a:p>
            <a:endParaRPr lang="de-AT" sz="2800" dirty="0"/>
          </a:p>
          <a:p>
            <a:r>
              <a:rPr lang="de-AT" sz="2800" dirty="0"/>
              <a:t>to learn more about using the CareerBot </a:t>
            </a:r>
            <a:r>
              <a:rPr lang="de-AT" sz="2800" i="1" dirty="0"/>
              <a:t>before</a:t>
            </a:r>
            <a:r>
              <a:rPr lang="de-AT" sz="2800" dirty="0"/>
              <a:t> a Career Guidance Session and intrdoucing the tool to jobseekers</a:t>
            </a:r>
          </a:p>
        </p:txBody>
      </p:sp>
      <p:grpSp>
        <p:nvGrpSpPr>
          <p:cNvPr id="9" name="Gruppieren 8">
            <a:extLst>
              <a:ext uri="{FF2B5EF4-FFF2-40B4-BE49-F238E27FC236}">
                <a16:creationId xmlns:a16="http://schemas.microsoft.com/office/drawing/2014/main" id="{9506D4FF-F188-83D7-EF92-BDE2BD7218A8}"/>
              </a:ext>
            </a:extLst>
          </p:cNvPr>
          <p:cNvGrpSpPr/>
          <p:nvPr/>
        </p:nvGrpSpPr>
        <p:grpSpPr>
          <a:xfrm>
            <a:off x="797939" y="6254322"/>
            <a:ext cx="11211507" cy="445990"/>
            <a:chOff x="797939" y="6254322"/>
            <a:chExt cx="11211507" cy="445990"/>
          </a:xfrm>
        </p:grpSpPr>
        <p:pic>
          <p:nvPicPr>
            <p:cNvPr id="10" name="Grafik 1" descr="Ein Bild, das Schrift, Electric Blue (Farbe), Symbol, Blau enthält.&#10;&#10;Automatisch generierte Beschreibung">
              <a:extLst>
                <a:ext uri="{FF2B5EF4-FFF2-40B4-BE49-F238E27FC236}">
                  <a16:creationId xmlns:a16="http://schemas.microsoft.com/office/drawing/2014/main" id="{995EF181-2156-217A-19FC-FECDCED983DF}"/>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A06E857E-73EA-667B-145C-B0EBF5E87BDE}"/>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3" name="Picture 2">
            <a:extLst>
              <a:ext uri="{FF2B5EF4-FFF2-40B4-BE49-F238E27FC236}">
                <a16:creationId xmlns:a16="http://schemas.microsoft.com/office/drawing/2014/main" id="{2B57BD90-80F5-9C06-E248-E3866159D3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53664" y="2667579"/>
            <a:ext cx="1568599" cy="2061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694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b="1" dirty="0"/>
              <a:t>LU3: </a:t>
            </a:r>
            <a:r>
              <a:rPr lang="de-AT" sz="4000" dirty="0"/>
              <a:t>Learning Outcomes</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684483" y="2508648"/>
            <a:ext cx="7923317" cy="546754"/>
          </a:xfrm>
        </p:spPr>
        <p:txBody>
          <a:bodyPr>
            <a:normAutofit/>
          </a:bodyPr>
          <a:lstStyle/>
          <a:p>
            <a:pPr algn="just"/>
            <a:r>
              <a:rPr lang="de-AT" sz="2800" dirty="0"/>
              <a:t>By completing this LU you will learn: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346846" y="3345190"/>
            <a:ext cx="8475417" cy="228201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de-AT" dirty="0"/>
              <a:t>How the tool can be of added value to clients before a guidance sessiong and what to consider before introducing the Bot to Clients</a:t>
            </a:r>
          </a:p>
          <a:p>
            <a:pPr algn="just"/>
            <a:endParaRPr lang="de-AT" dirty="0"/>
          </a:p>
          <a:p>
            <a:pPr marL="342900" indent="-342900" algn="just">
              <a:buFont typeface="Wingdings" panose="05000000000000000000" pitchFamily="2" charset="2"/>
              <a:buChar char="§"/>
            </a:pPr>
            <a:r>
              <a:rPr lang="de-AT" dirty="0"/>
              <a:t>How to converse with the Bot and access the Job Finder and Info on Jobs and Skills Feature</a:t>
            </a:r>
          </a:p>
          <a:p>
            <a:pPr algn="just"/>
            <a:endParaRPr lang="de-AT" dirty="0"/>
          </a:p>
          <a:p>
            <a:pPr algn="l"/>
            <a:endParaRPr lang="de-AT"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8" name="TextBox 7">
            <a:extLst>
              <a:ext uri="{FF2B5EF4-FFF2-40B4-BE49-F238E27FC236}">
                <a16:creationId xmlns:a16="http://schemas.microsoft.com/office/drawing/2014/main" id="{F9ECEA0B-47F6-62DD-7627-00BE4BE1D8D3}"/>
              </a:ext>
            </a:extLst>
          </p:cNvPr>
          <p:cNvSpPr txBox="1"/>
          <p:nvPr/>
        </p:nvSpPr>
        <p:spPr>
          <a:xfrm>
            <a:off x="797939" y="805874"/>
            <a:ext cx="8287256" cy="1569660"/>
          </a:xfrm>
          <a:prstGeom prst="rect">
            <a:avLst/>
          </a:prstGeom>
          <a:noFill/>
        </p:spPr>
        <p:txBody>
          <a:bodyPr wrap="square">
            <a:spAutoFit/>
          </a:bodyPr>
          <a:lstStyle/>
          <a:p>
            <a:r>
              <a:rPr lang="en-GB" sz="2400" dirty="0">
                <a:effectLst/>
                <a:latin typeface="Calibri" panose="020F0502020204030204" pitchFamily="34" charset="0"/>
                <a:ea typeface="Calibri" panose="020F0502020204030204" pitchFamily="34" charset="0"/>
              </a:rPr>
              <a:t>Learning Unit 3 explores important considerations on how to introduce the </a:t>
            </a:r>
            <a:r>
              <a:rPr lang="en-GB" sz="2400" dirty="0" err="1">
                <a:effectLst/>
                <a:latin typeface="Calibri" panose="020F0502020204030204" pitchFamily="34" charset="0"/>
                <a:ea typeface="Calibri" panose="020F0502020204030204" pitchFamily="34" charset="0"/>
              </a:rPr>
              <a:t>CareerBot</a:t>
            </a:r>
            <a:r>
              <a:rPr lang="en-GB" sz="2400" dirty="0">
                <a:effectLst/>
                <a:latin typeface="Calibri" panose="020F0502020204030204" pitchFamily="34" charset="0"/>
                <a:ea typeface="Calibri" panose="020F0502020204030204" pitchFamily="34" charset="0"/>
              </a:rPr>
              <a:t> Tool to clients in an approachable way and aims to demonstrate how the Bot can be used before guidance counselling by clients. </a:t>
            </a:r>
            <a:endParaRPr lang="en-GB" sz="2400" dirty="0">
              <a:latin typeface="Calibri" panose="020F0502020204030204" pitchFamily="34" charset="0"/>
              <a:ea typeface="Calibri" panose="020F0502020204030204" pitchFamily="34" charset="0"/>
            </a:endParaRPr>
          </a:p>
        </p:txBody>
      </p:sp>
      <p:pic>
        <p:nvPicPr>
          <p:cNvPr id="1026" name="Picture 2" descr="MAN SITTING IN AN OFFICE">
            <a:extLst>
              <a:ext uri="{FF2B5EF4-FFF2-40B4-BE49-F238E27FC236}">
                <a16:creationId xmlns:a16="http://schemas.microsoft.com/office/drawing/2014/main" id="{E7AD9816-5703-C53E-2902-4704A27411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820" y="3305258"/>
            <a:ext cx="2172501" cy="21725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01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24299" y="527480"/>
            <a:ext cx="8924337" cy="613068"/>
          </a:xfrm>
        </p:spPr>
        <p:txBody>
          <a:bodyPr>
            <a:noAutofit/>
          </a:bodyPr>
          <a:lstStyle/>
          <a:p>
            <a:pPr algn="l"/>
            <a:r>
              <a:rPr lang="de-AT" sz="2400" b="1" dirty="0"/>
              <a:t>LU3: </a:t>
            </a:r>
            <a:r>
              <a:rPr lang="en-US" sz="2400" dirty="0">
                <a:latin typeface="+mj-lt"/>
                <a:ea typeface="+mj-ea"/>
                <a:cs typeface="+mj-cs"/>
              </a:rPr>
              <a:t>Introducing the </a:t>
            </a:r>
            <a:r>
              <a:rPr lang="en-US" sz="2400" dirty="0" err="1">
                <a:latin typeface="+mj-lt"/>
                <a:ea typeface="+mj-ea"/>
                <a:cs typeface="+mj-cs"/>
              </a:rPr>
              <a:t>CareerBot</a:t>
            </a:r>
            <a:r>
              <a:rPr lang="en-US" sz="2400" dirty="0">
                <a:latin typeface="+mj-lt"/>
                <a:ea typeface="+mj-ea"/>
                <a:cs typeface="+mj-cs"/>
              </a:rPr>
              <a:t> Tool and using a </a:t>
            </a:r>
            <a:r>
              <a:rPr lang="en-US" sz="2400" dirty="0" err="1">
                <a:latin typeface="+mj-lt"/>
                <a:ea typeface="+mj-ea"/>
                <a:cs typeface="+mj-cs"/>
              </a:rPr>
              <a:t>CareerBot</a:t>
            </a:r>
            <a:r>
              <a:rPr lang="en-US" sz="2400" dirty="0">
                <a:latin typeface="+mj-lt"/>
                <a:ea typeface="+mj-ea"/>
                <a:cs typeface="+mj-cs"/>
              </a:rPr>
              <a:t> Methodology Before a Career Counselling Session</a:t>
            </a:r>
            <a:br>
              <a:rPr lang="en-US" sz="2800" dirty="0"/>
            </a:b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389" y="126224"/>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628079" y="722956"/>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309409" y="5969562"/>
            <a:ext cx="8897741" cy="22244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302534" y="6294838"/>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8" name="Subtitle 7">
            <a:extLst>
              <a:ext uri="{FF2B5EF4-FFF2-40B4-BE49-F238E27FC236}">
                <a16:creationId xmlns:a16="http://schemas.microsoft.com/office/drawing/2014/main" id="{DDA10AF7-457B-AA87-797E-3AE525C7A1FF}"/>
              </a:ext>
            </a:extLst>
          </p:cNvPr>
          <p:cNvSpPr>
            <a:spLocks noGrp="1"/>
          </p:cNvSpPr>
          <p:nvPr>
            <p:ph type="subTitle" idx="1"/>
          </p:nvPr>
        </p:nvSpPr>
        <p:spPr>
          <a:xfrm>
            <a:off x="209308" y="963467"/>
            <a:ext cx="9041313" cy="5647908"/>
          </a:xfrm>
        </p:spPr>
        <p:txBody>
          <a:bodyPr>
            <a:normAutofit/>
          </a:bodyPr>
          <a:lstStyle/>
          <a:p>
            <a:pPr algn="l">
              <a:tabLst>
                <a:tab pos="180340" algn="l"/>
              </a:tabLst>
            </a:pPr>
            <a:r>
              <a:rPr lang="en-US" sz="2800" b="1" dirty="0"/>
              <a:t>Remarks on Introducing the </a:t>
            </a:r>
            <a:r>
              <a:rPr lang="en-US" sz="2800" b="1" dirty="0" err="1"/>
              <a:t>CareerBot</a:t>
            </a:r>
            <a:r>
              <a:rPr lang="en-US" sz="2800" b="1" dirty="0"/>
              <a:t> Tool</a:t>
            </a:r>
          </a:p>
          <a:p>
            <a:pPr algn="l">
              <a:tabLst>
                <a:tab pos="180340" algn="l"/>
              </a:tabLst>
            </a:pPr>
            <a:r>
              <a:rPr lang="de-AT" dirty="0">
                <a:latin typeface="Calibri" panose="020F0502020204030204" pitchFamily="34" charset="0"/>
                <a:ea typeface="Calibri" panose="020F0502020204030204" pitchFamily="34" charset="0"/>
                <a:cs typeface="Arial" panose="020B0604020202020204" pitchFamily="34" charset="0"/>
              </a:rPr>
              <a:t>T</a:t>
            </a:r>
            <a:r>
              <a:rPr lang="de-AT" dirty="0">
                <a:effectLst/>
                <a:latin typeface="Calibri" panose="020F0502020204030204" pitchFamily="34" charset="0"/>
                <a:ea typeface="Calibri" panose="020F0502020204030204" pitchFamily="34" charset="0"/>
                <a:cs typeface="Arial" panose="020B0604020202020204" pitchFamily="34" charset="0"/>
              </a:rPr>
              <a:t>he CareerBOT can be used as an exploration tool for anyone who would like to find out about job opportunities, labour market trends, and Job Readiness preparation for interviews. </a:t>
            </a:r>
          </a:p>
          <a:p>
            <a:pPr algn="l">
              <a:tabLst>
                <a:tab pos="180340" algn="l"/>
              </a:tabLst>
            </a:pPr>
            <a:endParaRPr lang="de-AT" b="1" dirty="0">
              <a:latin typeface="Calibri" panose="020F0502020204030204" pitchFamily="34" charset="0"/>
              <a:ea typeface="Calibri" panose="020F0502020204030204" pitchFamily="34" charset="0"/>
              <a:cs typeface="Arial" panose="020B0604020202020204" pitchFamily="34" charset="0"/>
            </a:endParaRPr>
          </a:p>
          <a:p>
            <a:pPr algn="l">
              <a:tabLst>
                <a:tab pos="180340" algn="l"/>
              </a:tabLst>
            </a:pPr>
            <a:r>
              <a:rPr lang="de-AT" b="1" dirty="0">
                <a:effectLst/>
                <a:latin typeface="Calibri" panose="020F0502020204030204" pitchFamily="34" charset="0"/>
                <a:ea typeface="Calibri" panose="020F0502020204030204" pitchFamily="34" charset="0"/>
                <a:cs typeface="Arial" panose="020B0604020202020204" pitchFamily="34" charset="0"/>
              </a:rPr>
              <a:t>To effectively use the Bot as part of a whole guidance process Practitioners should:</a:t>
            </a:r>
          </a:p>
          <a:p>
            <a:pPr marL="342900" indent="-342900" algn="l">
              <a:buFont typeface="Wingdings" panose="05000000000000000000" pitchFamily="2" charset="2"/>
              <a:buChar char="§"/>
              <a:tabLst>
                <a:tab pos="180340" algn="l"/>
              </a:tabLst>
            </a:pPr>
            <a:r>
              <a:rPr lang="de-AT" dirty="0">
                <a:latin typeface="Calibri" panose="020F0502020204030204" pitchFamily="34" charset="0"/>
                <a:ea typeface="Calibri" panose="020F0502020204030204" pitchFamily="34" charset="0"/>
                <a:cs typeface="Arial" panose="020B0604020202020204" pitchFamily="34" charset="0"/>
              </a:rPr>
              <a:t>A</a:t>
            </a:r>
            <a:r>
              <a:rPr lang="de-AT" dirty="0">
                <a:effectLst/>
                <a:latin typeface="Calibri" panose="020F0502020204030204" pitchFamily="34" charset="0"/>
                <a:ea typeface="Calibri" panose="020F0502020204030204" pitchFamily="34" charset="0"/>
                <a:cs typeface="Arial" panose="020B0604020202020204" pitchFamily="34" charset="0"/>
              </a:rPr>
              <a:t>ssess individual needs and indicate the resources and services which might best meet them; </a:t>
            </a:r>
          </a:p>
          <a:p>
            <a:pPr marL="342900" indent="-342900" algn="l">
              <a:buFont typeface="Wingdings" panose="05000000000000000000" pitchFamily="2" charset="2"/>
              <a:buChar char="§"/>
              <a:tabLst>
                <a:tab pos="180340" algn="l"/>
              </a:tabLst>
            </a:pPr>
            <a:r>
              <a:rPr lang="de-AT" dirty="0">
                <a:latin typeface="Calibri" panose="020F0502020204030204" pitchFamily="34" charset="0"/>
                <a:ea typeface="Calibri" panose="020F0502020204030204" pitchFamily="34" charset="0"/>
                <a:cs typeface="Arial" panose="020B0604020202020204" pitchFamily="34" charset="0"/>
              </a:rPr>
              <a:t>B</a:t>
            </a:r>
            <a:r>
              <a:rPr lang="de-AT" dirty="0">
                <a:effectLst/>
                <a:latin typeface="Calibri" panose="020F0502020204030204" pitchFamily="34" charset="0"/>
                <a:ea typeface="Calibri" panose="020F0502020204030204" pitchFamily="34" charset="0"/>
                <a:cs typeface="Arial" panose="020B0604020202020204" pitchFamily="34" charset="0"/>
              </a:rPr>
              <a:t>e available for brief interventions to help them review what they have learned from these resources and services and be available for longer interviews for those who need them.</a:t>
            </a:r>
          </a:p>
        </p:txBody>
      </p:sp>
      <p:pic>
        <p:nvPicPr>
          <p:cNvPr id="7" name="Picture 4" descr="Education Concept Vibrant vector illustration is showing a teacher and adult students in the middle of the process of facilitating learning. On the bottom part of the illustration there are students and teacher; above them there are different speech bubbles randomly filled with different elements/icons related with education, learning and teaching. Those elements are: light bulb for new knowledge and ideas; gears and wheels for thinking and processing; question mark for questioning; magnifying glass for looking the right solution or to look closer to the problem; brain for thinking and intelligence; speech bubbles for communication ect. Illustration is nicely layered. Skill stock vector">
            <a:extLst>
              <a:ext uri="{FF2B5EF4-FFF2-40B4-BE49-F238E27FC236}">
                <a16:creationId xmlns:a16="http://schemas.microsoft.com/office/drawing/2014/main" id="{2A081790-F09C-2B15-8660-E76DCA0F13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67169">
            <a:off x="9281391" y="3182307"/>
            <a:ext cx="2232649" cy="167448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311887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28315" y="527480"/>
            <a:ext cx="8924337" cy="613068"/>
          </a:xfrm>
        </p:spPr>
        <p:txBody>
          <a:bodyPr>
            <a:noAutofit/>
          </a:bodyPr>
          <a:lstStyle/>
          <a:p>
            <a:pPr algn="l"/>
            <a:r>
              <a:rPr lang="de-AT" sz="2400" b="1" dirty="0"/>
              <a:t>LU3: </a:t>
            </a:r>
            <a:r>
              <a:rPr lang="en-US" sz="2400" dirty="0">
                <a:latin typeface="+mj-lt"/>
                <a:ea typeface="+mj-ea"/>
                <a:cs typeface="+mj-cs"/>
              </a:rPr>
              <a:t>Introducing the </a:t>
            </a:r>
            <a:r>
              <a:rPr lang="en-US" sz="2400" dirty="0" err="1">
                <a:latin typeface="+mj-lt"/>
                <a:ea typeface="+mj-ea"/>
                <a:cs typeface="+mj-cs"/>
              </a:rPr>
              <a:t>CareerBot</a:t>
            </a:r>
            <a:r>
              <a:rPr lang="en-US" sz="2400" dirty="0">
                <a:latin typeface="+mj-lt"/>
                <a:ea typeface="+mj-ea"/>
                <a:cs typeface="+mj-cs"/>
              </a:rPr>
              <a:t> Tool and using a </a:t>
            </a:r>
            <a:r>
              <a:rPr lang="en-US" sz="2400" dirty="0" err="1">
                <a:latin typeface="+mj-lt"/>
                <a:ea typeface="+mj-ea"/>
                <a:cs typeface="+mj-cs"/>
              </a:rPr>
              <a:t>CareerBot</a:t>
            </a:r>
            <a:r>
              <a:rPr lang="en-US" sz="2400" dirty="0">
                <a:latin typeface="+mj-lt"/>
                <a:ea typeface="+mj-ea"/>
                <a:cs typeface="+mj-cs"/>
              </a:rPr>
              <a:t> Methodology Before a Career Counselling Session</a:t>
            </a:r>
            <a:br>
              <a:rPr lang="en-US" sz="2800" dirty="0"/>
            </a:b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389" y="126224"/>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828315" y="723249"/>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309409" y="5969562"/>
            <a:ext cx="8897741" cy="22244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302534" y="6294838"/>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8" name="Subtitle 7">
            <a:extLst>
              <a:ext uri="{FF2B5EF4-FFF2-40B4-BE49-F238E27FC236}">
                <a16:creationId xmlns:a16="http://schemas.microsoft.com/office/drawing/2014/main" id="{DDA10AF7-457B-AA87-797E-3AE525C7A1FF}"/>
              </a:ext>
            </a:extLst>
          </p:cNvPr>
          <p:cNvSpPr>
            <a:spLocks noGrp="1"/>
          </p:cNvSpPr>
          <p:nvPr>
            <p:ph type="subTitle" idx="1"/>
          </p:nvPr>
        </p:nvSpPr>
        <p:spPr>
          <a:xfrm>
            <a:off x="386160" y="1015825"/>
            <a:ext cx="9366492" cy="5647908"/>
          </a:xfrm>
        </p:spPr>
        <p:txBody>
          <a:bodyPr>
            <a:normAutofit/>
          </a:bodyPr>
          <a:lstStyle/>
          <a:p>
            <a:pPr algn="l">
              <a:tabLst>
                <a:tab pos="180340" algn="l"/>
              </a:tabLst>
            </a:pPr>
            <a:r>
              <a:rPr lang="en-US" sz="2800" b="1" dirty="0"/>
              <a:t>Remarks on Introducing the </a:t>
            </a:r>
            <a:r>
              <a:rPr lang="en-US" sz="2800" b="1" dirty="0" err="1"/>
              <a:t>CareerBot</a:t>
            </a:r>
            <a:r>
              <a:rPr lang="en-US" sz="2800" b="1" dirty="0"/>
              <a:t> Tool</a:t>
            </a:r>
          </a:p>
          <a:p>
            <a:pPr algn="l">
              <a:tabLst>
                <a:tab pos="180340" algn="l"/>
              </a:tabLst>
            </a:pPr>
            <a:r>
              <a:rPr lang="en-IE" dirty="0">
                <a:effectLst/>
                <a:latin typeface="Calibri" panose="020F0502020204030204" pitchFamily="34" charset="0"/>
                <a:ea typeface="Calibri" panose="020F0502020204030204" pitchFamily="34" charset="0"/>
                <a:cs typeface="Arial" panose="020B0604020202020204" pitchFamily="34" charset="0"/>
              </a:rPr>
              <a:t>Taking into account the limited time and resources dedicated to each client during the Counselling process, it is important that the guidance practitioner reflects how they plan to use the </a:t>
            </a:r>
            <a:r>
              <a:rPr lang="en-IE" dirty="0" err="1">
                <a:effectLst/>
                <a:latin typeface="Calibri" panose="020F0502020204030204" pitchFamily="34" charset="0"/>
                <a:ea typeface="Calibri" panose="020F0502020204030204" pitchFamily="34" charset="0"/>
                <a:cs typeface="Arial" panose="020B0604020202020204" pitchFamily="34" charset="0"/>
              </a:rPr>
              <a:t>CareerBOT</a:t>
            </a:r>
            <a:r>
              <a:rPr lang="en-IE" dirty="0">
                <a:effectLst/>
                <a:latin typeface="Calibri" panose="020F0502020204030204" pitchFamily="34" charset="0"/>
                <a:ea typeface="Calibri" panose="020F0502020204030204" pitchFamily="34" charset="0"/>
                <a:cs typeface="Arial" panose="020B0604020202020204" pitchFamily="34" charset="0"/>
              </a:rPr>
              <a:t> looking at the following aspects:</a:t>
            </a:r>
          </a:p>
          <a:p>
            <a:pPr marL="457200" lvl="0" indent="-457200" algn="just">
              <a:lnSpc>
                <a:spcPct val="115000"/>
              </a:lnSpc>
              <a:spcAft>
                <a:spcPts val="1000"/>
              </a:spcAft>
              <a:buFont typeface="Wingdings" panose="05000000000000000000" pitchFamily="2" charset="2"/>
              <a:buChar char="§"/>
            </a:pPr>
            <a:r>
              <a:rPr lang="de-AT" dirty="0">
                <a:effectLst/>
                <a:latin typeface="Calibri" panose="020F0502020204030204" pitchFamily="34" charset="0"/>
                <a:ea typeface="Calibri" panose="020F0502020204030204" pitchFamily="34" charset="0"/>
                <a:cs typeface="Arial" panose="020B0604020202020204" pitchFamily="34" charset="0"/>
              </a:rPr>
              <a:t>Suitability (Is the CareerBOT appropriate to use with any client? What type of preparation is required for a client to start using the CareerBOT?)</a:t>
            </a:r>
            <a:endParaRPr lang="en-IE" dirty="0">
              <a:effectLst/>
              <a:latin typeface="Calibri" panose="020F0502020204030204" pitchFamily="34" charset="0"/>
              <a:ea typeface="Calibri" panose="020F0502020204030204" pitchFamily="34" charset="0"/>
              <a:cs typeface="Arial" panose="020B0604020202020204" pitchFamily="34" charset="0"/>
            </a:endParaRPr>
          </a:p>
          <a:p>
            <a:pPr marL="457200" lvl="0" indent="-457200" algn="just">
              <a:lnSpc>
                <a:spcPct val="115000"/>
              </a:lnSpc>
              <a:spcAft>
                <a:spcPts val="1000"/>
              </a:spcAft>
              <a:buFont typeface="Wingdings" panose="05000000000000000000" pitchFamily="2" charset="2"/>
              <a:buChar char="§"/>
            </a:pPr>
            <a:r>
              <a:rPr lang="en-IE" dirty="0">
                <a:effectLst/>
                <a:latin typeface="Calibri" panose="020F0502020204030204" pitchFamily="34" charset="0"/>
                <a:ea typeface="Calibri" panose="020F0502020204030204" pitchFamily="34" charset="0"/>
                <a:cs typeface="Arial" panose="020B0604020202020204" pitchFamily="34" charset="0"/>
              </a:rPr>
              <a:t>Format (remote or face to face introduction of the </a:t>
            </a:r>
            <a:r>
              <a:rPr lang="en-IE" dirty="0" err="1">
                <a:effectLst/>
                <a:latin typeface="Calibri" panose="020F0502020204030204" pitchFamily="34" charset="0"/>
                <a:ea typeface="Calibri" panose="020F0502020204030204" pitchFamily="34" charset="0"/>
                <a:cs typeface="Arial" panose="020B0604020202020204" pitchFamily="34" charset="0"/>
              </a:rPr>
              <a:t>CareerBOT</a:t>
            </a:r>
            <a:r>
              <a:rPr lang="en-IE" dirty="0">
                <a:effectLst/>
                <a:latin typeface="Calibri" panose="020F0502020204030204" pitchFamily="34" charset="0"/>
                <a:ea typeface="Calibri" panose="020F0502020204030204" pitchFamily="34" charset="0"/>
                <a:cs typeface="Arial" panose="020B0604020202020204" pitchFamily="34" charset="0"/>
              </a:rPr>
              <a:t>)</a:t>
            </a:r>
          </a:p>
          <a:p>
            <a:pPr marL="457200" lvl="0" indent="-457200" algn="just">
              <a:lnSpc>
                <a:spcPct val="115000"/>
              </a:lnSpc>
              <a:spcAft>
                <a:spcPts val="1000"/>
              </a:spcAft>
              <a:buFont typeface="Wingdings" panose="05000000000000000000" pitchFamily="2" charset="2"/>
              <a:buChar char="§"/>
            </a:pPr>
            <a:r>
              <a:rPr lang="en-IE" dirty="0">
                <a:effectLst/>
                <a:latin typeface="Calibri" panose="020F0502020204030204" pitchFamily="34" charset="0"/>
                <a:ea typeface="Calibri" panose="020F0502020204030204" pitchFamily="34" charset="0"/>
                <a:cs typeface="Arial" panose="020B0604020202020204" pitchFamily="34" charset="0"/>
              </a:rPr>
              <a:t>Timing (Use of the </a:t>
            </a:r>
            <a:r>
              <a:rPr lang="en-IE" dirty="0" err="1">
                <a:effectLst/>
                <a:latin typeface="Calibri" panose="020F0502020204030204" pitchFamily="34" charset="0"/>
                <a:ea typeface="Calibri" panose="020F0502020204030204" pitchFamily="34" charset="0"/>
                <a:cs typeface="Arial" panose="020B0604020202020204" pitchFamily="34" charset="0"/>
              </a:rPr>
              <a:t>CareerBOT</a:t>
            </a:r>
            <a:r>
              <a:rPr lang="en-IE" dirty="0">
                <a:effectLst/>
                <a:latin typeface="Calibri" panose="020F0502020204030204" pitchFamily="34" charset="0"/>
                <a:ea typeface="Calibri" panose="020F0502020204030204" pitchFamily="34" charset="0"/>
                <a:cs typeface="Arial" panose="020B0604020202020204" pitchFamily="34" charset="0"/>
              </a:rPr>
              <a:t> after first or second appointment, for how long)</a:t>
            </a:r>
          </a:p>
        </p:txBody>
      </p:sp>
      <p:pic>
        <p:nvPicPr>
          <p:cNvPr id="3" name="Picture 2">
            <a:extLst>
              <a:ext uri="{FF2B5EF4-FFF2-40B4-BE49-F238E27FC236}">
                <a16:creationId xmlns:a16="http://schemas.microsoft.com/office/drawing/2014/main" id="{F721DA84-D67E-0D2F-BC13-F78D9D22EEB0}"/>
              </a:ext>
            </a:extLst>
          </p:cNvPr>
          <p:cNvPicPr>
            <a:picLocks noChangeAspect="1"/>
          </p:cNvPicPr>
          <p:nvPr/>
        </p:nvPicPr>
        <p:blipFill>
          <a:blip r:embed="rId5"/>
          <a:stretch>
            <a:fillRect/>
          </a:stretch>
        </p:blipFill>
        <p:spPr>
          <a:xfrm rot="666347">
            <a:off x="10288184" y="3571671"/>
            <a:ext cx="1640894" cy="16408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99255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24299" y="644390"/>
            <a:ext cx="8924337" cy="613068"/>
          </a:xfrm>
        </p:spPr>
        <p:txBody>
          <a:bodyPr>
            <a:noAutofit/>
          </a:bodyPr>
          <a:lstStyle/>
          <a:p>
            <a:pPr algn="l"/>
            <a:r>
              <a:rPr lang="de-AT" sz="2400" b="1" dirty="0"/>
              <a:t>LU3: </a:t>
            </a:r>
            <a:r>
              <a:rPr lang="en-US" sz="2400" dirty="0">
                <a:latin typeface="+mj-lt"/>
                <a:ea typeface="+mj-ea"/>
                <a:cs typeface="+mj-cs"/>
              </a:rPr>
              <a:t>Introducing the </a:t>
            </a:r>
            <a:r>
              <a:rPr lang="en-US" sz="2400" dirty="0" err="1">
                <a:latin typeface="+mj-lt"/>
                <a:ea typeface="+mj-ea"/>
                <a:cs typeface="+mj-cs"/>
              </a:rPr>
              <a:t>CareerBot</a:t>
            </a:r>
            <a:r>
              <a:rPr lang="en-US" sz="2400" dirty="0">
                <a:latin typeface="+mj-lt"/>
                <a:ea typeface="+mj-ea"/>
                <a:cs typeface="+mj-cs"/>
              </a:rPr>
              <a:t> Tool and using a </a:t>
            </a:r>
            <a:r>
              <a:rPr lang="en-US" sz="2400" dirty="0" err="1">
                <a:latin typeface="+mj-lt"/>
                <a:ea typeface="+mj-ea"/>
                <a:cs typeface="+mj-cs"/>
              </a:rPr>
              <a:t>CareerBot</a:t>
            </a:r>
            <a:r>
              <a:rPr lang="en-US" sz="2400" dirty="0">
                <a:latin typeface="+mj-lt"/>
                <a:ea typeface="+mj-ea"/>
                <a:cs typeface="+mj-cs"/>
              </a:rPr>
              <a:t> Methodology Before a Career Counselling Session</a:t>
            </a:r>
            <a:br>
              <a:rPr lang="en-US" sz="2800" dirty="0"/>
            </a:b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5399" y="107668"/>
            <a:ext cx="1497163" cy="1497163"/>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901049"/>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309409" y="5969562"/>
            <a:ext cx="8897741" cy="22244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302534" y="6294838"/>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8" name="Subtitle 7">
            <a:extLst>
              <a:ext uri="{FF2B5EF4-FFF2-40B4-BE49-F238E27FC236}">
                <a16:creationId xmlns:a16="http://schemas.microsoft.com/office/drawing/2014/main" id="{DDA10AF7-457B-AA87-797E-3AE525C7A1FF}"/>
              </a:ext>
            </a:extLst>
          </p:cNvPr>
          <p:cNvSpPr>
            <a:spLocks noGrp="1"/>
          </p:cNvSpPr>
          <p:nvPr>
            <p:ph type="subTitle" idx="1"/>
          </p:nvPr>
        </p:nvSpPr>
        <p:spPr>
          <a:xfrm>
            <a:off x="550280" y="1168764"/>
            <a:ext cx="9406520" cy="4943202"/>
          </a:xfrm>
        </p:spPr>
        <p:txBody>
          <a:bodyPr>
            <a:normAutofit fontScale="92500" lnSpcReduction="20000"/>
          </a:bodyPr>
          <a:lstStyle/>
          <a:p>
            <a:pPr marL="342900" lvl="0" indent="-342900" algn="l">
              <a:lnSpc>
                <a:spcPct val="115000"/>
              </a:lnSpc>
              <a:spcAft>
                <a:spcPts val="1000"/>
              </a:spcAft>
              <a:buFont typeface="Wingdings" panose="05000000000000000000" pitchFamily="2" charset="2"/>
              <a:buChar char="§"/>
            </a:pPr>
            <a:r>
              <a:rPr lang="en-IE" sz="2600" dirty="0">
                <a:effectLst/>
                <a:latin typeface="Calibri" panose="020F0502020204030204" pitchFamily="34" charset="0"/>
                <a:ea typeface="Calibri" panose="020F0502020204030204" pitchFamily="34" charset="0"/>
                <a:cs typeface="Arial" panose="020B0604020202020204" pitchFamily="34" charset="0"/>
              </a:rPr>
              <a:t>Feedback (What should the client provide after interaction with the </a:t>
            </a:r>
            <a:r>
              <a:rPr lang="en-IE" sz="2600" dirty="0" err="1">
                <a:effectLst/>
                <a:latin typeface="Calibri" panose="020F0502020204030204" pitchFamily="34" charset="0"/>
                <a:ea typeface="Calibri" panose="020F0502020204030204" pitchFamily="34" charset="0"/>
                <a:cs typeface="Arial" panose="020B0604020202020204" pitchFamily="34" charset="0"/>
              </a:rPr>
              <a:t>CareerBOT</a:t>
            </a:r>
            <a:r>
              <a:rPr lang="en-IE" sz="2600" dirty="0">
                <a:effectLst/>
                <a:latin typeface="Calibri" panose="020F0502020204030204" pitchFamily="34" charset="0"/>
                <a:ea typeface="Calibri" panose="020F0502020204030204" pitchFamily="34" charset="0"/>
                <a:cs typeface="Arial" panose="020B0604020202020204" pitchFamily="34" charset="0"/>
              </a:rPr>
              <a:t>, e.g. save conversation into a printable file, take screenshots, take notes or use a checklist beside)</a:t>
            </a:r>
          </a:p>
          <a:p>
            <a:pPr marL="342900" lvl="0" indent="-342900" algn="l">
              <a:lnSpc>
                <a:spcPct val="115000"/>
              </a:lnSpc>
              <a:spcAft>
                <a:spcPts val="1000"/>
              </a:spcAft>
              <a:buFont typeface="Wingdings" panose="05000000000000000000" pitchFamily="2" charset="2"/>
              <a:buChar char="§"/>
            </a:pPr>
            <a:r>
              <a:rPr lang="de-AT" sz="2600" dirty="0">
                <a:effectLst/>
                <a:latin typeface="Calibri" panose="020F0502020204030204" pitchFamily="34" charset="0"/>
                <a:ea typeface="Calibri" panose="020F0502020204030204" pitchFamily="34" charset="0"/>
                <a:cs typeface="Arial" panose="020B0604020202020204" pitchFamily="34" charset="0"/>
              </a:rPr>
              <a:t>Reflection and discussion (What key information from the CareerBOT tool can inspire a meaningful conversation with the client, e.g. skills, labour market trends, job ads, tips to prepare CV/Interviews, additional resources suggested by the BOT)</a:t>
            </a:r>
            <a:endParaRPr lang="en-IE" sz="26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l">
              <a:buFont typeface="Wingdings" panose="05000000000000000000" pitchFamily="2" charset="2"/>
              <a:buChar char="§"/>
            </a:pPr>
            <a:r>
              <a:rPr lang="de-AT" sz="2600" dirty="0">
                <a:effectLst/>
                <a:latin typeface="Calibri" panose="020F0502020204030204" pitchFamily="34" charset="0"/>
                <a:ea typeface="Calibri" panose="020F0502020204030204" pitchFamily="34" charset="0"/>
                <a:cs typeface="Arial" panose="020B0604020202020204" pitchFamily="34" charset="0"/>
              </a:rPr>
              <a:t>Monitoring and follow up (What use of the CareerBOT can support other counselling requirements, e.g. welfare reports, counselling session summaries, evidence of research, evaluation of quality engagement from the client or service provided)</a:t>
            </a:r>
          </a:p>
          <a:p>
            <a:pPr algn="l"/>
            <a:endParaRPr lang="en-IE" sz="2600" b="1" dirty="0"/>
          </a:p>
          <a:p>
            <a:pPr algn="l"/>
            <a:r>
              <a:rPr lang="en-IE" sz="2600" b="1" dirty="0"/>
              <a:t>Show your clients this video: </a:t>
            </a:r>
            <a:r>
              <a:rPr lang="en-IE"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(1) Get to know our </a:t>
            </a:r>
            <a:r>
              <a:rPr lang="en-IE" sz="18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CareerBOT</a:t>
            </a:r>
            <a:r>
              <a:rPr lang="en-IE"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 - YouTube</a:t>
            </a:r>
            <a:r>
              <a:rPr lang="en-IE" sz="1800" dirty="0">
                <a:effectLst/>
                <a:latin typeface="Calibri" panose="020F0502020204030204" pitchFamily="34" charset="0"/>
                <a:ea typeface="Calibri" panose="020F0502020204030204" pitchFamily="34" charset="0"/>
                <a:cs typeface="Arial" panose="020B0604020202020204" pitchFamily="34" charset="0"/>
              </a:rPr>
              <a:t>. </a:t>
            </a:r>
            <a:endParaRPr lang="en-IE" sz="2600" b="1" dirty="0"/>
          </a:p>
        </p:txBody>
      </p:sp>
    </p:spTree>
    <p:extLst>
      <p:ext uri="{BB962C8B-B14F-4D97-AF65-F5344CB8AC3E}">
        <p14:creationId xmlns:p14="http://schemas.microsoft.com/office/powerpoint/2010/main" val="472432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62278"/>
            <a:ext cx="9023852" cy="785790"/>
          </a:xfrm>
        </p:spPr>
        <p:txBody>
          <a:bodyPr>
            <a:normAutofit/>
          </a:bodyPr>
          <a:lstStyle/>
          <a:p>
            <a:pPr algn="l"/>
            <a:r>
              <a:rPr lang="de-AT" sz="2000" b="1" dirty="0"/>
              <a:t>LU3</a:t>
            </a:r>
            <a:r>
              <a:rPr lang="de-AT" sz="2000" dirty="0"/>
              <a:t>:</a:t>
            </a:r>
            <a:r>
              <a:rPr lang="en-US" sz="2000" dirty="0"/>
              <a:t>Introducing the </a:t>
            </a:r>
            <a:r>
              <a:rPr lang="en-US" sz="2000" dirty="0" err="1"/>
              <a:t>CareerBot</a:t>
            </a:r>
            <a:r>
              <a:rPr lang="en-US" sz="2000" dirty="0"/>
              <a:t> Tool and using a </a:t>
            </a:r>
            <a:r>
              <a:rPr lang="en-US" sz="2000" dirty="0" err="1"/>
              <a:t>CareerBot</a:t>
            </a:r>
            <a:r>
              <a:rPr lang="en-US" sz="2000" dirty="0"/>
              <a:t> Methodology Before a Career Counselling Session</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828734"/>
            <a:ext cx="8924339" cy="546754"/>
          </a:xfrm>
        </p:spPr>
        <p:txBody>
          <a:bodyPr>
            <a:normAutofit fontScale="85000" lnSpcReduction="10000"/>
          </a:bodyPr>
          <a:lstStyle/>
          <a:p>
            <a:pPr algn="l"/>
            <a:r>
              <a:rPr lang="de-AT" sz="2800" dirty="0">
                <a:highlight>
                  <a:srgbClr val="FFFF00"/>
                </a:highlight>
              </a:rPr>
              <a:t>A good way to introduce the Bot to clients is by using this screencast: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74873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endParaRPr lang="de-AT" dirty="0"/>
          </a:p>
          <a:p>
            <a:pPr marL="342900" indent="-342900" algn="l">
              <a:buFont typeface="Wingdings" panose="05000000000000000000" pitchFamily="2" charset="2"/>
              <a:buChar char="§"/>
            </a:pPr>
            <a:endParaRPr lang="de-AT" dirty="0"/>
          </a:p>
          <a:p>
            <a:pPr marL="342900" indent="-342900" algn="l">
              <a:buFont typeface="Wingdings" panose="05000000000000000000" pitchFamily="2" charset="2"/>
              <a:buChar char="§"/>
            </a:pPr>
            <a:endParaRPr lang="de-AT" dirty="0"/>
          </a:p>
          <a:p>
            <a:pPr marL="342900" indent="-342900" algn="l">
              <a:buFont typeface="Wingdings" panose="05000000000000000000" pitchFamily="2" charset="2"/>
              <a:buChar char="§"/>
            </a:pPr>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7" name="Online Media 6" title="Training_Module_3_Introduction">
            <a:hlinkClick r:id="" action="ppaction://media"/>
            <a:extLst>
              <a:ext uri="{FF2B5EF4-FFF2-40B4-BE49-F238E27FC236}">
                <a16:creationId xmlns:a16="http://schemas.microsoft.com/office/drawing/2014/main" id="{B15BB067-115A-118C-E831-72F12A969718}"/>
              </a:ext>
            </a:extLst>
          </p:cNvPr>
          <p:cNvPicPr>
            <a:picLocks noRot="1" noChangeAspect="1"/>
          </p:cNvPicPr>
          <p:nvPr>
            <a:videoFile r:link="rId1"/>
          </p:nvPr>
        </p:nvPicPr>
        <p:blipFill>
          <a:blip r:embed="rId6"/>
          <a:stretch>
            <a:fillRect/>
          </a:stretch>
        </p:blipFill>
        <p:spPr>
          <a:xfrm>
            <a:off x="1315315" y="1539569"/>
            <a:ext cx="6051078" cy="3418859"/>
          </a:xfrm>
          <a:prstGeom prst="rect">
            <a:avLst/>
          </a:prstGeom>
        </p:spPr>
      </p:pic>
      <p:sp>
        <p:nvSpPr>
          <p:cNvPr id="9" name="Untertitel 2">
            <a:extLst>
              <a:ext uri="{FF2B5EF4-FFF2-40B4-BE49-F238E27FC236}">
                <a16:creationId xmlns:a16="http://schemas.microsoft.com/office/drawing/2014/main" id="{D3AED062-BE2F-ACCD-0420-C8FA0FAD3240}"/>
              </a:ext>
            </a:extLst>
          </p:cNvPr>
          <p:cNvSpPr txBox="1">
            <a:spLocks/>
          </p:cNvSpPr>
          <p:nvPr/>
        </p:nvSpPr>
        <p:spPr>
          <a:xfrm>
            <a:off x="2178347" y="5750002"/>
            <a:ext cx="8924339" cy="546754"/>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AT" sz="2800" dirty="0" err="1"/>
              <a:t>If</a:t>
            </a:r>
            <a:r>
              <a:rPr lang="de-AT" sz="2800" dirty="0"/>
              <a:t> </a:t>
            </a:r>
            <a:r>
              <a:rPr lang="de-AT" sz="2800" dirty="0" err="1"/>
              <a:t>you</a:t>
            </a:r>
            <a:r>
              <a:rPr lang="de-AT" sz="2800" dirty="0"/>
              <a:t> </a:t>
            </a:r>
            <a:r>
              <a:rPr lang="de-AT" sz="2800" dirty="0" err="1"/>
              <a:t>found</a:t>
            </a:r>
            <a:r>
              <a:rPr lang="de-AT" sz="2800" dirty="0"/>
              <a:t> </a:t>
            </a:r>
            <a:r>
              <a:rPr lang="de-AT" sz="2800" dirty="0" err="1"/>
              <a:t>this</a:t>
            </a:r>
            <a:r>
              <a:rPr lang="de-AT" sz="2800" dirty="0"/>
              <a:t> </a:t>
            </a:r>
            <a:r>
              <a:rPr lang="de-AT" sz="2800" dirty="0" err="1"/>
              <a:t>video</a:t>
            </a:r>
            <a:r>
              <a:rPr lang="de-AT" sz="2800" dirty="0"/>
              <a:t> </a:t>
            </a:r>
            <a:r>
              <a:rPr lang="de-AT" sz="2800" dirty="0" err="1"/>
              <a:t>useful</a:t>
            </a:r>
            <a:r>
              <a:rPr lang="de-AT" sz="2800" dirty="0"/>
              <a:t>, do </a:t>
            </a:r>
            <a:r>
              <a:rPr lang="de-AT" sz="2800" dirty="0" err="1"/>
              <a:t>take</a:t>
            </a:r>
            <a:r>
              <a:rPr lang="de-AT" sz="2800" dirty="0"/>
              <a:t> a </a:t>
            </a:r>
            <a:r>
              <a:rPr lang="de-AT" sz="2800" dirty="0" err="1"/>
              <a:t>look</a:t>
            </a:r>
            <a:r>
              <a:rPr lang="de-AT" sz="2800" dirty="0"/>
              <a:t> at </a:t>
            </a:r>
            <a:r>
              <a:rPr lang="de-AT" sz="2800" dirty="0" err="1"/>
              <a:t>the</a:t>
            </a:r>
            <a:r>
              <a:rPr lang="de-AT" sz="2800" dirty="0"/>
              <a:t> </a:t>
            </a:r>
            <a:r>
              <a:rPr lang="de-AT" sz="2800" dirty="0" err="1"/>
              <a:t>CareerBot</a:t>
            </a:r>
            <a:r>
              <a:rPr lang="de-AT" sz="2800" dirty="0"/>
              <a:t> </a:t>
            </a:r>
            <a:r>
              <a:rPr lang="de-AT" sz="2800" dirty="0" err="1"/>
              <a:t>Youtube</a:t>
            </a:r>
            <a:r>
              <a:rPr lang="de-AT" sz="2800" dirty="0"/>
              <a:t> Playlist.</a:t>
            </a:r>
          </a:p>
          <a:p>
            <a:r>
              <a:rPr lang="de-AT" sz="2800" dirty="0">
                <a:hlinkClick r:id="rId7"/>
              </a:rPr>
              <a:t>https://youtube.com/playlist?list=PLJiDyKF69_n8MP1pNW_M9YoX4mso670vo&amp;si=CrGn-smjT0BRv8VG</a:t>
            </a:r>
            <a:r>
              <a:rPr lang="de-AT" sz="2800" dirty="0"/>
              <a:t> </a:t>
            </a:r>
          </a:p>
        </p:txBody>
      </p:sp>
      <p:pic>
        <p:nvPicPr>
          <p:cNvPr id="10" name="Picture 9" descr="A qr code with a few black squares&#10;&#10;Description automatically generated">
            <a:extLst>
              <a:ext uri="{FF2B5EF4-FFF2-40B4-BE49-F238E27FC236}">
                <a16:creationId xmlns:a16="http://schemas.microsoft.com/office/drawing/2014/main" id="{7BEFBF29-B4AE-BEDF-853A-257467C768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90528" y="2495196"/>
            <a:ext cx="2381250" cy="2381250"/>
          </a:xfrm>
          <a:prstGeom prst="rect">
            <a:avLst/>
          </a:prstGeom>
        </p:spPr>
      </p:pic>
      <p:sp>
        <p:nvSpPr>
          <p:cNvPr id="12" name="TextBox 11">
            <a:extLst>
              <a:ext uri="{FF2B5EF4-FFF2-40B4-BE49-F238E27FC236}">
                <a16:creationId xmlns:a16="http://schemas.microsoft.com/office/drawing/2014/main" id="{92F4E0B9-9661-6297-52F9-B405C3287EBE}"/>
              </a:ext>
            </a:extLst>
          </p:cNvPr>
          <p:cNvSpPr txBox="1"/>
          <p:nvPr/>
        </p:nvSpPr>
        <p:spPr>
          <a:xfrm>
            <a:off x="8272448" y="5023828"/>
            <a:ext cx="3402295" cy="369332"/>
          </a:xfrm>
          <a:prstGeom prst="rect">
            <a:avLst/>
          </a:prstGeom>
          <a:noFill/>
        </p:spPr>
        <p:txBody>
          <a:bodyPr wrap="square">
            <a:spAutoFit/>
          </a:bodyPr>
          <a:lstStyle/>
          <a:p>
            <a:r>
              <a:rPr lang="en-IE" dirty="0">
                <a:hlinkClick r:id="rId9"/>
              </a:rPr>
              <a:t>https://careerbot.eu/bot/bot.html</a:t>
            </a:r>
            <a:r>
              <a:rPr lang="en-IE" dirty="0"/>
              <a:t> </a:t>
            </a:r>
          </a:p>
        </p:txBody>
      </p:sp>
      <p:sp>
        <p:nvSpPr>
          <p:cNvPr id="13" name="Rectangle 12">
            <a:extLst>
              <a:ext uri="{FF2B5EF4-FFF2-40B4-BE49-F238E27FC236}">
                <a16:creationId xmlns:a16="http://schemas.microsoft.com/office/drawing/2014/main" id="{2E67AAC0-3BE3-1083-ED22-CDC45A95AE8C}"/>
              </a:ext>
            </a:extLst>
          </p:cNvPr>
          <p:cNvSpPr/>
          <p:nvPr/>
        </p:nvSpPr>
        <p:spPr>
          <a:xfrm rot="20446000">
            <a:off x="7348067" y="1964637"/>
            <a:ext cx="2818037" cy="523220"/>
          </a:xfrm>
          <a:prstGeom prst="rect">
            <a:avLst/>
          </a:prstGeom>
          <a:noFill/>
        </p:spPr>
        <p:txBody>
          <a:bodyPr wrap="square" lIns="91440" tIns="45720" rIns="91440" bIns="45720">
            <a:spAutoFit/>
          </a:bodyPr>
          <a:lstStyle/>
          <a:p>
            <a:pPr algn="ctr"/>
            <a:r>
              <a:rPr 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rPr>
              <a:t>SCA</a:t>
            </a: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N ME!</a:t>
            </a:r>
            <a:endParaRPr 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75343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376446" y="705565"/>
            <a:ext cx="9041312" cy="623902"/>
          </a:xfrm>
        </p:spPr>
        <p:txBody>
          <a:bodyPr>
            <a:noAutofit/>
          </a:bodyPr>
          <a:lstStyle/>
          <a:p>
            <a:pPr algn="l">
              <a:lnSpc>
                <a:spcPct val="90000"/>
              </a:lnSpc>
              <a:spcBef>
                <a:spcPct val="0"/>
              </a:spcBef>
            </a:pPr>
            <a:r>
              <a:rPr lang="de-AT" sz="2400" b="1" dirty="0">
                <a:latin typeface="+mj-lt"/>
                <a:ea typeface="+mj-ea"/>
                <a:cs typeface="+mj-cs"/>
              </a:rPr>
              <a:t>LU3: </a:t>
            </a:r>
            <a:r>
              <a:rPr lang="en-US" sz="2400" dirty="0">
                <a:latin typeface="+mj-lt"/>
                <a:ea typeface="+mj-ea"/>
                <a:cs typeface="+mj-cs"/>
              </a:rPr>
              <a:t>Introducing the </a:t>
            </a:r>
            <a:r>
              <a:rPr lang="en-US" sz="2400" dirty="0" err="1">
                <a:latin typeface="+mj-lt"/>
                <a:ea typeface="+mj-ea"/>
                <a:cs typeface="+mj-cs"/>
              </a:rPr>
              <a:t>CareerBot</a:t>
            </a:r>
            <a:r>
              <a:rPr lang="en-US" sz="2400" dirty="0">
                <a:latin typeface="+mj-lt"/>
                <a:ea typeface="+mj-ea"/>
                <a:cs typeface="+mj-cs"/>
              </a:rPr>
              <a:t> Tool and using a </a:t>
            </a:r>
            <a:r>
              <a:rPr lang="en-US" sz="2400" dirty="0" err="1">
                <a:latin typeface="+mj-lt"/>
                <a:ea typeface="+mj-ea"/>
                <a:cs typeface="+mj-cs"/>
              </a:rPr>
              <a:t>CareerBot</a:t>
            </a:r>
            <a:r>
              <a:rPr lang="en-US" sz="2400" dirty="0">
                <a:latin typeface="+mj-lt"/>
                <a:ea typeface="+mj-ea"/>
                <a:cs typeface="+mj-cs"/>
              </a:rPr>
              <a:t> Methodology Before a Career Counselling Session</a:t>
            </a:r>
            <a:br>
              <a:rPr lang="en-US" sz="3200" b="1" dirty="0">
                <a:latin typeface="+mj-lt"/>
                <a:ea typeface="+mj-ea"/>
                <a:cs typeface="+mj-cs"/>
              </a:rPr>
            </a:br>
            <a:endParaRPr lang="en-IE" sz="3200" dirty="0">
              <a:latin typeface="+mj-lt"/>
              <a:ea typeface="+mj-ea"/>
              <a:cs typeface="+mj-cs"/>
            </a:endParaRP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182554" y="1055538"/>
            <a:ext cx="9041312" cy="1584367"/>
          </a:xfrm>
        </p:spPr>
        <p:txBody>
          <a:bodyPr>
            <a:normAutofit fontScale="85000" lnSpcReduction="10000"/>
          </a:bodyPr>
          <a:lstStyle/>
          <a:p>
            <a:pPr algn="l"/>
            <a:r>
              <a:rPr lang="de-AT" sz="2800" b="1" dirty="0"/>
              <a:t>Action Exercise: Samira, Wanting to Work and Support her Family</a:t>
            </a:r>
          </a:p>
          <a:p>
            <a:pPr algn="l"/>
            <a:r>
              <a:rPr lang="en-US" sz="2600" dirty="0"/>
              <a:t>In this exercise you will explore how </a:t>
            </a:r>
            <a:r>
              <a:rPr lang="en-US" sz="2600" dirty="0" err="1"/>
              <a:t>CareerBot</a:t>
            </a:r>
            <a:r>
              <a:rPr lang="en-US" sz="2600" dirty="0"/>
              <a:t> tool can be effectively used before a guidance session to conduct independent research. </a:t>
            </a:r>
            <a:r>
              <a:rPr lang="de-AT" sz="2600" dirty="0"/>
              <a:t>Using your laptop or tablet, open up CareerBot and begin the interaction, identifying yourself as Samira.</a:t>
            </a:r>
          </a:p>
          <a:p>
            <a:pPr algn="l"/>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8477" y="19924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829643" y="877040"/>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82554" y="2789307"/>
            <a:ext cx="8439148"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de-AT" b="1" dirty="0"/>
              <a:t>Step 1:</a:t>
            </a:r>
          </a:p>
          <a:p>
            <a:pPr marL="342900" indent="-342900" algn="just">
              <a:buFont typeface="Wingdings" panose="05000000000000000000" pitchFamily="2"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Using the name ‘Samira’ navigate the bot to enter the ‘Job finder’ flow. Complete a live search for Hairdressing in Austria by typing ‘Hairdressing in Austria’. </a:t>
            </a:r>
          </a:p>
          <a:p>
            <a:pPr marL="342900" indent="-342900" algn="just">
              <a:buFont typeface="Wingdings" panose="05000000000000000000" pitchFamily="2" charset="2"/>
              <a:buChar char="§"/>
            </a:pPr>
            <a:r>
              <a:rPr lang="en-IE" dirty="0">
                <a:latin typeface="Calibri" panose="020F0502020204030204" pitchFamily="34" charset="0"/>
                <a:ea typeface="Calibri" panose="020F0502020204030204" pitchFamily="34" charset="0"/>
                <a:cs typeface="Arial" panose="020B0604020202020204" pitchFamily="34" charset="0"/>
              </a:rPr>
              <a:t>Narrow your Search for Samira by selecting ‘Fulltime, Part-Time, Contractor, Intern, Any’ and when the Job was Last advertised ‘Today, last three days, week, month, all’. </a:t>
            </a:r>
            <a:endParaRPr lang="en-GB" dirty="0">
              <a:latin typeface="Calibri" panose="020F0502020204030204" pitchFamily="34" charset="0"/>
              <a:ea typeface="Calibri" panose="020F0502020204030204" pitchFamily="34" charset="0"/>
              <a:cs typeface="Calibri" panose="020F0502020204030204" pitchFamily="34" charset="0"/>
            </a:endParaRPr>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ersona 1.jpg">
            <a:extLst>
              <a:ext uri="{FF2B5EF4-FFF2-40B4-BE49-F238E27FC236}">
                <a16:creationId xmlns:a16="http://schemas.microsoft.com/office/drawing/2014/main" id="{8D596EAC-B0E3-C63C-5513-CEC8E8F382C6}"/>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53000"/>
                    </a14:imgEffect>
                  </a14:imgLayer>
                </a14:imgProps>
              </a:ext>
              <a:ext uri="{28A0092B-C50C-407E-A947-70E740481C1C}">
                <a14:useLocalDpi xmlns:a14="http://schemas.microsoft.com/office/drawing/2010/main" val="0"/>
              </a:ext>
            </a:extLst>
          </a:blip>
          <a:stretch>
            <a:fillRect/>
          </a:stretch>
        </p:blipFill>
        <p:spPr>
          <a:xfrm>
            <a:off x="9597918" y="2639905"/>
            <a:ext cx="1742645" cy="1674486"/>
          </a:xfrm>
          <a:prstGeom prst="rect">
            <a:avLst/>
          </a:prstGeom>
          <a:ln w="12700">
            <a:miter lim="400000"/>
          </a:ln>
        </p:spPr>
      </p:pic>
    </p:spTree>
    <p:extLst>
      <p:ext uri="{BB962C8B-B14F-4D97-AF65-F5344CB8AC3E}">
        <p14:creationId xmlns:p14="http://schemas.microsoft.com/office/powerpoint/2010/main" val="1307165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385930" y="716330"/>
            <a:ext cx="9525000" cy="623902"/>
          </a:xfrm>
        </p:spPr>
        <p:txBody>
          <a:bodyPr>
            <a:noAutofit/>
          </a:bodyPr>
          <a:lstStyle/>
          <a:p>
            <a:pPr algn="l">
              <a:lnSpc>
                <a:spcPct val="90000"/>
              </a:lnSpc>
              <a:spcBef>
                <a:spcPct val="0"/>
              </a:spcBef>
            </a:pPr>
            <a:r>
              <a:rPr lang="de-AT" sz="2400" b="1" dirty="0">
                <a:latin typeface="+mj-lt"/>
                <a:ea typeface="+mj-ea"/>
                <a:cs typeface="+mj-cs"/>
              </a:rPr>
              <a:t>LU3: </a:t>
            </a:r>
            <a:r>
              <a:rPr lang="en-US" sz="2400" dirty="0">
                <a:latin typeface="+mj-lt"/>
                <a:ea typeface="+mj-ea"/>
                <a:cs typeface="+mj-cs"/>
              </a:rPr>
              <a:t>Introducing the </a:t>
            </a:r>
            <a:r>
              <a:rPr lang="en-US" sz="2400" dirty="0" err="1">
                <a:latin typeface="+mj-lt"/>
                <a:ea typeface="+mj-ea"/>
                <a:cs typeface="+mj-cs"/>
              </a:rPr>
              <a:t>CareerBot</a:t>
            </a:r>
            <a:r>
              <a:rPr lang="en-US" sz="2400" dirty="0">
                <a:latin typeface="+mj-lt"/>
                <a:ea typeface="+mj-ea"/>
                <a:cs typeface="+mj-cs"/>
              </a:rPr>
              <a:t> Tool and using a </a:t>
            </a:r>
            <a:r>
              <a:rPr lang="en-US" sz="2400" dirty="0" err="1">
                <a:latin typeface="+mj-lt"/>
                <a:ea typeface="+mj-ea"/>
                <a:cs typeface="+mj-cs"/>
              </a:rPr>
              <a:t>CareerBot</a:t>
            </a:r>
            <a:r>
              <a:rPr lang="en-US" sz="2400" dirty="0">
                <a:latin typeface="+mj-lt"/>
                <a:ea typeface="+mj-ea"/>
                <a:cs typeface="+mj-cs"/>
              </a:rPr>
              <a:t> Methodology Before a Career Counselling Session</a:t>
            </a:r>
            <a:br>
              <a:rPr lang="en-US" sz="3200" b="1" dirty="0">
                <a:latin typeface="+mj-lt"/>
                <a:ea typeface="+mj-ea"/>
                <a:cs typeface="+mj-cs"/>
              </a:rPr>
            </a:br>
            <a:endParaRPr lang="en-IE" sz="3200" dirty="0">
              <a:latin typeface="+mj-lt"/>
              <a:ea typeface="+mj-ea"/>
              <a:cs typeface="+mj-cs"/>
            </a:endParaRP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233354" y="1055007"/>
            <a:ext cx="8945354" cy="1369308"/>
          </a:xfrm>
        </p:spPr>
        <p:txBody>
          <a:bodyPr>
            <a:normAutofit/>
          </a:bodyPr>
          <a:lstStyle/>
          <a:p>
            <a:pPr algn="l"/>
            <a:r>
              <a:rPr lang="de-AT" b="1" dirty="0"/>
              <a:t>Action Exercise: Samira, Wanting to Work and Support her Family</a:t>
            </a:r>
          </a:p>
          <a:p>
            <a:pPr algn="l"/>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930" y="217764"/>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829643" y="877040"/>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233354" y="1625457"/>
            <a:ext cx="8439148"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70000"/>
              </a:lnSpc>
            </a:pPr>
            <a:r>
              <a:rPr lang="de-AT" b="1" dirty="0"/>
              <a:t>Step 2:</a:t>
            </a:r>
          </a:p>
          <a:p>
            <a:pPr marL="342900" indent="-342900" algn="just">
              <a:buFont typeface="Wingdings" panose="05000000000000000000" pitchFamily="2" charset="2"/>
              <a:buChar char="§"/>
            </a:pPr>
            <a:r>
              <a:rPr lang="en-GB" dirty="0">
                <a:latin typeface="Calibri" panose="020F0502020204030204" pitchFamily="34" charset="0"/>
                <a:cs typeface="Calibri" panose="020F0502020204030204" pitchFamily="34" charset="0"/>
              </a:rPr>
              <a:t>Return to main options by clicking ‘back to main options’ and now enter the flow ‘Info on Jobs and Skills’. You will be asked what information you are looking for choose between ‘Search Job Description’ or ‘Get more Info’.</a:t>
            </a:r>
          </a:p>
          <a:p>
            <a:pPr marL="342900" indent="-342900" algn="just">
              <a:buFont typeface="Wingdings" panose="05000000000000000000" pitchFamily="2" charset="2"/>
              <a:buChar char="§"/>
            </a:pPr>
            <a:r>
              <a:rPr lang="en-GB" dirty="0">
                <a:latin typeface="Calibri" panose="020F0502020204030204" pitchFamily="34" charset="0"/>
                <a:cs typeface="Calibri" panose="020F0502020204030204" pitchFamily="34" charset="0"/>
              </a:rPr>
              <a:t>Here you can search the profession of ‘Hairdresser’ and the bot will provide you a description of a Hairdressing and you can then find out more on the skills and knowledge required to work as a hairdresser. You can then find short descriptions on the terms ‘skills’, and ‘knowledge’. </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algn="l">
              <a:lnSpc>
                <a:spcPct val="70000"/>
              </a:lnSpc>
            </a:pPr>
            <a:r>
              <a:rPr lang="en-GB" b="1" dirty="0">
                <a:effectLst/>
                <a:latin typeface="Calibri" panose="020F0502020204030204" pitchFamily="34" charset="0"/>
                <a:ea typeface="Calibri" panose="020F0502020204030204" pitchFamily="34" charset="0"/>
                <a:cs typeface="Calibri" panose="020F0502020204030204" pitchFamily="34" charset="0"/>
              </a:rPr>
              <a:t>Record your findings on available positions, what platform was the job advertised for Samira and your overall experience of this feature.  </a:t>
            </a:r>
            <a:endParaRPr lang="en-IE" b="1" dirty="0">
              <a:effectLst/>
              <a:latin typeface="Calibri" panose="020F0502020204030204" pitchFamily="34" charset="0"/>
              <a:ea typeface="Calibri" panose="020F0502020204030204" pitchFamily="34" charset="0"/>
              <a:cs typeface="Arial" panose="020B0604020202020204" pitchFamily="34" charset="0"/>
            </a:endParaRPr>
          </a:p>
          <a:p>
            <a:pPr algn="l">
              <a:lnSpc>
                <a:spcPct val="70000"/>
              </a:lnSpc>
            </a:pPr>
            <a:endParaRPr lang="en-IE" b="1" dirty="0"/>
          </a:p>
          <a:p>
            <a:pPr algn="just"/>
            <a:endParaRPr lang="de-AT" b="1"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11" name="persona 1.jpg">
            <a:extLst>
              <a:ext uri="{FF2B5EF4-FFF2-40B4-BE49-F238E27FC236}">
                <a16:creationId xmlns:a16="http://schemas.microsoft.com/office/drawing/2014/main" id="{17372E5A-46EA-38E9-36B9-5CB2244EF765}"/>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53000"/>
                    </a14:imgEffect>
                  </a14:imgLayer>
                </a14:imgProps>
              </a:ext>
              <a:ext uri="{28A0092B-C50C-407E-A947-70E740481C1C}">
                <a14:useLocalDpi xmlns:a14="http://schemas.microsoft.com/office/drawing/2010/main" val="0"/>
              </a:ext>
            </a:extLst>
          </a:blip>
          <a:stretch>
            <a:fillRect/>
          </a:stretch>
        </p:blipFill>
        <p:spPr>
          <a:xfrm>
            <a:off x="9408074" y="3291265"/>
            <a:ext cx="1742645" cy="1674486"/>
          </a:xfrm>
          <a:prstGeom prst="rect">
            <a:avLst/>
          </a:prstGeom>
          <a:ln w="12700">
            <a:miter lim="400000"/>
          </a:ln>
        </p:spPr>
      </p:pic>
    </p:spTree>
    <p:extLst>
      <p:ext uri="{BB962C8B-B14F-4D97-AF65-F5344CB8AC3E}">
        <p14:creationId xmlns:p14="http://schemas.microsoft.com/office/powerpoint/2010/main" val="2026595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79369" y="1658667"/>
            <a:ext cx="8818631" cy="461075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dirty="0"/>
              <a:t>Module 3 consists of 5 Learning Units, contd. </a:t>
            </a:r>
            <a:endParaRPr lang="de-AT" dirty="0"/>
          </a:p>
          <a:p>
            <a:pPr algn="just"/>
            <a:r>
              <a:rPr lang="de-AT" sz="2000" dirty="0"/>
              <a:t>Learning Unit 4: </a:t>
            </a:r>
            <a:r>
              <a:rPr lang="en-US" sz="2000" b="1" dirty="0"/>
              <a:t>Using a </a:t>
            </a:r>
            <a:r>
              <a:rPr lang="en-US" sz="2000" b="1" dirty="0" err="1"/>
              <a:t>CareerBot</a:t>
            </a:r>
            <a:r>
              <a:rPr lang="en-US" sz="2000" b="1" dirty="0"/>
              <a:t> Methodology during and after counselling </a:t>
            </a:r>
          </a:p>
          <a:p>
            <a:pPr marL="685800" indent="-685800" algn="just">
              <a:spcAft>
                <a:spcPts val="1000"/>
              </a:spcAft>
              <a:buFont typeface="Wingdings" panose="05000000000000000000" pitchFamily="2" charset="2"/>
              <a:buChar char="§"/>
              <a:tabLst>
                <a:tab pos="660400" algn="l"/>
              </a:tabLst>
            </a:pPr>
            <a:r>
              <a:rPr lang="en-GB" sz="2000" dirty="0"/>
              <a:t>Considering the use of the Bot by their clients during guidance counselling and  Familiarisation of the ‘‘Demand for Jobs and Skills’ ,  ‘Application and CV’ </a:t>
            </a:r>
          </a:p>
          <a:p>
            <a:pPr marL="685800" indent="-685800" algn="just">
              <a:spcAft>
                <a:spcPts val="1000"/>
              </a:spcAft>
              <a:buFont typeface="Wingdings" panose="05000000000000000000" pitchFamily="2" charset="2"/>
              <a:buChar char="§"/>
              <a:tabLst>
                <a:tab pos="660400" algn="l"/>
              </a:tabLst>
            </a:pPr>
            <a:r>
              <a:rPr lang="en-GB" sz="2000" dirty="0"/>
              <a:t>Familiarisation of the ‘Interview’ features of </a:t>
            </a:r>
            <a:r>
              <a:rPr lang="en-GB" sz="2000" dirty="0" err="1"/>
              <a:t>Careerbot</a:t>
            </a:r>
            <a:r>
              <a:rPr lang="en-GB" sz="2000" dirty="0"/>
              <a:t> and ways to use the Bot after a guidance counselling session. </a:t>
            </a:r>
            <a:endParaRPr lang="en-IE" sz="2000" dirty="0"/>
          </a:p>
          <a:p>
            <a:pPr algn="just"/>
            <a:r>
              <a:rPr lang="en-US" sz="2000" dirty="0"/>
              <a:t>L</a:t>
            </a:r>
            <a:r>
              <a:rPr lang="de-AT" sz="2000" dirty="0"/>
              <a:t>earning Unit 5: </a:t>
            </a:r>
            <a:r>
              <a:rPr lang="en-GB" sz="2000" b="1" dirty="0">
                <a:effectLst/>
                <a:latin typeface="Calibri" panose="020F0502020204030204" pitchFamily="34" charset="0"/>
                <a:ea typeface="Calibri" panose="020F0502020204030204" pitchFamily="34" charset="0"/>
              </a:rPr>
              <a:t>Role-play exercises as learning tools in a </a:t>
            </a:r>
            <a:r>
              <a:rPr lang="en-GB" sz="2000" b="1" dirty="0" err="1">
                <a:effectLst/>
                <a:latin typeface="Calibri" panose="020F0502020204030204" pitchFamily="34" charset="0"/>
                <a:ea typeface="Calibri" panose="020F0502020204030204" pitchFamily="34" charset="0"/>
              </a:rPr>
              <a:t>CareerBot</a:t>
            </a:r>
            <a:r>
              <a:rPr lang="en-GB" sz="2000" b="1" dirty="0">
                <a:effectLst/>
                <a:latin typeface="Calibri" panose="020F0502020204030204" pitchFamily="34" charset="0"/>
                <a:ea typeface="Calibri" panose="020F0502020204030204" pitchFamily="34" charset="0"/>
              </a:rPr>
              <a:t> Methodology</a:t>
            </a:r>
            <a:endParaRPr lang="de-AT" sz="2200" dirty="0"/>
          </a:p>
          <a:p>
            <a:pPr marL="685800" lvl="0" indent="-685800" algn="just">
              <a:spcAft>
                <a:spcPts val="1000"/>
              </a:spcAft>
              <a:buFont typeface="Wingdings" panose="05000000000000000000" pitchFamily="2" charset="2"/>
              <a:buChar char="§"/>
              <a:tabLst>
                <a:tab pos="660400" algn="l"/>
              </a:tabLst>
            </a:pPr>
            <a:r>
              <a:rPr lang="en-GB" sz="2000" dirty="0"/>
              <a:t>Why employ Role-Play exercises as learning tools in a </a:t>
            </a:r>
            <a:r>
              <a:rPr lang="en-GB" sz="2000" dirty="0" err="1"/>
              <a:t>CareerBot</a:t>
            </a:r>
            <a:r>
              <a:rPr lang="en-GB" sz="2000" dirty="0"/>
              <a:t> Methodology.</a:t>
            </a:r>
            <a:endParaRPr lang="en-IE" sz="2000" dirty="0"/>
          </a:p>
          <a:p>
            <a:pPr marL="685800" lvl="0" indent="-685800" algn="just">
              <a:spcAft>
                <a:spcPts val="1000"/>
              </a:spcAft>
              <a:buFont typeface="Wingdings" panose="05000000000000000000" pitchFamily="2" charset="2"/>
              <a:buChar char="§"/>
              <a:tabLst>
                <a:tab pos="660400" algn="l"/>
              </a:tabLst>
            </a:pPr>
            <a:r>
              <a:rPr lang="en-GB" sz="2000" dirty="0"/>
              <a:t>How Role-Play exercises can be beneficial in both career guidance settings and in career guidance training.</a:t>
            </a:r>
            <a:endParaRPr lang="en-IE" sz="2000" dirty="0"/>
          </a:p>
          <a:p>
            <a:pPr marL="342900" indent="-342900" algn="l">
              <a:buFont typeface="Wingdings" panose="05000000000000000000" pitchFamily="2" charset="2"/>
              <a:buChar char="§"/>
            </a:pPr>
            <a:endParaRPr lang="de-AT" dirty="0"/>
          </a:p>
        </p:txBody>
      </p:sp>
      <p:grpSp>
        <p:nvGrpSpPr>
          <p:cNvPr id="4" name="Gruppieren 3">
            <a:extLst>
              <a:ext uri="{FF2B5EF4-FFF2-40B4-BE49-F238E27FC236}">
                <a16:creationId xmlns:a16="http://schemas.microsoft.com/office/drawing/2014/main" id="{9F416AD8-1844-E50D-4A02-79ACE5EF7372}"/>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909EBB8A-D659-DCE6-024D-0D88E3B2779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F1EA20C-75DF-CCCC-20FD-D7E6595233CF}"/>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
        <p:nvSpPr>
          <p:cNvPr id="9" name="Titel 1">
            <a:extLst>
              <a:ext uri="{FF2B5EF4-FFF2-40B4-BE49-F238E27FC236}">
                <a16:creationId xmlns:a16="http://schemas.microsoft.com/office/drawing/2014/main" id="{3F2D1D7D-765A-3090-80A1-1E9DA68619CE}"/>
              </a:ext>
            </a:extLst>
          </p:cNvPr>
          <p:cNvSpPr txBox="1">
            <a:spLocks/>
          </p:cNvSpPr>
          <p:nvPr/>
        </p:nvSpPr>
        <p:spPr>
          <a:xfrm>
            <a:off x="279401" y="1560008"/>
            <a:ext cx="9258300" cy="3012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dirty="0"/>
              <a:t>AGENDA</a:t>
            </a:r>
            <a:endParaRPr lang="en-US" sz="2800" dirty="0"/>
          </a:p>
          <a:p>
            <a:pPr algn="l"/>
            <a:r>
              <a:rPr lang="de-AT" sz="4000" dirty="0"/>
              <a:t> </a:t>
            </a:r>
          </a:p>
        </p:txBody>
      </p:sp>
      <p:cxnSp>
        <p:nvCxnSpPr>
          <p:cNvPr id="10" name="Gerader Verbinder 9">
            <a:extLst>
              <a:ext uri="{FF2B5EF4-FFF2-40B4-BE49-F238E27FC236}">
                <a16:creationId xmlns:a16="http://schemas.microsoft.com/office/drawing/2014/main" id="{688C8822-8B8A-B9DB-D25E-DEC99717273E}"/>
              </a:ext>
            </a:extLst>
          </p:cNvPr>
          <p:cNvCxnSpPr>
            <a:cxnSpLocks/>
          </p:cNvCxnSpPr>
          <p:nvPr/>
        </p:nvCxnSpPr>
        <p:spPr>
          <a:xfrm>
            <a:off x="874060" y="12748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 name="Grafik 25" descr="Ein Bild, das Grün, Grafiken, Screenshot, Schrift enthält.&#10;&#10;Automatisch generierte Beschreibung">
            <a:extLst>
              <a:ext uri="{FF2B5EF4-FFF2-40B4-BE49-F238E27FC236}">
                <a16:creationId xmlns:a16="http://schemas.microsoft.com/office/drawing/2014/main" id="{6B13E62F-F722-EE8F-812E-F1C8E6F481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3454" y="186743"/>
            <a:ext cx="1674486" cy="1674486"/>
          </a:xfrm>
          <a:prstGeom prst="rect">
            <a:avLst/>
          </a:prstGeom>
        </p:spPr>
      </p:pic>
    </p:spTree>
    <p:extLst>
      <p:ext uri="{BB962C8B-B14F-4D97-AF65-F5344CB8AC3E}">
        <p14:creationId xmlns:p14="http://schemas.microsoft.com/office/powerpoint/2010/main" val="1307702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0" y="864340"/>
            <a:ext cx="9041313" cy="484103"/>
          </a:xfrm>
        </p:spPr>
        <p:txBody>
          <a:bodyPr>
            <a:noAutofit/>
          </a:bodyPr>
          <a:lstStyle/>
          <a:p>
            <a:pPr algn="l">
              <a:lnSpc>
                <a:spcPct val="90000"/>
              </a:lnSpc>
              <a:spcBef>
                <a:spcPct val="0"/>
              </a:spcBef>
            </a:pPr>
            <a:r>
              <a:rPr lang="de-AT" sz="2400" b="1" dirty="0">
                <a:latin typeface="+mj-lt"/>
                <a:ea typeface="+mj-ea"/>
                <a:cs typeface="+mj-cs"/>
              </a:rPr>
              <a:t>LU3: </a:t>
            </a:r>
            <a:r>
              <a:rPr lang="en-US" sz="2400" dirty="0">
                <a:latin typeface="+mj-lt"/>
                <a:ea typeface="+mj-ea"/>
                <a:cs typeface="+mj-cs"/>
              </a:rPr>
              <a:t>Introducing the </a:t>
            </a:r>
            <a:r>
              <a:rPr lang="en-US" sz="2400" dirty="0" err="1">
                <a:latin typeface="+mj-lt"/>
                <a:ea typeface="+mj-ea"/>
                <a:cs typeface="+mj-cs"/>
              </a:rPr>
              <a:t>CareerBot</a:t>
            </a:r>
            <a:r>
              <a:rPr lang="en-US" sz="2400" dirty="0">
                <a:latin typeface="+mj-lt"/>
                <a:ea typeface="+mj-ea"/>
                <a:cs typeface="+mj-cs"/>
              </a:rPr>
              <a:t> Tool and using a </a:t>
            </a:r>
            <a:r>
              <a:rPr lang="en-US" sz="2400" dirty="0" err="1">
                <a:latin typeface="+mj-lt"/>
                <a:ea typeface="+mj-ea"/>
                <a:cs typeface="+mj-cs"/>
              </a:rPr>
              <a:t>CareerBot</a:t>
            </a:r>
            <a:r>
              <a:rPr lang="en-US" sz="2400" dirty="0">
                <a:latin typeface="+mj-lt"/>
                <a:ea typeface="+mj-ea"/>
                <a:cs typeface="+mj-cs"/>
              </a:rPr>
              <a:t> Methodology Before a Career Counselling Session</a:t>
            </a:r>
            <a:br>
              <a:rPr lang="en-US" sz="3200" b="1" dirty="0">
                <a:latin typeface="+mj-lt"/>
                <a:ea typeface="+mj-ea"/>
                <a:cs typeface="+mj-cs"/>
              </a:rPr>
            </a:br>
            <a:endParaRPr lang="en-IE" sz="3200" dirty="0">
              <a:latin typeface="+mj-lt"/>
              <a:ea typeface="+mj-ea"/>
              <a:cs typeface="+mj-cs"/>
            </a:endParaRP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233354" y="1055007"/>
            <a:ext cx="8945354" cy="1369308"/>
          </a:xfrm>
        </p:spPr>
        <p:txBody>
          <a:bodyPr>
            <a:normAutofit/>
          </a:bodyPr>
          <a:lstStyle/>
          <a:p>
            <a:pPr algn="l"/>
            <a:r>
              <a:rPr lang="de-AT" b="1" dirty="0"/>
              <a:t>Action Exercise: Samira, Wanting to Work and Support her Family</a:t>
            </a:r>
          </a:p>
          <a:p>
            <a:pPr algn="l"/>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930" y="217764"/>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864340"/>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233354" y="1625457"/>
            <a:ext cx="8439148"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70000"/>
              </a:lnSpc>
            </a:pPr>
            <a:r>
              <a:rPr lang="en-IE" b="1" dirty="0"/>
              <a:t>Reflections:</a:t>
            </a:r>
          </a:p>
          <a:p>
            <a:pPr algn="l">
              <a:lnSpc>
                <a:spcPct val="70000"/>
              </a:lnSpc>
            </a:pPr>
            <a:endParaRPr lang="en-IE" b="1" dirty="0"/>
          </a:p>
          <a:p>
            <a:pPr algn="just"/>
            <a:endParaRPr lang="de-AT" b="1"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11" name="persona 1.jpg">
            <a:extLst>
              <a:ext uri="{FF2B5EF4-FFF2-40B4-BE49-F238E27FC236}">
                <a16:creationId xmlns:a16="http://schemas.microsoft.com/office/drawing/2014/main" id="{17372E5A-46EA-38E9-36B9-5CB2244EF765}"/>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53000"/>
                    </a14:imgEffect>
                  </a14:imgLayer>
                </a14:imgProps>
              </a:ext>
              <a:ext uri="{28A0092B-C50C-407E-A947-70E740481C1C}">
                <a14:useLocalDpi xmlns:a14="http://schemas.microsoft.com/office/drawing/2010/main" val="0"/>
              </a:ext>
            </a:extLst>
          </a:blip>
          <a:stretch>
            <a:fillRect/>
          </a:stretch>
        </p:blipFill>
        <p:spPr>
          <a:xfrm>
            <a:off x="9408074" y="3291265"/>
            <a:ext cx="1742645" cy="1674486"/>
          </a:xfrm>
          <a:prstGeom prst="rect">
            <a:avLst/>
          </a:prstGeom>
          <a:ln w="12700">
            <a:miter lim="400000"/>
          </a:ln>
        </p:spPr>
      </p:pic>
      <p:sp>
        <p:nvSpPr>
          <p:cNvPr id="7" name="Untertitel 2">
            <a:extLst>
              <a:ext uri="{FF2B5EF4-FFF2-40B4-BE49-F238E27FC236}">
                <a16:creationId xmlns:a16="http://schemas.microsoft.com/office/drawing/2014/main" id="{BE231545-8C9E-C691-5B9D-027B81171EB2}"/>
              </a:ext>
            </a:extLst>
          </p:cNvPr>
          <p:cNvSpPr txBox="1">
            <a:spLocks/>
          </p:cNvSpPr>
          <p:nvPr/>
        </p:nvSpPr>
        <p:spPr>
          <a:xfrm>
            <a:off x="797939" y="2324100"/>
            <a:ext cx="7355461" cy="327838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rabicPeriod"/>
            </a:pPr>
            <a:r>
              <a:rPr lang="de-AT" dirty="0" err="1"/>
              <a:t>How</a:t>
            </a:r>
            <a:r>
              <a:rPr lang="de-AT" dirty="0"/>
              <a:t> </a:t>
            </a:r>
            <a:r>
              <a:rPr lang="de-AT" dirty="0" err="1"/>
              <a:t>useful</a:t>
            </a:r>
            <a:r>
              <a:rPr lang="de-AT" dirty="0"/>
              <a:t> was </a:t>
            </a:r>
            <a:r>
              <a:rPr lang="de-AT" dirty="0" err="1"/>
              <a:t>the</a:t>
            </a:r>
            <a:r>
              <a:rPr lang="de-AT" dirty="0"/>
              <a:t> </a:t>
            </a:r>
            <a:r>
              <a:rPr lang="de-AT" dirty="0" err="1"/>
              <a:t>information</a:t>
            </a:r>
            <a:r>
              <a:rPr lang="de-AT" dirty="0"/>
              <a:t> </a:t>
            </a:r>
            <a:r>
              <a:rPr lang="de-AT" dirty="0" err="1"/>
              <a:t>for</a:t>
            </a:r>
            <a:r>
              <a:rPr lang="de-AT" dirty="0"/>
              <a:t> Samira?</a:t>
            </a:r>
          </a:p>
          <a:p>
            <a:pPr marL="457200" indent="-457200" algn="l">
              <a:buFont typeface="+mj-lt"/>
              <a:buAutoNum type="arabicPeriod"/>
            </a:pPr>
            <a:endParaRPr lang="de-AT" dirty="0"/>
          </a:p>
          <a:p>
            <a:pPr marL="457200" indent="-457200" algn="l">
              <a:buFont typeface="+mj-lt"/>
              <a:buAutoNum type="arabicPeriod"/>
            </a:pPr>
            <a:r>
              <a:rPr lang="de-AT" dirty="0" err="1"/>
              <a:t>What</a:t>
            </a:r>
            <a:r>
              <a:rPr lang="de-AT" dirty="0"/>
              <a:t> was </a:t>
            </a:r>
            <a:r>
              <a:rPr lang="de-AT" dirty="0" err="1"/>
              <a:t>your</a:t>
            </a:r>
            <a:r>
              <a:rPr lang="de-AT" dirty="0"/>
              <a:t> </a:t>
            </a:r>
            <a:r>
              <a:rPr lang="de-AT" dirty="0" err="1"/>
              <a:t>experience</a:t>
            </a:r>
            <a:r>
              <a:rPr lang="de-AT" dirty="0"/>
              <a:t> </a:t>
            </a:r>
            <a:r>
              <a:rPr lang="de-AT" dirty="0" err="1"/>
              <a:t>interpreting</a:t>
            </a:r>
            <a:r>
              <a:rPr lang="de-AT" dirty="0"/>
              <a:t> </a:t>
            </a:r>
            <a:r>
              <a:rPr lang="de-AT" dirty="0" err="1"/>
              <a:t>the</a:t>
            </a:r>
            <a:r>
              <a:rPr lang="de-AT" dirty="0"/>
              <a:t> </a:t>
            </a:r>
            <a:r>
              <a:rPr lang="de-AT" dirty="0" err="1"/>
              <a:t>results</a:t>
            </a:r>
            <a:r>
              <a:rPr lang="de-AT" dirty="0"/>
              <a:t>?</a:t>
            </a:r>
          </a:p>
          <a:p>
            <a:pPr marL="457200" indent="-457200" algn="l">
              <a:buFont typeface="+mj-lt"/>
              <a:buAutoNum type="arabicPeriod"/>
            </a:pPr>
            <a:endParaRPr lang="de-AT" dirty="0"/>
          </a:p>
          <a:p>
            <a:pPr marL="457200" indent="-457200" algn="l">
              <a:buFont typeface="+mj-lt"/>
              <a:buAutoNum type="arabicPeriod"/>
            </a:pPr>
            <a:r>
              <a:rPr lang="en-US" dirty="0"/>
              <a:t>Do you think assigning tasks to your client before your next session would be useful in your guidance sessions? </a:t>
            </a:r>
          </a:p>
          <a:p>
            <a:pPr marL="457200" indent="-457200" algn="l">
              <a:buFont typeface="+mj-lt"/>
              <a:buAutoNum type="arabicPeriod"/>
            </a:pPr>
            <a:endParaRPr lang="en-US" dirty="0"/>
          </a:p>
          <a:p>
            <a:pPr marL="457200" indent="-457200" algn="l">
              <a:buFont typeface="+mj-lt"/>
              <a:buAutoNum type="arabicPeriod"/>
            </a:pPr>
            <a:r>
              <a:rPr lang="en-US" dirty="0"/>
              <a:t>How might these features be used to support your clients in the future?</a:t>
            </a:r>
            <a:endParaRPr lang="de-AT" dirty="0"/>
          </a:p>
        </p:txBody>
      </p:sp>
    </p:spTree>
    <p:extLst>
      <p:ext uri="{BB962C8B-B14F-4D97-AF65-F5344CB8AC3E}">
        <p14:creationId xmlns:p14="http://schemas.microsoft.com/office/powerpoint/2010/main" val="3231086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479922" y="401587"/>
            <a:ext cx="9667855" cy="623902"/>
          </a:xfrm>
        </p:spPr>
        <p:txBody>
          <a:bodyPr>
            <a:noAutofit/>
          </a:bodyPr>
          <a:lstStyle/>
          <a:p>
            <a:pPr algn="l">
              <a:lnSpc>
                <a:spcPct val="90000"/>
              </a:lnSpc>
              <a:spcBef>
                <a:spcPct val="0"/>
              </a:spcBef>
            </a:pPr>
            <a:r>
              <a:rPr lang="de-AT" sz="2800" b="1" dirty="0">
                <a:latin typeface="+mj-lt"/>
                <a:ea typeface="+mj-ea"/>
                <a:cs typeface="+mj-cs"/>
              </a:rPr>
              <a:t>LU</a:t>
            </a:r>
            <a:r>
              <a:rPr lang="de-AT" sz="2800" b="1" dirty="0"/>
              <a:t>3</a:t>
            </a:r>
            <a:r>
              <a:rPr lang="de-AT" sz="2800" b="1" dirty="0">
                <a:latin typeface="+mj-lt"/>
                <a:ea typeface="+mj-ea"/>
                <a:cs typeface="+mj-cs"/>
              </a:rPr>
              <a:t>:</a:t>
            </a:r>
            <a:r>
              <a:rPr lang="en-US" sz="2800" dirty="0">
                <a:latin typeface="+mj-lt"/>
                <a:ea typeface="+mj-ea"/>
                <a:cs typeface="+mj-cs"/>
              </a:rPr>
              <a:t>Introducing the </a:t>
            </a:r>
            <a:r>
              <a:rPr lang="en-US" sz="2800" dirty="0" err="1">
                <a:latin typeface="+mj-lt"/>
                <a:ea typeface="+mj-ea"/>
                <a:cs typeface="+mj-cs"/>
              </a:rPr>
              <a:t>CareerBot</a:t>
            </a:r>
            <a:r>
              <a:rPr lang="en-US" sz="2800" dirty="0">
                <a:latin typeface="+mj-lt"/>
                <a:ea typeface="+mj-ea"/>
                <a:cs typeface="+mj-cs"/>
              </a:rPr>
              <a:t> Tool and using a </a:t>
            </a:r>
            <a:r>
              <a:rPr lang="en-US" sz="2800" dirty="0" err="1">
                <a:latin typeface="+mj-lt"/>
                <a:ea typeface="+mj-ea"/>
                <a:cs typeface="+mj-cs"/>
              </a:rPr>
              <a:t>CareerBot</a:t>
            </a:r>
            <a:r>
              <a:rPr lang="en-US" sz="2800" dirty="0">
                <a:latin typeface="+mj-lt"/>
                <a:ea typeface="+mj-ea"/>
                <a:cs typeface="+mj-cs"/>
              </a:rPr>
              <a:t> Methodology Before a Career Counselling Session: Checklist </a:t>
            </a:r>
            <a:endParaRPr lang="en-IE" sz="2800" dirty="0">
              <a:latin typeface="+mj-lt"/>
              <a:ea typeface="+mj-ea"/>
              <a:cs typeface="+mj-cs"/>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7592" y="777506"/>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1002640"/>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62561" y="1772915"/>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graphicFrame>
        <p:nvGraphicFramePr>
          <p:cNvPr id="3" name="Table 2">
            <a:extLst>
              <a:ext uri="{FF2B5EF4-FFF2-40B4-BE49-F238E27FC236}">
                <a16:creationId xmlns:a16="http://schemas.microsoft.com/office/drawing/2014/main" id="{0ABC4EDD-CAF2-1C10-9895-5D00A75C2734}"/>
              </a:ext>
            </a:extLst>
          </p:cNvPr>
          <p:cNvGraphicFramePr>
            <a:graphicFrameLocks noGrp="1"/>
          </p:cNvGraphicFramePr>
          <p:nvPr>
            <p:extLst>
              <p:ext uri="{D42A27DB-BD31-4B8C-83A1-F6EECF244321}">
                <p14:modId xmlns:p14="http://schemas.microsoft.com/office/powerpoint/2010/main" val="837265093"/>
              </p:ext>
            </p:extLst>
          </p:nvPr>
        </p:nvGraphicFramePr>
        <p:xfrm>
          <a:off x="479922" y="1237995"/>
          <a:ext cx="9006978" cy="4382008"/>
        </p:xfrm>
        <a:graphic>
          <a:graphicData uri="http://schemas.openxmlformats.org/drawingml/2006/table">
            <a:tbl>
              <a:tblPr firstRow="1" firstCol="1" bandRow="1"/>
              <a:tblGrid>
                <a:gridCol w="749692">
                  <a:extLst>
                    <a:ext uri="{9D8B030D-6E8A-4147-A177-3AD203B41FA5}">
                      <a16:colId xmlns:a16="http://schemas.microsoft.com/office/drawing/2014/main" val="553460345"/>
                    </a:ext>
                  </a:extLst>
                </a:gridCol>
                <a:gridCol w="6056232">
                  <a:extLst>
                    <a:ext uri="{9D8B030D-6E8A-4147-A177-3AD203B41FA5}">
                      <a16:colId xmlns:a16="http://schemas.microsoft.com/office/drawing/2014/main" val="2271995990"/>
                    </a:ext>
                  </a:extLst>
                </a:gridCol>
                <a:gridCol w="2201054">
                  <a:extLst>
                    <a:ext uri="{9D8B030D-6E8A-4147-A177-3AD203B41FA5}">
                      <a16:colId xmlns:a16="http://schemas.microsoft.com/office/drawing/2014/main" val="193067786"/>
                    </a:ext>
                  </a:extLst>
                </a:gridCol>
              </a:tblGrid>
              <a:tr h="1410259">
                <a:tc gridSpan="3">
                  <a:txBody>
                    <a:bodyPr/>
                    <a:lstStyle/>
                    <a:p>
                      <a:pPr algn="ctr">
                        <a:lnSpc>
                          <a:spcPct val="115000"/>
                        </a:lnSpc>
                        <a:spcAft>
                          <a:spcPts val="1000"/>
                        </a:spcAft>
                      </a:pPr>
                      <a:r>
                        <a:rPr lang="en-GB" sz="2000" b="1" dirty="0">
                          <a:effectLst/>
                          <a:latin typeface="Calibri" panose="020F0502020204030204" pitchFamily="34" charset="0"/>
                          <a:ea typeface="Calibri" panose="020F0502020204030204" pitchFamily="34" charset="0"/>
                          <a:cs typeface="Arial" panose="020B0604020202020204" pitchFamily="34" charset="0"/>
                        </a:rPr>
                        <a:t> </a:t>
                      </a:r>
                      <a:endParaRPr lang="en-IE" sz="20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GB"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What I know on the subject of ‘Introducing the </a:t>
                      </a:r>
                      <a:r>
                        <a:rPr lang="en-GB" sz="20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CareerBot</a:t>
                      </a:r>
                      <a:r>
                        <a:rPr lang="en-GB"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tool to Beneficiaries and Using a </a:t>
                      </a:r>
                      <a:r>
                        <a:rPr lang="en-GB" sz="20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CareerBot</a:t>
                      </a:r>
                      <a:r>
                        <a:rPr lang="en-GB"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Methodology before a Career Counselling Session’.</a:t>
                      </a:r>
                      <a:endParaRPr lang="en-IE" sz="20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GB" sz="2000" b="1" dirty="0">
                          <a:effectLst/>
                          <a:latin typeface="Calibri" panose="020F0502020204030204" pitchFamily="34" charset="0"/>
                          <a:ea typeface="Calibri" panose="020F0502020204030204" pitchFamily="34" charset="0"/>
                          <a:cs typeface="Arial" panose="020B0604020202020204" pitchFamily="34" charset="0"/>
                        </a:rPr>
                        <a:t> </a:t>
                      </a:r>
                      <a:endParaRPr lang="en-I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3402423954"/>
                  </a:ext>
                </a:extLst>
              </a:tr>
              <a:tr h="256032">
                <a:tc>
                  <a:txBody>
                    <a:bodyPr/>
                    <a:lstStyle/>
                    <a:p>
                      <a:pPr>
                        <a:lnSpc>
                          <a:spcPct val="115000"/>
                        </a:lnSpc>
                        <a:spcAft>
                          <a:spcPts val="1000"/>
                        </a:spcAft>
                      </a:pPr>
                      <a:r>
                        <a:rPr lang="en-GB" sz="1800" b="1">
                          <a:solidFill>
                            <a:srgbClr val="FFFFFF"/>
                          </a:solidFill>
                          <a:effectLst/>
                          <a:latin typeface="Calibri" panose="020F0502020204030204" pitchFamily="34" charset="0"/>
                          <a:ea typeface="Calibri" panose="020F0502020204030204" pitchFamily="34" charset="0"/>
                          <a:cs typeface="Arial" panose="020B0604020202020204" pitchFamily="34" charset="0"/>
                        </a:rPr>
                        <a:t>#</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a:lnSpc>
                          <a:spcPct val="115000"/>
                        </a:lnSpc>
                        <a:spcAft>
                          <a:spcPts val="1000"/>
                        </a:spcAft>
                      </a:pPr>
                      <a:r>
                        <a:rPr lang="en-GB"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Theme/Question</a:t>
                      </a:r>
                      <a:endParaRPr lang="en-I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a:lnSpc>
                          <a:spcPct val="115000"/>
                        </a:lnSpc>
                        <a:spcAft>
                          <a:spcPts val="1000"/>
                        </a:spcAft>
                      </a:pPr>
                      <a:r>
                        <a:rPr lang="en-GB" sz="1800" b="1">
                          <a:solidFill>
                            <a:srgbClr val="FFFFFF"/>
                          </a:solidFill>
                          <a:effectLst/>
                          <a:latin typeface="Calibri" panose="020F0502020204030204" pitchFamily="34" charset="0"/>
                          <a:ea typeface="Calibri" panose="020F0502020204030204" pitchFamily="34" charset="0"/>
                          <a:cs typeface="Arial" panose="020B0604020202020204" pitchFamily="34" charset="0"/>
                        </a:rPr>
                        <a:t>    YES / NO</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a:noFill/>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extLst>
                  <a:ext uri="{0D108BD9-81ED-4DB2-BD59-A6C34878D82A}">
                    <a16:rowId xmlns:a16="http://schemas.microsoft.com/office/drawing/2014/main" val="4149024742"/>
                  </a:ext>
                </a:extLst>
              </a:tr>
              <a:tr h="528053">
                <a:tc>
                  <a:txBody>
                    <a:bodyPr/>
                    <a:lstStyle/>
                    <a:p>
                      <a:pPr>
                        <a:lnSpc>
                          <a:spcPct val="115000"/>
                        </a:lnSpc>
                        <a:spcAft>
                          <a:spcPts val="1000"/>
                        </a:spcAft>
                      </a:pPr>
                      <a:r>
                        <a:rPr lang="en-GB" sz="1800">
                          <a:effectLst/>
                          <a:latin typeface="Calibri" panose="020F0502020204030204" pitchFamily="34" charset="0"/>
                          <a:ea typeface="Calibri" panose="020F0502020204030204" pitchFamily="34" charset="0"/>
                          <a:cs typeface="Calibri" panose="020F0502020204030204" pitchFamily="34" charset="0"/>
                        </a:rPr>
                        <a:t>1</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1000"/>
                        </a:spcAft>
                      </a:pPr>
                      <a:r>
                        <a:rPr lang="de-AT" sz="1800">
                          <a:effectLst/>
                          <a:latin typeface="Calibri" panose="020F0502020204030204" pitchFamily="34" charset="0"/>
                          <a:ea typeface="Calibri" panose="020F0502020204030204" pitchFamily="34" charset="0"/>
                          <a:cs typeface="Arial" panose="020B0604020202020204" pitchFamily="34" charset="0"/>
                        </a:rPr>
                        <a:t>I know how to access the CareerBot and begin conversing with the Bot using an inputted name and preferred response speed</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YES</a:t>
                      </a:r>
                      <a:endParaRPr lang="en-I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2215921531"/>
                  </a:ext>
                </a:extLst>
              </a:tr>
              <a:tr h="528053">
                <a:tc>
                  <a:txBody>
                    <a:bodyPr/>
                    <a:lstStyle/>
                    <a:p>
                      <a:pPr>
                        <a:lnSpc>
                          <a:spcPct val="115000"/>
                        </a:lnSpc>
                        <a:spcAft>
                          <a:spcPts val="1000"/>
                        </a:spcAft>
                      </a:pPr>
                      <a:r>
                        <a:rPr lang="en-GB" sz="1800">
                          <a:solidFill>
                            <a:srgbClr val="000000"/>
                          </a:solidFill>
                          <a:effectLst/>
                          <a:latin typeface="Calibri" panose="020F0502020204030204" pitchFamily="34" charset="0"/>
                          <a:ea typeface="Calibri" panose="020F0502020204030204" pitchFamily="34" charset="0"/>
                          <a:cs typeface="Arial" panose="020B0604020202020204" pitchFamily="34" charset="0"/>
                        </a:rPr>
                        <a:t>2</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1000"/>
                        </a:spcAft>
                      </a:pPr>
                      <a:r>
                        <a:rPr lang="de-AT"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 know how to access and use the Job Finder and Info on Jobs and Skills feature of the Bot.</a:t>
                      </a:r>
                      <a:endParaRPr lang="en-I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I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3196382894"/>
                  </a:ext>
                </a:extLst>
              </a:tr>
              <a:tr h="800074">
                <a:tc>
                  <a:txBody>
                    <a:bodyPr/>
                    <a:lstStyle/>
                    <a:p>
                      <a:pPr>
                        <a:lnSpc>
                          <a:spcPct val="115000"/>
                        </a:lnSpc>
                        <a:spcAft>
                          <a:spcPts val="1000"/>
                        </a:spcAft>
                      </a:pPr>
                      <a:r>
                        <a:rPr lang="en-GB" sz="1800">
                          <a:effectLst/>
                          <a:latin typeface="Calibri" panose="020F0502020204030204" pitchFamily="34" charset="0"/>
                          <a:ea typeface="Calibri" panose="020F0502020204030204" pitchFamily="34" charset="0"/>
                          <a:cs typeface="Arial" panose="020B0604020202020204" pitchFamily="34" charset="0"/>
                        </a:rPr>
                        <a:t>3.</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1000"/>
                        </a:spcAft>
                      </a:pPr>
                      <a:r>
                        <a:rPr lang="de-AT" sz="1800" dirty="0">
                          <a:effectLst/>
                          <a:latin typeface="Calibri" panose="020F0502020204030204" pitchFamily="34" charset="0"/>
                          <a:ea typeface="Calibri" panose="020F0502020204030204" pitchFamily="34" charset="0"/>
                          <a:cs typeface="Arial" panose="020B0604020202020204" pitchFamily="34" charset="0"/>
                        </a:rPr>
                        <a:t>I know what things to consider before showing the Careerbot tool to clients and how Chatbot tools can be of added value to Career Guidance</a:t>
                      </a:r>
                      <a:endParaRPr lang="en-I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I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3683734317"/>
                  </a:ext>
                </a:extLst>
              </a:tr>
              <a:tr h="256032">
                <a:tc>
                  <a:txBody>
                    <a:bodyPr/>
                    <a:lstStyle/>
                    <a:p>
                      <a:pPr>
                        <a:lnSpc>
                          <a:spcPct val="115000"/>
                        </a:lnSpc>
                        <a:spcAft>
                          <a:spcPts val="1000"/>
                        </a:spcAft>
                      </a:pPr>
                      <a:r>
                        <a:rPr lang="en-GB" sz="1800">
                          <a:solidFill>
                            <a:srgbClr val="000000"/>
                          </a:solidFill>
                          <a:effectLst/>
                          <a:latin typeface="Calibri" panose="020F0502020204030204" pitchFamily="34" charset="0"/>
                          <a:ea typeface="Calibri" panose="020F0502020204030204" pitchFamily="34" charset="0"/>
                          <a:cs typeface="Arial" panose="020B0604020202020204" pitchFamily="34" charset="0"/>
                        </a:rPr>
                        <a:t>4.</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1000"/>
                        </a:spcAft>
                      </a:pPr>
                      <a:r>
                        <a:rPr lang="en-GB" sz="1800">
                          <a:solidFill>
                            <a:srgbClr val="000000"/>
                          </a:solidFill>
                          <a:effectLst/>
                          <a:latin typeface="Calibri" panose="020F0502020204030204" pitchFamily="34" charset="0"/>
                          <a:ea typeface="Calibri" panose="020F0502020204030204" pitchFamily="34" charset="0"/>
                          <a:cs typeface="Arial" panose="020B0604020202020204" pitchFamily="34" charset="0"/>
                        </a:rPr>
                        <a:t>I can use this feature in my day-to-day practice with clients.</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I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1683956039"/>
                  </a:ext>
                </a:extLst>
              </a:tr>
            </a:tbl>
          </a:graphicData>
        </a:graphic>
      </p:graphicFrame>
    </p:spTree>
    <p:extLst>
      <p:ext uri="{BB962C8B-B14F-4D97-AF65-F5344CB8AC3E}">
        <p14:creationId xmlns:p14="http://schemas.microsoft.com/office/powerpoint/2010/main" val="2557270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n-IE" sz="4000" dirty="0"/>
              <a:t>Resources for M1-LU3: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n-IE" sz="2800" dirty="0"/>
              <a:t>The following learning material is provided:</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797939" y="1792014"/>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
        <p:nvSpPr>
          <p:cNvPr id="8" name="TextBox 7">
            <a:extLst>
              <a:ext uri="{FF2B5EF4-FFF2-40B4-BE49-F238E27FC236}">
                <a16:creationId xmlns:a16="http://schemas.microsoft.com/office/drawing/2014/main" id="{CA5A15FF-5B7B-89CA-F9AC-EFA817E59D64}"/>
              </a:ext>
            </a:extLst>
          </p:cNvPr>
          <p:cNvSpPr txBox="1"/>
          <p:nvPr/>
        </p:nvSpPr>
        <p:spPr>
          <a:xfrm>
            <a:off x="966572" y="1676587"/>
            <a:ext cx="7885328" cy="2697341"/>
          </a:xfrm>
          <a:prstGeom prst="rect">
            <a:avLst/>
          </a:prstGeom>
          <a:noFill/>
        </p:spPr>
        <p:txBody>
          <a:bodyPr wrap="square">
            <a:spAutoFit/>
          </a:bodyPr>
          <a:lstStyle/>
          <a:p>
            <a:pPr marL="342900" lvl="0" indent="-342900" algn="just">
              <a:lnSpc>
                <a:spcPct val="115000"/>
              </a:lnSpc>
              <a:spcAft>
                <a:spcPts val="500"/>
              </a:spcAft>
              <a:buFont typeface="Arial" panose="020B0604020202020204" pitchFamily="34" charset="0"/>
              <a:buChar char="▪"/>
              <a:tabLst>
                <a:tab pos="3562350" algn="l"/>
              </a:tabLst>
            </a:pP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M3-LU3-01 – PPT Slides and M3 Word Document  </a:t>
            </a:r>
            <a:endParaRPr lang="en-IE" sz="2400" dirty="0">
              <a:effectLst/>
              <a:latin typeface="Noto Sans Symbols"/>
              <a:ea typeface="Noto Sans Symbols"/>
              <a:cs typeface="Noto Sans Symbols"/>
            </a:endParaRPr>
          </a:p>
          <a:p>
            <a:pPr marL="342900" lvl="0" indent="-342900" algn="just">
              <a:spcAft>
                <a:spcPts val="500"/>
              </a:spcAft>
              <a:buFont typeface="Arial" panose="020B0604020202020204" pitchFamily="34" charset="0"/>
              <a:buChar char="▪"/>
              <a:tabLst>
                <a:tab pos="3562350" algn="l"/>
              </a:tabLst>
            </a:pP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M3-LU3-02 – The </a:t>
            </a:r>
            <a:r>
              <a:rPr lang="en-GB"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CareerBot</a:t>
            </a: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Tool   </a:t>
            </a:r>
            <a:r>
              <a:rPr lang="en-GB" sz="24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https://careerbot.eu/bot/bot.html</a:t>
            </a:r>
            <a:endParaRPr lang="en-IE" sz="2400" dirty="0">
              <a:effectLst/>
              <a:latin typeface="Noto Sans Symbols"/>
              <a:ea typeface="Noto Sans Symbols"/>
              <a:cs typeface="Noto Sans Symbols"/>
            </a:endParaRPr>
          </a:p>
          <a:p>
            <a:pPr marL="342900" lvl="0" indent="-342900" algn="just">
              <a:lnSpc>
                <a:spcPct val="115000"/>
              </a:lnSpc>
              <a:spcAft>
                <a:spcPts val="500"/>
              </a:spcAft>
              <a:buFont typeface="Arial" panose="020B0604020202020204" pitchFamily="34" charset="0"/>
              <a:buChar char="▪"/>
              <a:tabLst>
                <a:tab pos="3562350" algn="l"/>
              </a:tabLst>
            </a:pPr>
            <a:r>
              <a:rPr lang="en-GB" sz="2400" dirty="0">
                <a:effectLst/>
                <a:latin typeface="Calibri" panose="020F0502020204030204" pitchFamily="34" charset="0"/>
                <a:ea typeface="Calibri" panose="020F0502020204030204" pitchFamily="34" charset="0"/>
                <a:cs typeface="Calibri" panose="020F0502020204030204" pitchFamily="34" charset="0"/>
              </a:rPr>
              <a:t>M3-LU3-03 –</a:t>
            </a: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Get to know the </a:t>
            </a:r>
            <a:r>
              <a:rPr lang="en-GB"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CareerBot</a:t>
            </a: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Project video:   </a:t>
            </a:r>
            <a:r>
              <a:rPr lang="en-GB" sz="2400" dirty="0">
                <a:effectLst/>
                <a:latin typeface="Calibri" panose="020F0502020204030204" pitchFamily="34" charset="0"/>
                <a:ea typeface="Calibri" panose="020F0502020204030204" pitchFamily="34" charset="0"/>
                <a:cs typeface="Calibri" panose="020F0502020204030204" pitchFamily="34" charset="0"/>
                <a:hlinkClick r:id="rId6"/>
              </a:rPr>
              <a:t>https://www.youtube.com/watch?v=UJ836hxw39c&amp;t=2s</a:t>
            </a:r>
            <a:endParaRPr lang="en-IE"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500"/>
              </a:spcAft>
              <a:buFont typeface="Arial" panose="020B0604020202020204" pitchFamily="34" charset="0"/>
              <a:buChar char="▪"/>
              <a:tabLst>
                <a:tab pos="3562350" algn="l"/>
              </a:tabLst>
            </a:pPr>
            <a:r>
              <a:rPr lang="en-GB" sz="2400" dirty="0">
                <a:effectLst/>
                <a:latin typeface="Calibri" panose="020F0502020204030204" pitchFamily="34" charset="0"/>
                <a:ea typeface="Calibri" panose="020F0502020204030204" pitchFamily="34" charset="0"/>
                <a:cs typeface="Calibri" panose="020F0502020204030204" pitchFamily="34" charset="0"/>
              </a:rPr>
              <a:t>M3 – LU3-04 – Persona Card (Samira)  </a:t>
            </a:r>
            <a:endParaRPr lang="en-IE" sz="2400" dirty="0">
              <a:effectLst/>
              <a:latin typeface="Noto Sans Symbols"/>
              <a:ea typeface="Noto Sans Symbols"/>
              <a:cs typeface="Noto Sans Symbols"/>
            </a:endParaRPr>
          </a:p>
        </p:txBody>
      </p:sp>
      <p:pic>
        <p:nvPicPr>
          <p:cNvPr id="11" name="Picture 10" descr="A qr code with a few black squares&#10;&#10;Description automatically generated">
            <a:extLst>
              <a:ext uri="{FF2B5EF4-FFF2-40B4-BE49-F238E27FC236}">
                <a16:creationId xmlns:a16="http://schemas.microsoft.com/office/drawing/2014/main" id="{1E5F2200-E32A-CCDA-5E7C-C51858BB0B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74270" y="3939132"/>
            <a:ext cx="1819791" cy="1819791"/>
          </a:xfrm>
          <a:prstGeom prst="rect">
            <a:avLst/>
          </a:prstGeom>
        </p:spPr>
      </p:pic>
      <p:sp>
        <p:nvSpPr>
          <p:cNvPr id="13" name="TextBox 12">
            <a:extLst>
              <a:ext uri="{FF2B5EF4-FFF2-40B4-BE49-F238E27FC236}">
                <a16:creationId xmlns:a16="http://schemas.microsoft.com/office/drawing/2014/main" id="{146038A6-DF61-826B-F2DE-31F39921AF2C}"/>
              </a:ext>
            </a:extLst>
          </p:cNvPr>
          <p:cNvSpPr txBox="1"/>
          <p:nvPr/>
        </p:nvSpPr>
        <p:spPr>
          <a:xfrm>
            <a:off x="7436165" y="3435020"/>
            <a:ext cx="6096000" cy="369332"/>
          </a:xfrm>
          <a:prstGeom prst="rect">
            <a:avLst/>
          </a:prstGeom>
          <a:noFill/>
        </p:spPr>
        <p:txBody>
          <a:bodyPr wrap="square">
            <a:spAutoFit/>
          </a:bodyPr>
          <a:lstStyle/>
          <a:p>
            <a:pPr algn="ctr"/>
            <a:r>
              <a:rPr 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rPr>
              <a:t>SCA</a:t>
            </a:r>
            <a:r>
              <a:rPr lang="en-US" sz="1800" b="1" spc="50" dirty="0">
                <a:ln w="9525" cmpd="sng">
                  <a:solidFill>
                    <a:schemeClr val="accent1"/>
                  </a:solidFill>
                  <a:prstDash val="solid"/>
                </a:ln>
                <a:solidFill>
                  <a:srgbClr val="70AD47">
                    <a:tint val="1000"/>
                  </a:srgbClr>
                </a:solidFill>
                <a:effectLst>
                  <a:glow rad="38100">
                    <a:schemeClr val="accent1">
                      <a:alpha val="40000"/>
                    </a:schemeClr>
                  </a:glow>
                </a:effectLst>
              </a:rPr>
              <a:t>N ME!</a:t>
            </a:r>
            <a:endParaRPr 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cxnSp>
        <p:nvCxnSpPr>
          <p:cNvPr id="16" name="Straight Arrow Connector 15">
            <a:extLst>
              <a:ext uri="{FF2B5EF4-FFF2-40B4-BE49-F238E27FC236}">
                <a16:creationId xmlns:a16="http://schemas.microsoft.com/office/drawing/2014/main" id="{6443C197-6DA4-07A0-07CB-045ABDDEC27F}"/>
              </a:ext>
            </a:extLst>
          </p:cNvPr>
          <p:cNvCxnSpPr>
            <a:cxnSpLocks/>
          </p:cNvCxnSpPr>
          <p:nvPr/>
        </p:nvCxnSpPr>
        <p:spPr>
          <a:xfrm>
            <a:off x="8636000" y="4089400"/>
            <a:ext cx="512771" cy="258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391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Learning Unit 4</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1882662" y="1282418"/>
            <a:ext cx="9276069" cy="28054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AT" dirty="0"/>
          </a:p>
          <a:p>
            <a:r>
              <a:rPr lang="de-AT" sz="5400" b="1" dirty="0">
                <a:latin typeface="+mj-lt"/>
              </a:rPr>
              <a:t>Let‘s explore LU 4</a:t>
            </a:r>
            <a:r>
              <a:rPr lang="de-AT" sz="6000" dirty="0">
                <a:latin typeface="+mj-lt"/>
              </a:rPr>
              <a:t>:</a:t>
            </a:r>
          </a:p>
          <a:p>
            <a:r>
              <a:rPr lang="en-US" sz="4000" dirty="0">
                <a:latin typeface="+mj-lt"/>
              </a:rPr>
              <a:t>Using a </a:t>
            </a:r>
            <a:r>
              <a:rPr lang="en-US" sz="4000" dirty="0" err="1">
                <a:latin typeface="+mj-lt"/>
              </a:rPr>
              <a:t>CareerBot</a:t>
            </a:r>
            <a:r>
              <a:rPr lang="en-US" sz="4000" dirty="0">
                <a:latin typeface="+mj-lt"/>
              </a:rPr>
              <a:t> Methodology During and After a career Counselling Session</a:t>
            </a:r>
            <a:endParaRPr lang="de-AT" sz="40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1927984" y="3996667"/>
            <a:ext cx="9276069" cy="1630554"/>
          </a:xfrm>
        </p:spPr>
        <p:txBody>
          <a:bodyPr>
            <a:normAutofit/>
          </a:bodyPr>
          <a:lstStyle/>
          <a:p>
            <a:endParaRPr lang="de-AT" sz="2800" dirty="0"/>
          </a:p>
          <a:p>
            <a:r>
              <a:rPr lang="de-AT" sz="2800" dirty="0"/>
              <a:t>to learn more about using the CareerBot </a:t>
            </a:r>
            <a:r>
              <a:rPr lang="de-AT" sz="2800" i="1" dirty="0"/>
              <a:t>during </a:t>
            </a:r>
            <a:r>
              <a:rPr lang="de-AT" sz="2800" dirty="0"/>
              <a:t>and</a:t>
            </a:r>
            <a:r>
              <a:rPr lang="de-AT" sz="2800" i="1" dirty="0"/>
              <a:t> After </a:t>
            </a:r>
            <a:r>
              <a:rPr lang="de-AT" sz="2800" dirty="0"/>
              <a:t>a Career Guidance Session</a:t>
            </a:r>
          </a:p>
        </p:txBody>
      </p:sp>
      <p:grpSp>
        <p:nvGrpSpPr>
          <p:cNvPr id="9" name="Gruppieren 8">
            <a:extLst>
              <a:ext uri="{FF2B5EF4-FFF2-40B4-BE49-F238E27FC236}">
                <a16:creationId xmlns:a16="http://schemas.microsoft.com/office/drawing/2014/main" id="{9506D4FF-F188-83D7-EF92-BDE2BD7218A8}"/>
              </a:ext>
            </a:extLst>
          </p:cNvPr>
          <p:cNvGrpSpPr/>
          <p:nvPr/>
        </p:nvGrpSpPr>
        <p:grpSpPr>
          <a:xfrm>
            <a:off x="797939" y="6254322"/>
            <a:ext cx="11211507" cy="445990"/>
            <a:chOff x="797939" y="6254322"/>
            <a:chExt cx="11211507" cy="445990"/>
          </a:xfrm>
        </p:grpSpPr>
        <p:pic>
          <p:nvPicPr>
            <p:cNvPr id="10" name="Grafik 1" descr="Ein Bild, das Schrift, Electric Blue (Farbe), Symbol, Blau enthält.&#10;&#10;Automatisch generierte Beschreibung">
              <a:extLst>
                <a:ext uri="{FF2B5EF4-FFF2-40B4-BE49-F238E27FC236}">
                  <a16:creationId xmlns:a16="http://schemas.microsoft.com/office/drawing/2014/main" id="{995EF181-2156-217A-19FC-FECDCED983DF}"/>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A06E857E-73EA-667B-145C-B0EBF5E87BDE}"/>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3074" name="Picture 2">
            <a:extLst>
              <a:ext uri="{FF2B5EF4-FFF2-40B4-BE49-F238E27FC236}">
                <a16:creationId xmlns:a16="http://schemas.microsoft.com/office/drawing/2014/main" id="{6237C8EA-3897-ADDD-7B4F-584B7B12DE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160" y="1998380"/>
            <a:ext cx="1568599" cy="2061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29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b="1" dirty="0"/>
              <a:t>LU4: </a:t>
            </a:r>
            <a:r>
              <a:rPr lang="de-AT" sz="4000" dirty="0"/>
              <a:t>Learning Outcomes</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490011" y="922213"/>
            <a:ext cx="8570505" cy="1132330"/>
          </a:xfrm>
        </p:spPr>
        <p:txBody>
          <a:bodyPr>
            <a:normAutofit/>
          </a:bodyPr>
          <a:lstStyle/>
          <a:p>
            <a:pPr algn="l"/>
            <a:r>
              <a:rPr lang="en-GB" dirty="0">
                <a:effectLst/>
                <a:latin typeface="Calibri" panose="020F0502020204030204" pitchFamily="34" charset="0"/>
                <a:ea typeface="Calibri" panose="020F0502020204030204" pitchFamily="34" charset="0"/>
              </a:rPr>
              <a:t>Learning Unit 4 explores the use of the </a:t>
            </a:r>
            <a:r>
              <a:rPr lang="en-GB" dirty="0" err="1">
                <a:effectLst/>
                <a:latin typeface="Calibri" panose="020F0502020204030204" pitchFamily="34" charset="0"/>
                <a:ea typeface="Calibri" panose="020F0502020204030204" pitchFamily="34" charset="0"/>
              </a:rPr>
              <a:t>CareerBot</a:t>
            </a:r>
            <a:r>
              <a:rPr lang="en-GB" dirty="0">
                <a:effectLst/>
                <a:latin typeface="Calibri" panose="020F0502020204030204" pitchFamily="34" charset="0"/>
                <a:ea typeface="Calibri" panose="020F0502020204030204" pitchFamily="34" charset="0"/>
              </a:rPr>
              <a:t> tool during and after the guidance counselling session.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856746" y="683766"/>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2968132" y="1887785"/>
            <a:ext cx="8461868" cy="4214882"/>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IE" sz="5900" dirty="0"/>
              <a:t>By completing this LU you will learn:</a:t>
            </a:r>
          </a:p>
          <a:p>
            <a:pPr marL="342900" indent="-342900" algn="just">
              <a:lnSpc>
                <a:spcPct val="110000"/>
              </a:lnSpc>
              <a:buFont typeface="Wingdings" panose="05000000000000000000" pitchFamily="2" charset="2"/>
              <a:buChar char="§"/>
            </a:pPr>
            <a:r>
              <a:rPr lang="de-AT" sz="5100" dirty="0"/>
              <a:t>How to access and use the Application and CV feature of the Bot including Europass CV</a:t>
            </a:r>
          </a:p>
          <a:p>
            <a:pPr marL="342900" indent="-342900" algn="just">
              <a:lnSpc>
                <a:spcPct val="110000"/>
              </a:lnSpc>
              <a:buFont typeface="Wingdings" panose="05000000000000000000" pitchFamily="2" charset="2"/>
              <a:buChar char="§"/>
            </a:pPr>
            <a:r>
              <a:rPr lang="de-AT" sz="5100" dirty="0"/>
              <a:t>How to access and use the Demand on Jobs &amp; Skills feature of the Bot and how the bot can be used during the Guidance Session</a:t>
            </a:r>
          </a:p>
          <a:p>
            <a:pPr marL="342900" indent="-342900" algn="just">
              <a:lnSpc>
                <a:spcPct val="110000"/>
              </a:lnSpc>
              <a:buFont typeface="Wingdings" panose="05000000000000000000" pitchFamily="2" charset="2"/>
              <a:buChar char="§"/>
            </a:pPr>
            <a:r>
              <a:rPr lang="de-AT" sz="5100" dirty="0"/>
              <a:t>How to access and use the Interview feature of the Bot and consider ways that the CareerBot tool may by jobseekers </a:t>
            </a:r>
            <a:r>
              <a:rPr lang="de-AT" sz="5100" i="1" dirty="0"/>
              <a:t>After</a:t>
            </a:r>
            <a:r>
              <a:rPr lang="de-AT" sz="5100" dirty="0"/>
              <a:t> the guidance session.</a:t>
            </a:r>
          </a:p>
          <a:p>
            <a:pPr marL="285750" indent="-285750" algn="just">
              <a:lnSpc>
                <a:spcPct val="110000"/>
              </a:lnSpc>
              <a:buFont typeface="Wingdings" panose="05000000000000000000" pitchFamily="2" charset="2"/>
              <a:buChar char="§"/>
            </a:pPr>
            <a:r>
              <a:rPr lang="de-AT" sz="5100" dirty="0"/>
              <a:t>How to use the tool in your day-to-day practice with service users during and after guidance sessions. </a:t>
            </a:r>
            <a:endParaRPr lang="en-IE" sz="5100"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2" descr="MAN SITTING IN AN OFFICE">
            <a:extLst>
              <a:ext uri="{FF2B5EF4-FFF2-40B4-BE49-F238E27FC236}">
                <a16:creationId xmlns:a16="http://schemas.microsoft.com/office/drawing/2014/main" id="{1FFB8C4D-F3FF-8661-85CD-DA30F533E2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720" y="2622114"/>
            <a:ext cx="2172501" cy="2172501"/>
          </a:xfrm>
          <a:prstGeom prst="round2DiagRect">
            <a:avLst>
              <a:gd name="adj1" fmla="val 16667"/>
              <a:gd name="adj2" fmla="val 23968"/>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119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505322" y="732678"/>
            <a:ext cx="8924339" cy="623902"/>
          </a:xfrm>
        </p:spPr>
        <p:txBody>
          <a:bodyPr>
            <a:noAutofit/>
          </a:bodyPr>
          <a:lstStyle/>
          <a:p>
            <a:pPr algn="l"/>
            <a:r>
              <a:rPr lang="de-AT" sz="3200" b="1" dirty="0">
                <a:latin typeface="+mj-lt"/>
                <a:ea typeface="+mj-ea"/>
                <a:cs typeface="+mj-cs"/>
              </a:rPr>
              <a:t>LU4: </a:t>
            </a:r>
            <a:r>
              <a:rPr lang="en-US" sz="2400" dirty="0">
                <a:latin typeface="+mj-lt"/>
              </a:rPr>
              <a:t>Using a </a:t>
            </a:r>
            <a:r>
              <a:rPr lang="en-US" sz="2400" dirty="0" err="1">
                <a:latin typeface="+mj-lt"/>
              </a:rPr>
              <a:t>CareerBot</a:t>
            </a:r>
            <a:r>
              <a:rPr lang="en-US" sz="2400" dirty="0">
                <a:latin typeface="+mj-lt"/>
              </a:rPr>
              <a:t> Methodology During and After a career Counselling Session</a:t>
            </a:r>
            <a:br>
              <a:rPr lang="de-AT" sz="3200" dirty="0">
                <a:latin typeface="+mj-lt"/>
              </a:rPr>
            </a:br>
            <a:endParaRPr lang="en-IE" sz="3200" dirty="0">
              <a:latin typeface="+mj-lt"/>
              <a:ea typeface="+mj-ea"/>
              <a:cs typeface="+mj-cs"/>
            </a:endParaRP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505322" y="1095640"/>
            <a:ext cx="8924339" cy="546754"/>
          </a:xfrm>
        </p:spPr>
        <p:txBody>
          <a:bodyPr>
            <a:normAutofit/>
          </a:bodyPr>
          <a:lstStyle/>
          <a:p>
            <a:pPr algn="l"/>
            <a:r>
              <a:rPr lang="de-AT" sz="2800" b="1" dirty="0"/>
              <a:t>Action Exercise: </a:t>
            </a:r>
            <a:r>
              <a:rPr lang="en-US" sz="2800" b="1" dirty="0"/>
              <a:t>Career Orientated, Feeling Old, Freda</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930" y="217764"/>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90863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95146" y="1644083"/>
            <a:ext cx="9269554" cy="45471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dirty="0">
                <a:effectLst/>
                <a:latin typeface="Calibri" panose="020F0502020204030204" pitchFamily="34" charset="0"/>
                <a:ea typeface="Calibri" panose="020F0502020204030204" pitchFamily="34" charset="0"/>
              </a:rPr>
              <a:t>This exercise focuses on the </a:t>
            </a:r>
            <a:r>
              <a:rPr lang="en-GB" b="1" dirty="0">
                <a:effectLst/>
                <a:latin typeface="Calibri" panose="020F0502020204030204" pitchFamily="34" charset="0"/>
                <a:ea typeface="Calibri" panose="020F0502020204030204" pitchFamily="34" charset="0"/>
              </a:rPr>
              <a:t>‘Demand for Jobs and Skills’</a:t>
            </a:r>
            <a:r>
              <a:rPr lang="en-GB" dirty="0">
                <a:effectLst/>
                <a:latin typeface="Calibri" panose="020F0502020204030204" pitchFamily="34" charset="0"/>
                <a:ea typeface="Calibri" panose="020F0502020204030204" pitchFamily="34" charset="0"/>
              </a:rPr>
              <a:t> and ‘</a:t>
            </a:r>
            <a:r>
              <a:rPr lang="en-GB" b="1" dirty="0">
                <a:effectLst/>
                <a:latin typeface="Calibri" panose="020F0502020204030204" pitchFamily="34" charset="0"/>
                <a:ea typeface="Calibri" panose="020F0502020204030204" pitchFamily="34" charset="0"/>
              </a:rPr>
              <a:t>Application and CV’</a:t>
            </a:r>
            <a:r>
              <a:rPr lang="en-GB" dirty="0">
                <a:effectLst/>
                <a:latin typeface="Calibri" panose="020F0502020204030204" pitchFamily="34" charset="0"/>
                <a:ea typeface="Calibri" panose="020F0502020204030204" pitchFamily="34" charset="0"/>
              </a:rPr>
              <a:t> features of </a:t>
            </a:r>
            <a:r>
              <a:rPr lang="en-GB" dirty="0" err="1">
                <a:effectLst/>
                <a:latin typeface="Calibri" panose="020F0502020204030204" pitchFamily="34" charset="0"/>
                <a:ea typeface="Calibri" panose="020F0502020204030204" pitchFamily="34" charset="0"/>
              </a:rPr>
              <a:t>CareerBot</a:t>
            </a:r>
            <a:r>
              <a:rPr lang="en-GB" dirty="0">
                <a:effectLst/>
                <a:latin typeface="Calibri" panose="020F0502020204030204" pitchFamily="34" charset="0"/>
                <a:ea typeface="Calibri" panose="020F0502020204030204" pitchFamily="34" charset="0"/>
              </a:rPr>
              <a:t> to offer Freda resources to support the development of an up-to-date CV and gain information on current needs of the Labour market in Ireland and the skills required for these roles. </a:t>
            </a:r>
            <a:endParaRPr lang="de-AT" b="1" dirty="0"/>
          </a:p>
          <a:p>
            <a:pPr algn="just"/>
            <a:r>
              <a:rPr lang="de-AT" b="1" dirty="0"/>
              <a:t>Step 1:</a:t>
            </a:r>
            <a:r>
              <a:rPr lang="en-GB" dirty="0">
                <a:effectLst/>
                <a:latin typeface="Calibri" panose="020F0502020204030204" pitchFamily="34" charset="0"/>
                <a:ea typeface="Calibri" panose="020F0502020204030204" pitchFamily="34" charset="0"/>
              </a:rPr>
              <a:t> Navigate the Bot as Freda and enter the </a:t>
            </a:r>
            <a:r>
              <a:rPr lang="en-GB" b="1" dirty="0">
                <a:effectLst/>
                <a:latin typeface="Calibri" panose="020F0502020204030204" pitchFamily="34" charset="0"/>
                <a:ea typeface="Calibri" panose="020F0502020204030204" pitchFamily="34" charset="0"/>
              </a:rPr>
              <a:t>‘Application and CV’ </a:t>
            </a:r>
            <a:r>
              <a:rPr lang="en-GB" dirty="0">
                <a:effectLst/>
                <a:latin typeface="Calibri" panose="020F0502020204030204" pitchFamily="34" charset="0"/>
                <a:ea typeface="Calibri" panose="020F0502020204030204" pitchFamily="34" charset="0"/>
              </a:rPr>
              <a:t>conversation flow. Here you will find a range of resources including general tips on CV writing and an introduction to </a:t>
            </a:r>
            <a:r>
              <a:rPr lang="en-GB" dirty="0" err="1">
                <a:effectLst/>
                <a:latin typeface="Calibri" panose="020F0502020204030204" pitchFamily="34" charset="0"/>
                <a:ea typeface="Calibri" panose="020F0502020204030204" pitchFamily="34" charset="0"/>
              </a:rPr>
              <a:t>Europass</a:t>
            </a:r>
            <a:r>
              <a:rPr lang="en-GB" dirty="0">
                <a:effectLst/>
                <a:latin typeface="Calibri" panose="020F0502020204030204" pitchFamily="34" charset="0"/>
                <a:ea typeface="Calibri" panose="020F0502020204030204" pitchFamily="34" charset="0"/>
              </a:rPr>
              <a:t>, an EU tool designed to develop CVs. </a:t>
            </a:r>
          </a:p>
          <a:p>
            <a:pPr algn="just"/>
            <a:r>
              <a:rPr lang="en-GB" b="1" dirty="0">
                <a:latin typeface="Calibri" panose="020F0502020204030204" pitchFamily="34" charset="0"/>
              </a:rPr>
              <a:t>Step 2: </a:t>
            </a:r>
            <a:r>
              <a:rPr lang="en-GB" dirty="0">
                <a:effectLst/>
                <a:latin typeface="Calibri" panose="020F0502020204030204" pitchFamily="34" charset="0"/>
                <a:ea typeface="Calibri" panose="020F0502020204030204" pitchFamily="34" charset="0"/>
                <a:cs typeface="Calibri" panose="020F0502020204030204" pitchFamily="34" charset="0"/>
              </a:rPr>
              <a:t>Discuss the </a:t>
            </a:r>
            <a:r>
              <a:rPr lang="en-GB" dirty="0" err="1">
                <a:effectLst/>
                <a:latin typeface="Calibri" panose="020F0502020204030204" pitchFamily="34" charset="0"/>
                <a:ea typeface="Calibri" panose="020F0502020204030204" pitchFamily="34" charset="0"/>
                <a:cs typeface="Calibri" panose="020F0502020204030204" pitchFamily="34" charset="0"/>
              </a:rPr>
              <a:t>CareerBot</a:t>
            </a:r>
            <a:r>
              <a:rPr lang="en-GB" dirty="0">
                <a:effectLst/>
                <a:latin typeface="Calibri" panose="020F0502020204030204" pitchFamily="34" charset="0"/>
                <a:ea typeface="Calibri" panose="020F0502020204030204" pitchFamily="34" charset="0"/>
                <a:cs typeface="Calibri" panose="020F0502020204030204" pitchFamily="34" charset="0"/>
              </a:rPr>
              <a:t> features with other practitioners and share your thoughts on these functions, identifying where they are helpful, as well as any potential limitations to keep in mind when working with clients.  </a:t>
            </a:r>
            <a:endParaRPr lang="en-IE"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4" descr="See the source image">
            <a:extLst>
              <a:ext uri="{FF2B5EF4-FFF2-40B4-BE49-F238E27FC236}">
                <a16:creationId xmlns:a16="http://schemas.microsoft.com/office/drawing/2014/main" id="{D595EF7C-30B0-7401-7049-415DAFE1FB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3971" y="3136901"/>
            <a:ext cx="1633626" cy="132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843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505322" y="732678"/>
            <a:ext cx="10149978" cy="623902"/>
          </a:xfrm>
        </p:spPr>
        <p:txBody>
          <a:bodyPr>
            <a:noAutofit/>
          </a:bodyPr>
          <a:lstStyle/>
          <a:p>
            <a:pPr algn="l"/>
            <a:r>
              <a:rPr lang="de-AT" sz="3200" b="1" dirty="0">
                <a:latin typeface="+mj-lt"/>
                <a:ea typeface="+mj-ea"/>
                <a:cs typeface="+mj-cs"/>
              </a:rPr>
              <a:t>LU4: </a:t>
            </a:r>
            <a:r>
              <a:rPr lang="en-US" sz="2400" dirty="0">
                <a:latin typeface="+mj-lt"/>
              </a:rPr>
              <a:t>Using a </a:t>
            </a:r>
            <a:r>
              <a:rPr lang="en-US" sz="2400" dirty="0" err="1">
                <a:latin typeface="+mj-lt"/>
              </a:rPr>
              <a:t>CareerBot</a:t>
            </a:r>
            <a:r>
              <a:rPr lang="en-US" sz="2400" dirty="0">
                <a:latin typeface="+mj-lt"/>
              </a:rPr>
              <a:t> Methodology During and After a career Counselling Session</a:t>
            </a:r>
            <a:br>
              <a:rPr lang="de-AT" sz="3200" dirty="0">
                <a:latin typeface="+mj-lt"/>
              </a:rPr>
            </a:br>
            <a:endParaRPr lang="en-IE" sz="3200" dirty="0">
              <a:latin typeface="+mj-lt"/>
              <a:ea typeface="+mj-ea"/>
              <a:cs typeface="+mj-cs"/>
            </a:endParaRP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505322" y="1095640"/>
            <a:ext cx="8924339" cy="546754"/>
          </a:xfrm>
        </p:spPr>
        <p:txBody>
          <a:bodyPr>
            <a:normAutofit/>
          </a:bodyPr>
          <a:lstStyle/>
          <a:p>
            <a:pPr algn="l"/>
            <a:r>
              <a:rPr lang="de-AT" sz="2800" b="1" dirty="0"/>
              <a:t>Action Exercise: </a:t>
            </a:r>
            <a:r>
              <a:rPr lang="en-US" sz="2800" b="1" dirty="0"/>
              <a:t>Career Orientated, Feeling Old, Freda</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0674" y="258397"/>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90863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25606" y="1272690"/>
            <a:ext cx="9144690" cy="454712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dirty="0"/>
          </a:p>
          <a:p>
            <a:pPr algn="just"/>
            <a:r>
              <a:rPr lang="en-GB" sz="2400" b="1" dirty="0">
                <a:effectLst/>
                <a:latin typeface="Calibri" panose="020F0502020204030204" pitchFamily="34" charset="0"/>
                <a:ea typeface="Calibri" panose="020F0502020204030204" pitchFamily="34" charset="0"/>
              </a:rPr>
              <a:t>Step 3: </a:t>
            </a:r>
            <a:r>
              <a:rPr lang="en-GB" sz="2400" dirty="0">
                <a:effectLst/>
                <a:latin typeface="Calibri" panose="020F0502020204030204" pitchFamily="34" charset="0"/>
                <a:ea typeface="Calibri" panose="020F0502020204030204" pitchFamily="34" charset="0"/>
              </a:rPr>
              <a:t>Navigate the </a:t>
            </a:r>
            <a:r>
              <a:rPr lang="en-GB" sz="2400" dirty="0" err="1">
                <a:effectLst/>
                <a:latin typeface="Calibri" panose="020F0502020204030204" pitchFamily="34" charset="0"/>
                <a:ea typeface="Calibri" panose="020F0502020204030204" pitchFamily="34" charset="0"/>
              </a:rPr>
              <a:t>Careerbot</a:t>
            </a:r>
            <a:r>
              <a:rPr lang="en-GB" sz="2400" dirty="0">
                <a:effectLst/>
                <a:latin typeface="Calibri" panose="020F0502020204030204" pitchFamily="34" charset="0"/>
                <a:ea typeface="Calibri" panose="020F0502020204030204" pitchFamily="34" charset="0"/>
              </a:rPr>
              <a:t> Tool to enter the </a:t>
            </a:r>
            <a:r>
              <a:rPr lang="en-GB" sz="2400" b="1" dirty="0">
                <a:effectLst/>
                <a:latin typeface="Calibri" panose="020F0502020204030204" pitchFamily="34" charset="0"/>
                <a:ea typeface="Calibri" panose="020F0502020204030204" pitchFamily="34" charset="0"/>
              </a:rPr>
              <a:t>‘Demand for Job and Skills’ </a:t>
            </a:r>
            <a:r>
              <a:rPr lang="en-GB" sz="2400" dirty="0">
                <a:effectLst/>
                <a:latin typeface="Calibri" panose="020F0502020204030204" pitchFamily="34" charset="0"/>
                <a:ea typeface="Calibri" panose="020F0502020204030204" pitchFamily="34" charset="0"/>
              </a:rPr>
              <a:t>conversation flow, you will be asked what country you would like to search, and the Bot will remember the country chosen. Select Ireland and Explore the results select for Freda in the future skills and sectors in demand in Ireland. Explore the flow and take notes on what you find.</a:t>
            </a:r>
          </a:p>
          <a:p>
            <a:pPr algn="just"/>
            <a:endParaRPr lang="en-US" dirty="0"/>
          </a:p>
          <a:p>
            <a:pPr algn="just"/>
            <a:r>
              <a:rPr lang="en-US" b="1" dirty="0"/>
              <a:t>Reflections:</a:t>
            </a:r>
          </a:p>
          <a:p>
            <a:pPr marL="457200" indent="-457200" algn="just">
              <a:spcAft>
                <a:spcPts val="1000"/>
              </a:spcAft>
              <a:buFont typeface="+mj-lt"/>
              <a:buAutoNum type="arabicPeriod"/>
            </a:pPr>
            <a:r>
              <a:rPr lang="en-GB" dirty="0">
                <a:latin typeface="Calibri" panose="020F0502020204030204" pitchFamily="34" charset="0"/>
              </a:rPr>
              <a:t>How useful were the videos in understanding the CV and info on jobs functions on </a:t>
            </a:r>
            <a:r>
              <a:rPr lang="en-GB" dirty="0" err="1">
                <a:latin typeface="Calibri" panose="020F0502020204030204" pitchFamily="34" charset="0"/>
              </a:rPr>
              <a:t>CareerBot</a:t>
            </a:r>
            <a:r>
              <a:rPr lang="en-GB" dirty="0">
                <a:latin typeface="Calibri" panose="020F0502020204030204" pitchFamily="34" charset="0"/>
              </a:rPr>
              <a:t>?  </a:t>
            </a:r>
            <a:endParaRPr lang="en-IE" dirty="0">
              <a:latin typeface="Calibri" panose="020F0502020204030204" pitchFamily="34" charset="0"/>
            </a:endParaRPr>
          </a:p>
          <a:p>
            <a:pPr marL="457200" indent="-457200" algn="just">
              <a:spcAft>
                <a:spcPts val="1000"/>
              </a:spcAft>
              <a:buFont typeface="+mj-lt"/>
              <a:buAutoNum type="arabicPeriod"/>
            </a:pPr>
            <a:r>
              <a:rPr lang="en-GB" dirty="0">
                <a:latin typeface="Calibri" panose="020F0502020204030204" pitchFamily="34" charset="0"/>
              </a:rPr>
              <a:t>How useful were the </a:t>
            </a:r>
            <a:r>
              <a:rPr lang="en-GB" dirty="0" err="1">
                <a:latin typeface="Calibri" panose="020F0502020204030204" pitchFamily="34" charset="0"/>
              </a:rPr>
              <a:t>Europass</a:t>
            </a:r>
            <a:r>
              <a:rPr lang="en-GB" dirty="0">
                <a:latin typeface="Calibri" panose="020F0502020204030204" pitchFamily="34" charset="0"/>
              </a:rPr>
              <a:t> templates in designing a CV for Freda?  </a:t>
            </a:r>
            <a:endParaRPr lang="en-IE" dirty="0">
              <a:latin typeface="Calibri" panose="020F0502020204030204" pitchFamily="34" charset="0"/>
            </a:endParaRPr>
          </a:p>
          <a:p>
            <a:pPr marL="457200" indent="-457200" algn="just">
              <a:spcAft>
                <a:spcPts val="1000"/>
              </a:spcAft>
              <a:buFont typeface="+mj-lt"/>
              <a:buAutoNum type="arabicPeriod"/>
            </a:pPr>
            <a:r>
              <a:rPr lang="en-GB" dirty="0">
                <a:latin typeface="Calibri" panose="020F0502020204030204" pitchFamily="34" charset="0"/>
              </a:rPr>
              <a:t>How might these features be used to support your clients in the future? </a:t>
            </a:r>
            <a:endParaRPr lang="en-IE" dirty="0">
              <a:latin typeface="Calibri" panose="020F0502020204030204" pitchFamily="34" charset="0"/>
            </a:endParaRPr>
          </a:p>
          <a:p>
            <a:pPr algn="just"/>
            <a:endParaRPr lang="en-US" sz="2000"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4" descr="See the source image">
            <a:extLst>
              <a:ext uri="{FF2B5EF4-FFF2-40B4-BE49-F238E27FC236}">
                <a16:creationId xmlns:a16="http://schemas.microsoft.com/office/drawing/2014/main" id="{D99F0BAD-FD30-8749-1B5A-740587DBAD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2768" y="3416145"/>
            <a:ext cx="1633626" cy="132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944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505322" y="732678"/>
            <a:ext cx="10149978" cy="623902"/>
          </a:xfrm>
        </p:spPr>
        <p:txBody>
          <a:bodyPr>
            <a:noAutofit/>
          </a:bodyPr>
          <a:lstStyle/>
          <a:p>
            <a:pPr algn="l"/>
            <a:r>
              <a:rPr lang="de-AT" sz="2800" b="1" dirty="0">
                <a:latin typeface="+mj-lt"/>
                <a:ea typeface="+mj-ea"/>
                <a:cs typeface="+mj-cs"/>
              </a:rPr>
              <a:t>LU4: </a:t>
            </a:r>
            <a:r>
              <a:rPr lang="en-US" sz="2400" dirty="0">
                <a:latin typeface="+mj-lt"/>
              </a:rPr>
              <a:t>Using a </a:t>
            </a:r>
            <a:r>
              <a:rPr lang="en-US" sz="2400" dirty="0" err="1">
                <a:latin typeface="+mj-lt"/>
              </a:rPr>
              <a:t>CareerBot</a:t>
            </a:r>
            <a:r>
              <a:rPr lang="en-US" sz="2400" dirty="0">
                <a:latin typeface="+mj-lt"/>
              </a:rPr>
              <a:t> Methodology During and After a career Counselling Session</a:t>
            </a:r>
            <a:br>
              <a:rPr lang="de-AT" sz="3200" dirty="0">
                <a:latin typeface="+mj-lt"/>
              </a:rPr>
            </a:br>
            <a:endParaRPr lang="en-IE" sz="3200" dirty="0">
              <a:latin typeface="+mj-lt"/>
              <a:ea typeface="+mj-ea"/>
              <a:cs typeface="+mj-cs"/>
            </a:endParaRP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505322" y="1095640"/>
            <a:ext cx="8924339" cy="546754"/>
          </a:xfrm>
        </p:spPr>
        <p:txBody>
          <a:bodyPr>
            <a:normAutofit/>
          </a:bodyPr>
          <a:lstStyle/>
          <a:p>
            <a:pPr algn="l"/>
            <a:r>
              <a:rPr lang="de-AT" sz="2800" b="1" dirty="0"/>
              <a:t>Action Exercise:  Pedro, Steady Self Esteem</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930" y="217764"/>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90863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48414" y="1510368"/>
            <a:ext cx="9586185" cy="4743953"/>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dirty="0"/>
          </a:p>
          <a:p>
            <a:pPr algn="l"/>
            <a:r>
              <a:rPr lang="en-GB" sz="3600" dirty="0">
                <a:effectLst/>
                <a:latin typeface="Calibri" panose="020F0502020204030204" pitchFamily="34" charset="0"/>
                <a:ea typeface="Calibri" panose="020F0502020204030204" pitchFamily="34" charset="0"/>
                <a:cs typeface="Calibri" panose="020F0502020204030204" pitchFamily="34" charset="0"/>
              </a:rPr>
              <a:t>In this unit, practitioners will explore the </a:t>
            </a:r>
            <a:r>
              <a:rPr lang="en-GB" sz="3600" b="1" dirty="0">
                <a:effectLst/>
                <a:latin typeface="Calibri" panose="020F0502020204030204" pitchFamily="34" charset="0"/>
                <a:ea typeface="Calibri" panose="020F0502020204030204" pitchFamily="34" charset="0"/>
                <a:cs typeface="Calibri" panose="020F0502020204030204" pitchFamily="34" charset="0"/>
              </a:rPr>
              <a:t>‘Interview’</a:t>
            </a:r>
            <a:r>
              <a:rPr lang="en-GB" sz="3600" dirty="0">
                <a:effectLst/>
                <a:latin typeface="Calibri" panose="020F0502020204030204" pitchFamily="34" charset="0"/>
                <a:ea typeface="Calibri" panose="020F0502020204030204" pitchFamily="34" charset="0"/>
                <a:cs typeface="Calibri" panose="020F0502020204030204" pitchFamily="34" charset="0"/>
              </a:rPr>
              <a:t> feature of the Bot and review the developed short videos that offer helpful tips to job seekers. Using this feature help Pedro to prepare for interviews and use the features already explored in Units 3 and 4 to find customised labour market information in Spain for Pedro and record their findings.   </a:t>
            </a:r>
            <a:endParaRPr lang="en-IE" sz="3600" dirty="0">
              <a:effectLst/>
              <a:latin typeface="Calibri" panose="020F0502020204030204" pitchFamily="34" charset="0"/>
              <a:ea typeface="Calibri" panose="020F0502020204030204" pitchFamily="34" charset="0"/>
              <a:cs typeface="Arial" panose="020B0604020202020204" pitchFamily="34" charset="0"/>
            </a:endParaRPr>
          </a:p>
          <a:p>
            <a:pPr algn="l"/>
            <a:endParaRPr lang="en-US" sz="3100" dirty="0"/>
          </a:p>
          <a:p>
            <a:pPr algn="l">
              <a:lnSpc>
                <a:spcPct val="115000"/>
              </a:lnSpc>
              <a:spcAft>
                <a:spcPts val="1000"/>
              </a:spcAft>
            </a:pPr>
            <a:r>
              <a:rPr lang="en-GB" sz="3300" b="1" dirty="0">
                <a:effectLst/>
                <a:latin typeface="Calibri" panose="020F0502020204030204" pitchFamily="34" charset="0"/>
                <a:ea typeface="Calibri" panose="020F0502020204030204" pitchFamily="34" charset="0"/>
                <a:cs typeface="Calibri" panose="020F0502020204030204" pitchFamily="34" charset="0"/>
              </a:rPr>
              <a:t>Step 1.</a:t>
            </a:r>
            <a:r>
              <a:rPr lang="en-GB" sz="3300" dirty="0">
                <a:effectLst/>
                <a:latin typeface="Calibri" panose="020F0502020204030204" pitchFamily="34" charset="0"/>
                <a:ea typeface="Calibri" panose="020F0502020204030204" pitchFamily="34" charset="0"/>
                <a:cs typeface="Calibri" panose="020F0502020204030204" pitchFamily="34" charset="0"/>
              </a:rPr>
              <a:t> Navigate the </a:t>
            </a:r>
            <a:r>
              <a:rPr lang="en-GB" sz="3300" dirty="0" err="1">
                <a:effectLst/>
                <a:latin typeface="Calibri" panose="020F0502020204030204" pitchFamily="34" charset="0"/>
                <a:ea typeface="Calibri" panose="020F0502020204030204" pitchFamily="34" charset="0"/>
                <a:cs typeface="Calibri" panose="020F0502020204030204" pitchFamily="34" charset="0"/>
              </a:rPr>
              <a:t>CareerBot</a:t>
            </a:r>
            <a:r>
              <a:rPr lang="en-GB" sz="3300" dirty="0">
                <a:effectLst/>
                <a:latin typeface="Calibri" panose="020F0502020204030204" pitchFamily="34" charset="0"/>
                <a:ea typeface="Calibri" panose="020F0502020204030204" pitchFamily="34" charset="0"/>
                <a:cs typeface="Calibri" panose="020F0502020204030204" pitchFamily="34" charset="0"/>
              </a:rPr>
              <a:t> Tool as Pedro and enter the conversational flow </a:t>
            </a:r>
            <a:r>
              <a:rPr lang="en-GB" sz="3300" b="1" dirty="0">
                <a:effectLst/>
                <a:latin typeface="Calibri" panose="020F0502020204030204" pitchFamily="34" charset="0"/>
                <a:ea typeface="Calibri" panose="020F0502020204030204" pitchFamily="34" charset="0"/>
                <a:cs typeface="Calibri" panose="020F0502020204030204" pitchFamily="34" charset="0"/>
              </a:rPr>
              <a:t>‘interview’</a:t>
            </a:r>
            <a:r>
              <a:rPr lang="en-GB" sz="3300" dirty="0">
                <a:effectLst/>
                <a:latin typeface="Calibri" panose="020F0502020204030204" pitchFamily="34" charset="0"/>
                <a:ea typeface="Calibri" panose="020F0502020204030204" pitchFamily="34" charset="0"/>
                <a:cs typeface="Calibri" panose="020F0502020204030204" pitchFamily="34" charset="0"/>
              </a:rPr>
              <a:t> explore the material offered. Take notes, jotting down the helpful ways in which </a:t>
            </a:r>
            <a:r>
              <a:rPr lang="en-GB" sz="3300" dirty="0" err="1">
                <a:effectLst/>
                <a:latin typeface="Calibri" panose="020F0502020204030204" pitchFamily="34" charset="0"/>
                <a:ea typeface="Calibri" panose="020F0502020204030204" pitchFamily="34" charset="0"/>
                <a:cs typeface="Calibri" panose="020F0502020204030204" pitchFamily="34" charset="0"/>
              </a:rPr>
              <a:t>CareerBot</a:t>
            </a:r>
            <a:r>
              <a:rPr lang="en-GB" sz="3300" dirty="0">
                <a:effectLst/>
                <a:latin typeface="Calibri" panose="020F0502020204030204" pitchFamily="34" charset="0"/>
                <a:ea typeface="Calibri" panose="020F0502020204030204" pitchFamily="34" charset="0"/>
                <a:cs typeface="Calibri" panose="020F0502020204030204" pitchFamily="34" charset="0"/>
              </a:rPr>
              <a:t> can be used to create, edit, and enhance client’s interview skills.  </a:t>
            </a:r>
            <a:endParaRPr lang="en-IE" sz="33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r>
              <a:rPr lang="en-GB" sz="3300" b="1" dirty="0">
                <a:effectLst/>
                <a:latin typeface="Calibri" panose="020F0502020204030204" pitchFamily="34" charset="0"/>
                <a:ea typeface="Calibri" panose="020F0502020204030204" pitchFamily="34" charset="0"/>
                <a:cs typeface="Calibri" panose="020F0502020204030204" pitchFamily="34" charset="0"/>
              </a:rPr>
              <a:t>Step 2.</a:t>
            </a:r>
            <a:r>
              <a:rPr lang="en-GB" sz="3300" dirty="0">
                <a:effectLst/>
                <a:latin typeface="Calibri" panose="020F0502020204030204" pitchFamily="34" charset="0"/>
                <a:ea typeface="Calibri" panose="020F0502020204030204" pitchFamily="34" charset="0"/>
                <a:cs typeface="Calibri" panose="020F0502020204030204" pitchFamily="34" charset="0"/>
              </a:rPr>
              <a:t> When finished viewing the feature, discuss your experience with your colleagues. Practitioners are encouraged to share their thoughts on the Interview feature and its accompanying videos, identifying where it may be helpful to Pedro, as well as any potential limitations to keep in mind when working with clients.</a:t>
            </a:r>
            <a:endParaRPr lang="en-IE" sz="33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r>
              <a:rPr lang="en-GB" sz="3300" b="1" dirty="0">
                <a:effectLst/>
                <a:latin typeface="Calibri" panose="020F0502020204030204" pitchFamily="34" charset="0"/>
                <a:ea typeface="Calibri" panose="020F0502020204030204" pitchFamily="34" charset="0"/>
                <a:cs typeface="Calibri" panose="020F0502020204030204" pitchFamily="34" charset="0"/>
              </a:rPr>
              <a:t>Step 3.</a:t>
            </a:r>
            <a:r>
              <a:rPr lang="en-GB" sz="3300" dirty="0">
                <a:effectLst/>
                <a:latin typeface="Calibri" panose="020F0502020204030204" pitchFamily="34" charset="0"/>
                <a:ea typeface="Calibri" panose="020F0502020204030204" pitchFamily="34" charset="0"/>
                <a:cs typeface="Calibri" panose="020F0502020204030204" pitchFamily="34" charset="0"/>
              </a:rPr>
              <a:t> Use the features explored in LU3 and LU4 to find more information for Pedro, experiment and explore!</a:t>
            </a:r>
            <a:endParaRPr lang="en-IE" sz="33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en-US" sz="2000"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Imagen 49">
            <a:extLst>
              <a:ext uri="{FF2B5EF4-FFF2-40B4-BE49-F238E27FC236}">
                <a16:creationId xmlns:a16="http://schemas.microsoft.com/office/drawing/2014/main" id="{FC29E2B9-DAFE-F0A9-C271-DB7104FCDF41}"/>
              </a:ext>
            </a:extLst>
          </p:cNvPr>
          <p:cNvPicPr>
            <a:picLocks noChangeAspect="1"/>
          </p:cNvPicPr>
          <p:nvPr/>
        </p:nvPicPr>
        <p:blipFill>
          <a:blip r:embed="rId5"/>
          <a:stretch>
            <a:fillRect/>
          </a:stretch>
        </p:blipFill>
        <p:spPr>
          <a:xfrm>
            <a:off x="10317815" y="3277188"/>
            <a:ext cx="1325769" cy="1688564"/>
          </a:xfrm>
          <a:prstGeom prst="rect">
            <a:avLst/>
          </a:prstGeom>
        </p:spPr>
      </p:pic>
    </p:spTree>
    <p:extLst>
      <p:ext uri="{BB962C8B-B14F-4D97-AF65-F5344CB8AC3E}">
        <p14:creationId xmlns:p14="http://schemas.microsoft.com/office/powerpoint/2010/main" val="3072842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479923" y="401587"/>
            <a:ext cx="9146678" cy="623902"/>
          </a:xfrm>
        </p:spPr>
        <p:txBody>
          <a:bodyPr>
            <a:noAutofit/>
          </a:bodyPr>
          <a:lstStyle/>
          <a:p>
            <a:pPr algn="l">
              <a:lnSpc>
                <a:spcPct val="90000"/>
              </a:lnSpc>
              <a:spcBef>
                <a:spcPct val="0"/>
              </a:spcBef>
            </a:pPr>
            <a:r>
              <a:rPr lang="de-AT" sz="2800" b="1" dirty="0">
                <a:latin typeface="+mj-lt"/>
                <a:ea typeface="+mj-ea"/>
                <a:cs typeface="+mj-cs"/>
              </a:rPr>
              <a:t>LU4:</a:t>
            </a:r>
            <a:r>
              <a:rPr lang="en-US" sz="2800" dirty="0">
                <a:latin typeface="+mj-lt"/>
              </a:rPr>
              <a:t> </a:t>
            </a:r>
            <a:r>
              <a:rPr lang="en-US" sz="2400" dirty="0">
                <a:latin typeface="+mj-lt"/>
              </a:rPr>
              <a:t>Using a </a:t>
            </a:r>
            <a:r>
              <a:rPr lang="en-US" sz="2400" dirty="0" err="1">
                <a:latin typeface="+mj-lt"/>
              </a:rPr>
              <a:t>CareerBot</a:t>
            </a:r>
            <a:r>
              <a:rPr lang="en-US" sz="2400" dirty="0">
                <a:latin typeface="+mj-lt"/>
              </a:rPr>
              <a:t> Methodology During and After a career Counselling Session</a:t>
            </a:r>
            <a:endParaRPr lang="en-IE" sz="2800" dirty="0">
              <a:latin typeface="+mj-lt"/>
              <a:ea typeface="+mj-ea"/>
              <a:cs typeface="+mj-cs"/>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7592" y="777506"/>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651461" y="101996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62561" y="1772915"/>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graphicFrame>
        <p:nvGraphicFramePr>
          <p:cNvPr id="9" name="Table 8">
            <a:extLst>
              <a:ext uri="{FF2B5EF4-FFF2-40B4-BE49-F238E27FC236}">
                <a16:creationId xmlns:a16="http://schemas.microsoft.com/office/drawing/2014/main" id="{F14FDC89-5133-8A50-B46E-E1CFAFB241F9}"/>
              </a:ext>
            </a:extLst>
          </p:cNvPr>
          <p:cNvGraphicFramePr>
            <a:graphicFrameLocks noGrp="1"/>
          </p:cNvGraphicFramePr>
          <p:nvPr>
            <p:extLst>
              <p:ext uri="{D42A27DB-BD31-4B8C-83A1-F6EECF244321}">
                <p14:modId xmlns:p14="http://schemas.microsoft.com/office/powerpoint/2010/main" val="3821066702"/>
              </p:ext>
            </p:extLst>
          </p:nvPr>
        </p:nvGraphicFramePr>
        <p:xfrm>
          <a:off x="818908" y="1173129"/>
          <a:ext cx="8411643" cy="4511741"/>
        </p:xfrm>
        <a:graphic>
          <a:graphicData uri="http://schemas.openxmlformats.org/drawingml/2006/table">
            <a:tbl>
              <a:tblPr firstRow="1" firstCol="1" bandRow="1"/>
              <a:tblGrid>
                <a:gridCol w="700140">
                  <a:extLst>
                    <a:ext uri="{9D8B030D-6E8A-4147-A177-3AD203B41FA5}">
                      <a16:colId xmlns:a16="http://schemas.microsoft.com/office/drawing/2014/main" val="2408593408"/>
                    </a:ext>
                  </a:extLst>
                </a:gridCol>
                <a:gridCol w="5655932">
                  <a:extLst>
                    <a:ext uri="{9D8B030D-6E8A-4147-A177-3AD203B41FA5}">
                      <a16:colId xmlns:a16="http://schemas.microsoft.com/office/drawing/2014/main" val="2339531484"/>
                    </a:ext>
                  </a:extLst>
                </a:gridCol>
                <a:gridCol w="2055571">
                  <a:extLst>
                    <a:ext uri="{9D8B030D-6E8A-4147-A177-3AD203B41FA5}">
                      <a16:colId xmlns:a16="http://schemas.microsoft.com/office/drawing/2014/main" val="2861827528"/>
                    </a:ext>
                  </a:extLst>
                </a:gridCol>
              </a:tblGrid>
              <a:tr h="1333577">
                <a:tc gridSpan="3">
                  <a:txBody>
                    <a:bodyPr/>
                    <a:lstStyle/>
                    <a:p>
                      <a:pPr algn="ctr">
                        <a:lnSpc>
                          <a:spcPct val="115000"/>
                        </a:lnSpc>
                        <a:spcAft>
                          <a:spcPts val="1000"/>
                        </a:spcAft>
                      </a:pPr>
                      <a:r>
                        <a:rPr lang="en-GB" sz="1800" b="1" dirty="0">
                          <a:effectLst/>
                          <a:latin typeface="Calibri" panose="020F0502020204030204" pitchFamily="34" charset="0"/>
                          <a:ea typeface="Calibri" panose="020F0502020204030204" pitchFamily="34" charset="0"/>
                          <a:cs typeface="Arial" panose="020B0604020202020204" pitchFamily="34" charset="0"/>
                        </a:rPr>
                        <a:t> </a:t>
                      </a:r>
                      <a:endParaRPr lang="en-IE" sz="18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GB"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What I know on the subject of ‘Using </a:t>
                      </a:r>
                      <a:r>
                        <a:rPr lang="en-GB" sz="18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CareerBot</a:t>
                      </a:r>
                      <a:r>
                        <a:rPr lang="en-GB"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During and After a Career Guidance Counselling Session’</a:t>
                      </a:r>
                      <a:endParaRPr lang="en-IE" sz="18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GB" sz="1800" b="1" dirty="0">
                          <a:effectLst/>
                          <a:latin typeface="Calibri" panose="020F0502020204030204" pitchFamily="34" charset="0"/>
                          <a:ea typeface="Calibri" panose="020F0502020204030204" pitchFamily="34" charset="0"/>
                          <a:cs typeface="Arial" panose="020B0604020202020204" pitchFamily="34" charset="0"/>
                        </a:rPr>
                        <a:t> </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48473469"/>
                  </a:ext>
                </a:extLst>
              </a:tr>
              <a:tr h="223488">
                <a:tc>
                  <a:txBody>
                    <a:bodyPr/>
                    <a:lstStyle/>
                    <a:p>
                      <a:pPr>
                        <a:lnSpc>
                          <a:spcPct val="115000"/>
                        </a:lnSpc>
                        <a:spcAft>
                          <a:spcPts val="1000"/>
                        </a:spcAft>
                      </a:pPr>
                      <a:r>
                        <a:rPr lang="en-GB" sz="1600" b="1">
                          <a:solidFill>
                            <a:srgbClr val="FFFFFF"/>
                          </a:solidFill>
                          <a:effectLst/>
                          <a:latin typeface="Calibri" panose="020F0502020204030204" pitchFamily="34" charset="0"/>
                          <a:ea typeface="Calibri" panose="020F0502020204030204" pitchFamily="34" charset="0"/>
                          <a:cs typeface="Arial" panose="020B0604020202020204" pitchFamily="34" charset="0"/>
                        </a:rPr>
                        <a:t>#</a:t>
                      </a:r>
                      <a:endParaRPr lang="en-IE"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a:lnSpc>
                          <a:spcPct val="115000"/>
                        </a:lnSpc>
                        <a:spcAft>
                          <a:spcPts val="1000"/>
                        </a:spcAft>
                      </a:pPr>
                      <a:r>
                        <a:rPr lang="en-GB"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Theme/Question</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a:lnSpc>
                          <a:spcPct val="115000"/>
                        </a:lnSpc>
                        <a:spcAft>
                          <a:spcPts val="1000"/>
                        </a:spcAft>
                      </a:pPr>
                      <a:r>
                        <a:rPr lang="en-GB" sz="1200" b="1">
                          <a:solidFill>
                            <a:srgbClr val="FFFFFF"/>
                          </a:solidFill>
                          <a:effectLst/>
                          <a:latin typeface="Calibri" panose="020F0502020204030204" pitchFamily="34" charset="0"/>
                          <a:ea typeface="Calibri" panose="020F0502020204030204" pitchFamily="34" charset="0"/>
                          <a:cs typeface="Arial" panose="020B0604020202020204" pitchFamily="34" charset="0"/>
                        </a:rPr>
                        <a:t>    YES / NO</a:t>
                      </a:r>
                      <a:endParaRPr lang="en-IE"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a:noFill/>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extLst>
                  <a:ext uri="{0D108BD9-81ED-4DB2-BD59-A6C34878D82A}">
                    <a16:rowId xmlns:a16="http://schemas.microsoft.com/office/drawing/2014/main" val="4124454473"/>
                  </a:ext>
                </a:extLst>
              </a:tr>
              <a:tr h="460895">
                <a:tc>
                  <a:txBody>
                    <a:bodyPr/>
                    <a:lstStyle/>
                    <a:p>
                      <a:pPr>
                        <a:lnSpc>
                          <a:spcPct val="115000"/>
                        </a:lnSpc>
                        <a:spcAft>
                          <a:spcPts val="1000"/>
                        </a:spcAft>
                      </a:pPr>
                      <a:r>
                        <a:rPr lang="en-GB" sz="1600">
                          <a:effectLst/>
                          <a:latin typeface="Calibri" panose="020F0502020204030204" pitchFamily="34" charset="0"/>
                          <a:ea typeface="Calibri" panose="020F0502020204030204" pitchFamily="34" charset="0"/>
                          <a:cs typeface="Arial" panose="020B0604020202020204" pitchFamily="34" charset="0"/>
                        </a:rPr>
                        <a:t>1</a:t>
                      </a:r>
                      <a:endParaRPr lang="en-IE"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1000"/>
                        </a:spcAft>
                      </a:pPr>
                      <a:r>
                        <a:rPr lang="de-AT" sz="1600">
                          <a:effectLst/>
                          <a:latin typeface="Calibri" panose="020F0502020204030204" pitchFamily="34" charset="0"/>
                          <a:ea typeface="Calibri" panose="020F0502020204030204" pitchFamily="34" charset="0"/>
                          <a:cs typeface="Arial" panose="020B0604020202020204" pitchFamily="34" charset="0"/>
                        </a:rPr>
                        <a:t>I know how to access and use the Application and CV feature of the Bot including Europass CV</a:t>
                      </a:r>
                      <a:endParaRPr lang="en-IE"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GB" sz="1200">
                          <a:effectLst/>
                          <a:latin typeface="Calibri" panose="020F0502020204030204" pitchFamily="34" charset="0"/>
                          <a:ea typeface="Calibri" panose="020F0502020204030204" pitchFamily="34" charset="0"/>
                          <a:cs typeface="Arial" panose="020B0604020202020204" pitchFamily="34" charset="0"/>
                        </a:rPr>
                        <a:t>YES</a:t>
                      </a:r>
                      <a:endParaRPr lang="en-IE"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3962815995"/>
                  </a:ext>
                </a:extLst>
              </a:tr>
              <a:tr h="624729">
                <a:tc>
                  <a:txBody>
                    <a:bodyPr/>
                    <a:lstStyle/>
                    <a:p>
                      <a:pPr>
                        <a:lnSpc>
                          <a:spcPct val="115000"/>
                        </a:lnSpc>
                        <a:spcAft>
                          <a:spcPts val="1000"/>
                        </a:spcAft>
                      </a:pPr>
                      <a:r>
                        <a:rPr lang="en-GB" sz="1600">
                          <a:solidFill>
                            <a:srgbClr val="000000"/>
                          </a:solidFill>
                          <a:effectLst/>
                          <a:latin typeface="Calibri" panose="020F0502020204030204" pitchFamily="34" charset="0"/>
                          <a:ea typeface="Calibri" panose="020F0502020204030204" pitchFamily="34" charset="0"/>
                          <a:cs typeface="Arial" panose="020B0604020202020204" pitchFamily="34" charset="0"/>
                        </a:rPr>
                        <a:t>2</a:t>
                      </a:r>
                      <a:endParaRPr lang="en-IE"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1000"/>
                        </a:spcAft>
                      </a:pPr>
                      <a:r>
                        <a:rPr lang="de-AT" sz="1600">
                          <a:solidFill>
                            <a:srgbClr val="000000"/>
                          </a:solidFill>
                          <a:effectLst/>
                          <a:latin typeface="Calibri" panose="020F0502020204030204" pitchFamily="34" charset="0"/>
                          <a:ea typeface="Calibri" panose="020F0502020204030204" pitchFamily="34" charset="0"/>
                          <a:cs typeface="Arial" panose="020B0604020202020204" pitchFamily="34" charset="0"/>
                        </a:rPr>
                        <a:t>I know how to access and use the Demand on Jobs &amp; Skills feature of the Bot and how the bot can be used during the Guidance Session</a:t>
                      </a:r>
                      <a:endParaRPr lang="en-IE"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GB" sz="1200">
                          <a:effectLst/>
                          <a:latin typeface="Calibri" panose="020F0502020204030204" pitchFamily="34" charset="0"/>
                          <a:ea typeface="Calibri" panose="020F0502020204030204" pitchFamily="34" charset="0"/>
                          <a:cs typeface="Arial" panose="020B0604020202020204" pitchFamily="34" charset="0"/>
                        </a:rPr>
                        <a:t> </a:t>
                      </a:r>
                      <a:endParaRPr lang="en-IE"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3485312631"/>
                  </a:ext>
                </a:extLst>
              </a:tr>
              <a:tr h="837123">
                <a:tc>
                  <a:txBody>
                    <a:bodyPr/>
                    <a:lstStyle/>
                    <a:p>
                      <a:pPr>
                        <a:lnSpc>
                          <a:spcPct val="115000"/>
                        </a:lnSpc>
                        <a:spcAft>
                          <a:spcPts val="1000"/>
                        </a:spcAft>
                      </a:pPr>
                      <a:r>
                        <a:rPr lang="en-GB" sz="1600">
                          <a:effectLst/>
                          <a:latin typeface="Calibri" panose="020F0502020204030204" pitchFamily="34" charset="0"/>
                          <a:ea typeface="Calibri" panose="020F0502020204030204" pitchFamily="34" charset="0"/>
                          <a:cs typeface="Arial" panose="020B0604020202020204" pitchFamily="34" charset="0"/>
                        </a:rPr>
                        <a:t>3.</a:t>
                      </a:r>
                      <a:endParaRPr lang="en-IE"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1000"/>
                        </a:spcAft>
                      </a:pPr>
                      <a:r>
                        <a:rPr lang="de-AT" sz="1600" dirty="0">
                          <a:effectLst/>
                          <a:latin typeface="Calibri" panose="020F0502020204030204" pitchFamily="34" charset="0"/>
                          <a:ea typeface="Calibri" panose="020F0502020204030204" pitchFamily="34" charset="0"/>
                          <a:cs typeface="Arial" panose="020B0604020202020204" pitchFamily="34" charset="0"/>
                        </a:rPr>
                        <a:t>I know how to access and use the Interview feature of the Bot and consider ways that the CareerBot tool may by jobseekers After the Guidance session.</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GB" sz="1200">
                          <a:effectLst/>
                          <a:latin typeface="Calibri" panose="020F0502020204030204" pitchFamily="34" charset="0"/>
                          <a:ea typeface="Calibri" panose="020F0502020204030204" pitchFamily="34" charset="0"/>
                          <a:cs typeface="Arial" panose="020B0604020202020204" pitchFamily="34" charset="0"/>
                        </a:rPr>
                        <a:t> </a:t>
                      </a:r>
                      <a:endParaRPr lang="en-IE"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3122533463"/>
                  </a:ext>
                </a:extLst>
              </a:tr>
              <a:tr h="412335">
                <a:tc>
                  <a:txBody>
                    <a:bodyPr/>
                    <a:lstStyle/>
                    <a:p>
                      <a:pPr>
                        <a:lnSpc>
                          <a:spcPct val="115000"/>
                        </a:lnSpc>
                        <a:spcAft>
                          <a:spcPts val="10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4.</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10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 can use the Learning from this LU in my day-to-day practice with clients.</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GB" sz="1200" dirty="0">
                          <a:effectLst/>
                          <a:latin typeface="Calibri" panose="020F0502020204030204" pitchFamily="34" charset="0"/>
                          <a:ea typeface="Calibri" panose="020F0502020204030204" pitchFamily="34" charset="0"/>
                          <a:cs typeface="Arial" panose="020B0604020202020204" pitchFamily="34" charset="0"/>
                        </a:rPr>
                        <a:t> </a:t>
                      </a:r>
                      <a:endParaRPr lang="en-IE"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2273941640"/>
                  </a:ext>
                </a:extLst>
              </a:tr>
            </a:tbl>
          </a:graphicData>
        </a:graphic>
      </p:graphicFrame>
    </p:spTree>
    <p:extLst>
      <p:ext uri="{BB962C8B-B14F-4D97-AF65-F5344CB8AC3E}">
        <p14:creationId xmlns:p14="http://schemas.microsoft.com/office/powerpoint/2010/main" val="1468702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n-IE" sz="4000" dirty="0"/>
              <a:t>Resources for M1-LU4: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n-IE" sz="2800" dirty="0"/>
              <a:t>The following learning material is provided:</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797939" y="1792014"/>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
        <p:nvSpPr>
          <p:cNvPr id="8" name="TextBox 7">
            <a:extLst>
              <a:ext uri="{FF2B5EF4-FFF2-40B4-BE49-F238E27FC236}">
                <a16:creationId xmlns:a16="http://schemas.microsoft.com/office/drawing/2014/main" id="{42E2A2EF-AE71-2CA0-5285-E5FEAFA6D64A}"/>
              </a:ext>
            </a:extLst>
          </p:cNvPr>
          <p:cNvSpPr txBox="1"/>
          <p:nvPr/>
        </p:nvSpPr>
        <p:spPr>
          <a:xfrm>
            <a:off x="797939" y="1887785"/>
            <a:ext cx="8983146" cy="3788345"/>
          </a:xfrm>
          <a:prstGeom prst="rect">
            <a:avLst/>
          </a:prstGeom>
          <a:noFill/>
        </p:spPr>
        <p:txBody>
          <a:bodyPr wrap="square">
            <a:spAutoFit/>
          </a:bodyPr>
          <a:lstStyle/>
          <a:p>
            <a:pPr marL="342900" lvl="0" indent="-342900">
              <a:lnSpc>
                <a:spcPct val="115000"/>
              </a:lnSpc>
              <a:spcAft>
                <a:spcPts val="500"/>
              </a:spcAft>
              <a:buFont typeface="Wingdings" panose="05000000000000000000" pitchFamily="2" charset="2"/>
              <a:buChar char=""/>
              <a:tabLst>
                <a:tab pos="3562350" algn="l"/>
              </a:tabLst>
            </a:pPr>
            <a:r>
              <a:rPr lang="en-US" sz="2800" dirty="0">
                <a:effectLst/>
                <a:latin typeface="Calibri" panose="020F0502020204030204" pitchFamily="34" charset="0"/>
                <a:ea typeface="Calibri" panose="020F0502020204030204" pitchFamily="34" charset="0"/>
                <a:cs typeface="Arial" panose="020B0604020202020204" pitchFamily="34" charset="0"/>
              </a:rPr>
              <a:t>M3-LU4-01 – Slides and M3 Word Document </a:t>
            </a:r>
            <a:endParaRPr lang="en-IE"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500"/>
              </a:spcAft>
              <a:buFont typeface="Wingdings" panose="05000000000000000000" pitchFamily="2" charset="2"/>
              <a:buChar char=""/>
              <a:tabLst>
                <a:tab pos="3562350" algn="l"/>
              </a:tabLst>
            </a:pPr>
            <a:r>
              <a:rPr lang="en-US" sz="2800" dirty="0">
                <a:effectLst/>
                <a:latin typeface="Calibri" panose="020F0502020204030204" pitchFamily="34" charset="0"/>
                <a:ea typeface="Calibri" panose="020F0502020204030204" pitchFamily="34" charset="0"/>
                <a:cs typeface="Arial" panose="020B0604020202020204" pitchFamily="34" charset="0"/>
              </a:rPr>
              <a:t>M3-LU4-02 – Persona card (Freda and Pedro)</a:t>
            </a:r>
            <a:endParaRPr lang="en-IE"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500"/>
              </a:spcAft>
              <a:buFont typeface="Wingdings" panose="05000000000000000000" pitchFamily="2" charset="2"/>
              <a:buChar char=""/>
              <a:tabLst>
                <a:tab pos="3562350" algn="l"/>
              </a:tabLst>
            </a:pPr>
            <a:r>
              <a:rPr lang="en-US" sz="2800" dirty="0">
                <a:effectLst/>
                <a:latin typeface="Calibri" panose="020F0502020204030204" pitchFamily="34" charset="0"/>
                <a:ea typeface="Calibri" panose="020F0502020204030204" pitchFamily="34" charset="0"/>
                <a:cs typeface="Arial" panose="020B0604020202020204" pitchFamily="34" charset="0"/>
              </a:rPr>
              <a:t>M3-LU4-03 – </a:t>
            </a:r>
            <a:r>
              <a:rPr lang="en-US" sz="2800" dirty="0" err="1">
                <a:effectLst/>
                <a:latin typeface="Calibri" panose="020F0502020204030204" pitchFamily="34" charset="0"/>
                <a:ea typeface="Calibri" panose="020F0502020204030204" pitchFamily="34" charset="0"/>
                <a:cs typeface="Arial" panose="020B0604020202020204" pitchFamily="34" charset="0"/>
              </a:rPr>
              <a:t>CareerBot</a:t>
            </a:r>
            <a:r>
              <a:rPr lang="en-US" sz="2800" dirty="0">
                <a:effectLst/>
                <a:latin typeface="Calibri" panose="020F0502020204030204" pitchFamily="34" charset="0"/>
                <a:ea typeface="Calibri" panose="020F0502020204030204" pitchFamily="34" charset="0"/>
                <a:cs typeface="Arial" panose="020B0604020202020204" pitchFamily="34" charset="0"/>
              </a:rPr>
              <a:t> tool</a:t>
            </a:r>
            <a:endParaRPr lang="en-IE" sz="2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15000"/>
              </a:lnSpc>
              <a:spcAft>
                <a:spcPts val="500"/>
              </a:spcAft>
              <a:buFont typeface="Wingdings" panose="05000000000000000000" pitchFamily="2" charset="2"/>
              <a:buChar char=""/>
              <a:tabLst>
                <a:tab pos="3562350" algn="l"/>
              </a:tabLst>
            </a:pPr>
            <a:r>
              <a:rPr lang="en-US" sz="2800" dirty="0">
                <a:effectLst/>
                <a:latin typeface="Calibri" panose="020F0502020204030204" pitchFamily="34" charset="0"/>
                <a:ea typeface="Calibri" panose="020F0502020204030204" pitchFamily="34" charset="0"/>
                <a:cs typeface="Arial" panose="020B0604020202020204" pitchFamily="34" charset="0"/>
              </a:rPr>
              <a:t>M3-LU4-04 – </a:t>
            </a:r>
            <a:r>
              <a:rPr lang="en-US" sz="2800" dirty="0" err="1">
                <a:effectLst/>
                <a:latin typeface="Calibri" panose="020F0502020204030204" pitchFamily="34" charset="0"/>
                <a:ea typeface="Calibri" panose="020F0502020204030204" pitchFamily="34" charset="0"/>
                <a:cs typeface="Arial" panose="020B0604020202020204" pitchFamily="34" charset="0"/>
              </a:rPr>
              <a:t>Qualifax</a:t>
            </a:r>
            <a:r>
              <a:rPr lang="en-US" sz="2800" dirty="0">
                <a:effectLst/>
                <a:latin typeface="Calibri" panose="020F0502020204030204" pitchFamily="34" charset="0"/>
                <a:ea typeface="Calibri" panose="020F0502020204030204" pitchFamily="34" charset="0"/>
                <a:cs typeface="Arial" panose="020B0604020202020204" pitchFamily="34" charset="0"/>
              </a:rPr>
              <a:t> (Suggested additional tool) </a:t>
            </a:r>
            <a:r>
              <a:rPr lang="en-US" sz="2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https://www.qualifax.ie/</a:t>
            </a:r>
            <a:r>
              <a:rPr lang="en-US" sz="2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rPr>
              <a:t> </a:t>
            </a:r>
            <a:r>
              <a:rPr lang="en-IE" sz="2800" dirty="0"/>
              <a:t>and Europass CV Templates </a:t>
            </a:r>
            <a:r>
              <a:rPr lang="en-IE" sz="2800" dirty="0">
                <a:hlinkClick r:id="rId6"/>
              </a:rPr>
              <a:t>https://europa.eu/europass/en/create-europass-cv</a:t>
            </a:r>
            <a:r>
              <a:rPr lang="en-IE" sz="2800" dirty="0"/>
              <a:t> </a:t>
            </a:r>
          </a:p>
          <a:p>
            <a:pPr marL="342900" lvl="0" indent="-342900">
              <a:lnSpc>
                <a:spcPct val="115000"/>
              </a:lnSpc>
              <a:spcAft>
                <a:spcPts val="500"/>
              </a:spcAft>
              <a:buFont typeface="Wingdings" panose="05000000000000000000" pitchFamily="2" charset="2"/>
              <a:buChar char=""/>
              <a:tabLst>
                <a:tab pos="3562350" algn="l"/>
              </a:tabLst>
            </a:pPr>
            <a:endParaRPr lang="en-IE"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628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Learning Unit 1</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1028698" y="1183182"/>
            <a:ext cx="9218417" cy="2751493"/>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AT" dirty="0"/>
          </a:p>
          <a:p>
            <a:r>
              <a:rPr lang="de-AT" sz="5400" b="1" dirty="0">
                <a:latin typeface="+mj-lt"/>
              </a:rPr>
              <a:t>Let‘s Explore LU 1</a:t>
            </a:r>
            <a:r>
              <a:rPr lang="de-AT" sz="5400" dirty="0">
                <a:latin typeface="+mj-lt"/>
              </a:rPr>
              <a:t>:</a:t>
            </a:r>
          </a:p>
          <a:p>
            <a:r>
              <a:rPr lang="en-US" sz="5400" dirty="0">
                <a:latin typeface="+mj-lt"/>
              </a:rPr>
              <a:t>The Practical Application of User Personas as Learning Tools in a </a:t>
            </a:r>
            <a:r>
              <a:rPr lang="en-US" sz="5400" dirty="0" err="1">
                <a:latin typeface="+mj-lt"/>
              </a:rPr>
              <a:t>Careerbot</a:t>
            </a:r>
            <a:r>
              <a:rPr lang="en-US" sz="5400" dirty="0">
                <a:latin typeface="+mj-lt"/>
              </a:rPr>
              <a:t> Methodology</a:t>
            </a:r>
            <a:endParaRPr lang="de-AT" sz="5400" dirty="0">
              <a:latin typeface="+mj-lt"/>
            </a:endParaRPr>
          </a:p>
        </p:txBody>
      </p:sp>
      <p:grpSp>
        <p:nvGrpSpPr>
          <p:cNvPr id="9" name="Gruppieren 8">
            <a:extLst>
              <a:ext uri="{FF2B5EF4-FFF2-40B4-BE49-F238E27FC236}">
                <a16:creationId xmlns:a16="http://schemas.microsoft.com/office/drawing/2014/main" id="{9506D4FF-F188-83D7-EF92-BDE2BD7218A8}"/>
              </a:ext>
            </a:extLst>
          </p:cNvPr>
          <p:cNvGrpSpPr/>
          <p:nvPr/>
        </p:nvGrpSpPr>
        <p:grpSpPr>
          <a:xfrm>
            <a:off x="797939" y="6254322"/>
            <a:ext cx="11211507" cy="445990"/>
            <a:chOff x="797939" y="6254322"/>
            <a:chExt cx="11211507" cy="445990"/>
          </a:xfrm>
        </p:grpSpPr>
        <p:pic>
          <p:nvPicPr>
            <p:cNvPr id="10" name="Grafik 1" descr="Ein Bild, das Schrift, Electric Blue (Farbe), Symbol, Blau enthält.&#10;&#10;Automatisch generierte Beschreibung">
              <a:extLst>
                <a:ext uri="{FF2B5EF4-FFF2-40B4-BE49-F238E27FC236}">
                  <a16:creationId xmlns:a16="http://schemas.microsoft.com/office/drawing/2014/main" id="{995EF181-2156-217A-19FC-FECDCED983DF}"/>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A06E857E-73EA-667B-145C-B0EBF5E87BDE}"/>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3" name="persona 1.jpg">
            <a:extLst>
              <a:ext uri="{FF2B5EF4-FFF2-40B4-BE49-F238E27FC236}">
                <a16:creationId xmlns:a16="http://schemas.microsoft.com/office/drawing/2014/main" id="{A9FC799C-3329-B27F-1AFC-8B2400CBE9C5}"/>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53000"/>
                    </a14:imgEffect>
                  </a14:imgLayer>
                </a14:imgProps>
              </a:ext>
              <a:ext uri="{28A0092B-C50C-407E-A947-70E740481C1C}">
                <a14:useLocalDpi xmlns:a14="http://schemas.microsoft.com/office/drawing/2010/main" val="0"/>
              </a:ext>
            </a:extLst>
          </a:blip>
          <a:stretch>
            <a:fillRect/>
          </a:stretch>
        </p:blipFill>
        <p:spPr>
          <a:xfrm>
            <a:off x="1287261" y="4244178"/>
            <a:ext cx="1838893" cy="1720329"/>
          </a:xfrm>
          <a:prstGeom prst="rect">
            <a:avLst/>
          </a:prstGeom>
          <a:ln w="12700">
            <a:miter lim="400000"/>
          </a:ln>
        </p:spPr>
      </p:pic>
      <p:pic>
        <p:nvPicPr>
          <p:cNvPr id="5" name="Imagen 49">
            <a:extLst>
              <a:ext uri="{FF2B5EF4-FFF2-40B4-BE49-F238E27FC236}">
                <a16:creationId xmlns:a16="http://schemas.microsoft.com/office/drawing/2014/main" id="{E64A587C-F520-4E56-6970-77CD63D70927}"/>
              </a:ext>
            </a:extLst>
          </p:cNvPr>
          <p:cNvPicPr>
            <a:picLocks noChangeAspect="1"/>
          </p:cNvPicPr>
          <p:nvPr/>
        </p:nvPicPr>
        <p:blipFill>
          <a:blip r:embed="rId9"/>
          <a:stretch>
            <a:fillRect/>
          </a:stretch>
        </p:blipFill>
        <p:spPr>
          <a:xfrm>
            <a:off x="5554019" y="4217171"/>
            <a:ext cx="1414340" cy="1801372"/>
          </a:xfrm>
          <a:prstGeom prst="rect">
            <a:avLst/>
          </a:prstGeom>
        </p:spPr>
      </p:pic>
      <p:pic>
        <p:nvPicPr>
          <p:cNvPr id="6" name="Picture 4" descr="See the source image">
            <a:extLst>
              <a:ext uri="{FF2B5EF4-FFF2-40B4-BE49-F238E27FC236}">
                <a16:creationId xmlns:a16="http://schemas.microsoft.com/office/drawing/2014/main" id="{48211B04-A8D8-8CB8-7A02-4EF9F99ADD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68238" y="4320933"/>
            <a:ext cx="2194519" cy="1643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476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Learning Unit 5</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1045964" y="1578742"/>
            <a:ext cx="9410702" cy="28054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AT" dirty="0"/>
          </a:p>
          <a:p>
            <a:r>
              <a:rPr lang="de-AT" sz="4800" b="1" dirty="0">
                <a:latin typeface="+mj-lt"/>
              </a:rPr>
              <a:t>Let‘s explore LU5:</a:t>
            </a:r>
          </a:p>
          <a:p>
            <a:r>
              <a:rPr lang="en-US" sz="4000" dirty="0">
                <a:latin typeface="+mj-lt"/>
              </a:rPr>
              <a:t>Role-play Exercises as Learning Tools in a </a:t>
            </a:r>
            <a:r>
              <a:rPr lang="en-US" sz="4000" dirty="0" err="1">
                <a:latin typeface="+mj-lt"/>
              </a:rPr>
              <a:t>CareerBot</a:t>
            </a:r>
            <a:r>
              <a:rPr lang="en-US" sz="4000" dirty="0">
                <a:latin typeface="+mj-lt"/>
              </a:rPr>
              <a:t> Methodology</a:t>
            </a:r>
            <a:r>
              <a:rPr lang="de-AT" sz="4000" dirty="0">
                <a:latin typeface="+mj-lt"/>
              </a:rPr>
              <a:t> </a:t>
            </a: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1635099" y="3949761"/>
            <a:ext cx="8171168" cy="1630554"/>
          </a:xfrm>
        </p:spPr>
        <p:txBody>
          <a:bodyPr>
            <a:normAutofit/>
          </a:bodyPr>
          <a:lstStyle/>
          <a:p>
            <a:endParaRPr lang="de-AT" sz="2800" dirty="0"/>
          </a:p>
          <a:p>
            <a:r>
              <a:rPr lang="de-AT" sz="2800" dirty="0"/>
              <a:t>to practically apply the learning of this module through Role-Play </a:t>
            </a:r>
          </a:p>
        </p:txBody>
      </p:sp>
      <p:grpSp>
        <p:nvGrpSpPr>
          <p:cNvPr id="9" name="Gruppieren 8">
            <a:extLst>
              <a:ext uri="{FF2B5EF4-FFF2-40B4-BE49-F238E27FC236}">
                <a16:creationId xmlns:a16="http://schemas.microsoft.com/office/drawing/2014/main" id="{9506D4FF-F188-83D7-EF92-BDE2BD7218A8}"/>
              </a:ext>
            </a:extLst>
          </p:cNvPr>
          <p:cNvGrpSpPr/>
          <p:nvPr/>
        </p:nvGrpSpPr>
        <p:grpSpPr>
          <a:xfrm>
            <a:off x="797939" y="6254322"/>
            <a:ext cx="11211507" cy="445990"/>
            <a:chOff x="797939" y="6254322"/>
            <a:chExt cx="11211507" cy="445990"/>
          </a:xfrm>
        </p:grpSpPr>
        <p:pic>
          <p:nvPicPr>
            <p:cNvPr id="10" name="Grafik 1" descr="Ein Bild, das Schrift, Electric Blue (Farbe), Symbol, Blau enthält.&#10;&#10;Automatisch generierte Beschreibung">
              <a:extLst>
                <a:ext uri="{FF2B5EF4-FFF2-40B4-BE49-F238E27FC236}">
                  <a16:creationId xmlns:a16="http://schemas.microsoft.com/office/drawing/2014/main" id="{995EF181-2156-217A-19FC-FECDCED983DF}"/>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A06E857E-73EA-667B-145C-B0EBF5E87BDE}"/>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170" name="Picture 2" descr="Depressed guy and girls holding positive masks on sticks Depressed guy and girls holding positive masks on sticks. Sad people covering unhappy faces. Vector illustration for emotion, personality, psychology, disguise concept Theatrical Performance stock vector">
            <a:extLst>
              <a:ext uri="{FF2B5EF4-FFF2-40B4-BE49-F238E27FC236}">
                <a16:creationId xmlns:a16="http://schemas.microsoft.com/office/drawing/2014/main" id="{5AB89D46-5F28-7F17-A3A8-FBD477E639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462627">
            <a:off x="669048" y="1135921"/>
            <a:ext cx="2314292" cy="1322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010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b="1" dirty="0"/>
              <a:t>LU5: </a:t>
            </a:r>
            <a:r>
              <a:rPr lang="de-AT" sz="4000" dirty="0"/>
              <a:t>Learning Outcomes</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54720" y="892268"/>
            <a:ext cx="9233250" cy="1674486"/>
          </a:xfrm>
        </p:spPr>
        <p:txBody>
          <a:bodyPr>
            <a:normAutofit/>
          </a:bodyPr>
          <a:lstStyle/>
          <a:p>
            <a:pPr algn="l"/>
            <a:r>
              <a:rPr lang="en-GB" dirty="0">
                <a:effectLst/>
                <a:latin typeface="Calibri" panose="020F0502020204030204" pitchFamily="34" charset="0"/>
                <a:ea typeface="Calibri" panose="020F0502020204030204" pitchFamily="34" charset="0"/>
                <a:cs typeface="Calibri" panose="020F0502020204030204" pitchFamily="34" charset="0"/>
              </a:rPr>
              <a:t>Learning Unit 5 will look at role-playing exercises, participants will be encouraged to consider the use of role-playing as an exercise for both training career guidance practitioners and for jobseekers alike. </a:t>
            </a:r>
            <a:endParaRPr lang="en-GB" sz="2000" dirty="0">
              <a:effectLst/>
              <a:latin typeface="Calibri" panose="020F0502020204030204" pitchFamily="34" charset="0"/>
              <a:ea typeface="Calibri" panose="020F0502020204030204" pitchFamily="34" charset="0"/>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897111" y="755455"/>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2968133" y="2183806"/>
            <a:ext cx="8461868" cy="42148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IE" sz="2800" dirty="0"/>
              <a:t>By completing this LU you will learn:</a:t>
            </a:r>
          </a:p>
          <a:p>
            <a:pPr marL="457200" indent="-457200" algn="l">
              <a:buFont typeface="Wingdings" panose="05000000000000000000" pitchFamily="2" charset="2"/>
              <a:buChar char="§"/>
            </a:pPr>
            <a:r>
              <a:rPr lang="en-IE" sz="2800" dirty="0"/>
              <a:t>What role-playing exercises involve and their purpose in learning scenarios </a:t>
            </a:r>
          </a:p>
          <a:p>
            <a:pPr marL="457200" indent="-457200" algn="l">
              <a:buFont typeface="Wingdings" panose="05000000000000000000" pitchFamily="2" charset="2"/>
              <a:buChar char="§"/>
            </a:pPr>
            <a:r>
              <a:rPr lang="en-IE" sz="2800" dirty="0"/>
              <a:t>How to demonstrate the </a:t>
            </a:r>
            <a:r>
              <a:rPr lang="en-IE" sz="2800" dirty="0" err="1"/>
              <a:t>CareerBot</a:t>
            </a:r>
            <a:r>
              <a:rPr lang="en-IE" sz="2800" dirty="0"/>
              <a:t> tool to others and reflect on its usability </a:t>
            </a:r>
          </a:p>
          <a:p>
            <a:pPr marL="457200" indent="-457200" algn="l">
              <a:buFont typeface="Wingdings" panose="05000000000000000000" pitchFamily="2" charset="2"/>
              <a:buChar char="§"/>
            </a:pPr>
            <a:r>
              <a:rPr lang="en-IE" sz="2800" dirty="0"/>
              <a:t>New tips and tricks from fellow practitioners on ways to guide others through the Bot. </a:t>
            </a:r>
          </a:p>
          <a:p>
            <a:pPr marL="342900" indent="-342900" algn="just">
              <a:lnSpc>
                <a:spcPct val="110000"/>
              </a:lnSpc>
              <a:buFont typeface="Wingdings" panose="05000000000000000000" pitchFamily="2" charset="2"/>
              <a:buChar char="§"/>
            </a:pPr>
            <a:endParaRPr lang="en-IE" sz="5100"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2" descr="MAN SITTING IN AN OFFICE">
            <a:extLst>
              <a:ext uri="{FF2B5EF4-FFF2-40B4-BE49-F238E27FC236}">
                <a16:creationId xmlns:a16="http://schemas.microsoft.com/office/drawing/2014/main" id="{1FFB8C4D-F3FF-8661-85CD-DA30F533E2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720" y="2622114"/>
            <a:ext cx="2172501" cy="2172501"/>
          </a:xfrm>
          <a:prstGeom prst="round2DiagRect">
            <a:avLst>
              <a:gd name="adj1" fmla="val 16667"/>
              <a:gd name="adj2" fmla="val 23968"/>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464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952597" y="124244"/>
            <a:ext cx="8299618" cy="652832"/>
          </a:xfrm>
        </p:spPr>
        <p:txBody>
          <a:bodyPr>
            <a:normAutofit/>
          </a:bodyPr>
          <a:lstStyle/>
          <a:p>
            <a:pPr algn="l"/>
            <a:r>
              <a:rPr lang="de-AT" sz="2000" b="1" dirty="0"/>
              <a:t>LU5: </a:t>
            </a:r>
            <a:r>
              <a:rPr lang="en-US" sz="2000" dirty="0">
                <a:latin typeface="+mj-lt"/>
              </a:rPr>
              <a:t>Role-play Exercises as Learning Tools in a </a:t>
            </a:r>
            <a:r>
              <a:rPr lang="en-US" sz="2000" dirty="0" err="1">
                <a:latin typeface="+mj-lt"/>
              </a:rPr>
              <a:t>CareerBot</a:t>
            </a:r>
            <a:r>
              <a:rPr lang="en-US" sz="2000" dirty="0">
                <a:latin typeface="+mj-lt"/>
              </a:rPr>
              <a:t> Methodology</a:t>
            </a:r>
            <a:r>
              <a:rPr lang="de-AT" sz="2000" dirty="0">
                <a:latin typeface="+mj-lt"/>
              </a:rPr>
              <a:t> </a:t>
            </a:r>
            <a:br>
              <a:rPr lang="de-AT" sz="2000" dirty="0">
                <a:latin typeface="+mj-lt"/>
              </a:rPr>
            </a:b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27876" y="816756"/>
            <a:ext cx="8924339" cy="546754"/>
          </a:xfrm>
        </p:spPr>
        <p:txBody>
          <a:bodyPr>
            <a:normAutofit/>
          </a:bodyPr>
          <a:lstStyle/>
          <a:p>
            <a:pPr algn="l"/>
            <a:r>
              <a:rPr lang="de-AT" sz="2800" b="1" dirty="0" err="1"/>
              <a:t>What</a:t>
            </a:r>
            <a:r>
              <a:rPr lang="de-AT" sz="2800" b="1" dirty="0"/>
              <a:t> </a:t>
            </a:r>
            <a:r>
              <a:rPr lang="de-AT" sz="2800" b="1" dirty="0" err="1"/>
              <a:t>are</a:t>
            </a:r>
            <a:r>
              <a:rPr lang="de-AT" sz="2800" b="1" dirty="0"/>
              <a:t> </a:t>
            </a:r>
            <a:r>
              <a:rPr lang="de-AT" sz="2800" b="1" dirty="0" err="1"/>
              <a:t>role-playing</a:t>
            </a:r>
            <a:r>
              <a:rPr lang="de-AT" sz="2800" b="1" dirty="0"/>
              <a:t> </a:t>
            </a:r>
            <a:r>
              <a:rPr lang="de-AT" sz="2800" b="1" dirty="0" err="1"/>
              <a:t>exercises</a:t>
            </a:r>
            <a:r>
              <a:rPr lang="de-AT" sz="2800" b="1"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27876" y="1660662"/>
            <a:ext cx="8206524" cy="33155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GB" dirty="0">
                <a:effectLst/>
                <a:latin typeface="Calibri" panose="020F0502020204030204" pitchFamily="34" charset="0"/>
                <a:ea typeface="Calibri" panose="020F0502020204030204" pitchFamily="34" charset="0"/>
              </a:rPr>
              <a:t>Role-playing </a:t>
            </a:r>
            <a:r>
              <a:rPr lang="en-GB" dirty="0">
                <a:latin typeface="Calibri" panose="020F0502020204030204" pitchFamily="34" charset="0"/>
                <a:ea typeface="Calibri" panose="020F0502020204030204" pitchFamily="34" charset="0"/>
              </a:rPr>
              <a:t>are</a:t>
            </a:r>
            <a:r>
              <a:rPr lang="en-GB" dirty="0">
                <a:effectLst/>
                <a:latin typeface="Calibri" panose="020F0502020204030204" pitchFamily="34" charset="0"/>
                <a:ea typeface="Calibri" panose="020F0502020204030204" pitchFamily="34" charset="0"/>
              </a:rPr>
              <a:t> “a learning technique in which participants act out scenarios under the guidance of a trainer”(Indeed). </a:t>
            </a:r>
          </a:p>
          <a:p>
            <a:pPr marL="342900" indent="-342900" algn="l">
              <a:buFont typeface="Wingdings" panose="05000000000000000000" pitchFamily="2" charset="2"/>
              <a:buChar char="§"/>
            </a:pPr>
            <a:r>
              <a:rPr lang="de-AT" dirty="0"/>
              <a:t>Training and learning opportunities involving role-play can help practitioner‘s build a greater understanding and empathy for their clients.</a:t>
            </a:r>
            <a:endParaRPr lang="en-GB" dirty="0">
              <a:effectLst/>
              <a:latin typeface="Calibri" panose="020F0502020204030204" pitchFamily="34" charset="0"/>
              <a:ea typeface="Calibri" panose="020F0502020204030204" pitchFamily="34" charset="0"/>
            </a:endParaRPr>
          </a:p>
          <a:p>
            <a:pPr marL="342900" indent="-342900" algn="l">
              <a:buFont typeface="Wingdings" panose="05000000000000000000" pitchFamily="2" charset="2"/>
              <a:buChar char="§"/>
            </a:pPr>
            <a:r>
              <a:rPr lang="en-GB" dirty="0">
                <a:effectLst/>
                <a:latin typeface="Calibri" panose="020F0502020204030204" pitchFamily="34" charset="0"/>
                <a:ea typeface="Calibri" panose="020F0502020204030204" pitchFamily="34" charset="0"/>
              </a:rPr>
              <a:t>Role-playing exercises place the participant in the metaphorical shoes of another and see things from a different perspective</a:t>
            </a:r>
            <a:r>
              <a:rPr lang="en-GB" dirty="0">
                <a:latin typeface="Calibri" panose="020F0502020204030204" pitchFamily="34" charset="0"/>
                <a:ea typeface="Calibri" panose="020F0502020204030204" pitchFamily="34" charset="0"/>
              </a:rPr>
              <a:t> and build empathy.</a:t>
            </a:r>
          </a:p>
          <a:p>
            <a:pPr marL="342900" indent="-342900" algn="l">
              <a:buFont typeface="Wingdings" panose="05000000000000000000" pitchFamily="2" charset="2"/>
              <a:buChar char="§"/>
            </a:pPr>
            <a:endParaRPr lang="de-AT" dirty="0"/>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8" name="Picture 2" descr="Depressed guy and girls holding positive masks on sticks Depressed guy and girls holding positive masks on sticks. Sad people covering unhappy faces. Vector illustration for emotion, personality, psychology, disguise concept Theatrical Performance stock vector">
            <a:extLst>
              <a:ext uri="{FF2B5EF4-FFF2-40B4-BE49-F238E27FC236}">
                <a16:creationId xmlns:a16="http://schemas.microsoft.com/office/drawing/2014/main" id="{935D00C1-280F-BFE7-6C95-387835426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35872">
            <a:off x="8779833" y="3308428"/>
            <a:ext cx="2314292" cy="1322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658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952597" y="124244"/>
            <a:ext cx="8299618" cy="652832"/>
          </a:xfrm>
        </p:spPr>
        <p:txBody>
          <a:bodyPr>
            <a:normAutofit/>
          </a:bodyPr>
          <a:lstStyle/>
          <a:p>
            <a:pPr algn="l"/>
            <a:r>
              <a:rPr lang="de-AT" sz="2000" b="1" dirty="0"/>
              <a:t>LU5: </a:t>
            </a:r>
            <a:r>
              <a:rPr lang="en-US" sz="2000" dirty="0">
                <a:latin typeface="+mj-lt"/>
              </a:rPr>
              <a:t>Role-play Exercises as Learning Tools in a </a:t>
            </a:r>
            <a:r>
              <a:rPr lang="en-US" sz="2000" dirty="0" err="1">
                <a:latin typeface="+mj-lt"/>
              </a:rPr>
              <a:t>CareerBot</a:t>
            </a:r>
            <a:r>
              <a:rPr lang="en-US" sz="2000" dirty="0">
                <a:latin typeface="+mj-lt"/>
              </a:rPr>
              <a:t> Methodology</a:t>
            </a:r>
            <a:r>
              <a:rPr lang="de-AT" sz="2000" dirty="0">
                <a:latin typeface="+mj-lt"/>
              </a:rPr>
              <a:t> </a:t>
            </a:r>
            <a:br>
              <a:rPr lang="de-AT" sz="2000" dirty="0">
                <a:latin typeface="+mj-lt"/>
              </a:rPr>
            </a:b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27876" y="816756"/>
            <a:ext cx="8924339" cy="546754"/>
          </a:xfrm>
        </p:spPr>
        <p:txBody>
          <a:bodyPr>
            <a:normAutofit/>
          </a:bodyPr>
          <a:lstStyle/>
          <a:p>
            <a:pPr algn="l"/>
            <a:r>
              <a:rPr lang="de-AT" sz="2800" b="1" dirty="0"/>
              <a:t>Role-play and Career Guidance</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27876" y="1479417"/>
            <a:ext cx="9422418" cy="3724761"/>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100" dirty="0">
                <a:effectLst/>
                <a:latin typeface="Calibri" panose="020F0502020204030204" pitchFamily="34" charset="0"/>
                <a:ea typeface="Calibri" panose="020F0502020204030204" pitchFamily="34" charset="0"/>
              </a:rPr>
              <a:t>In the context of career guidance, role-playing exercises involve acting out a scenario as a jobseeker or practitioner, with the purpose being to “allow oneself to understand one’s place and role in the world of professions, as well as contribute to the prevention of socio-psychological barriers and to overcome external and internal obstacles to professional and life goals”. (</a:t>
            </a:r>
            <a:r>
              <a:rPr lang="en-GB" sz="3100" dirty="0" err="1">
                <a:effectLst/>
                <a:latin typeface="Calibri" panose="020F0502020204030204" pitchFamily="34" charset="0"/>
                <a:ea typeface="Calibri" panose="020F0502020204030204" pitchFamily="34" charset="0"/>
              </a:rPr>
              <a:t>Sibgatova</a:t>
            </a:r>
            <a:r>
              <a:rPr lang="en-GB" sz="3100" dirty="0">
                <a:latin typeface="Calibri" panose="020F0502020204030204" pitchFamily="34" charset="0"/>
                <a:ea typeface="Calibri" panose="020F0502020204030204" pitchFamily="34" charset="0"/>
              </a:rPr>
              <a:t>, et.al)</a:t>
            </a:r>
          </a:p>
          <a:p>
            <a:pPr algn="l"/>
            <a:endParaRPr lang="en-GB" sz="3100" dirty="0">
              <a:latin typeface="Calibri" panose="020F0502020204030204" pitchFamily="34" charset="0"/>
              <a:ea typeface="Calibri" panose="020F0502020204030204" pitchFamily="34" charset="0"/>
            </a:endParaRPr>
          </a:p>
          <a:p>
            <a:pPr algn="l"/>
            <a:r>
              <a:rPr lang="en-GB" sz="3100" dirty="0">
                <a:latin typeface="Calibri" panose="020F0502020204030204" pitchFamily="34" charset="0"/>
                <a:ea typeface="Calibri" panose="020F0502020204030204" pitchFamily="34" charset="0"/>
              </a:rPr>
              <a:t>Role-Play exercise can help both practitioners and clients prepare for hypothetical situations some explains can include preparing for interviews or the workplace or working with clients’ specific needs. </a:t>
            </a:r>
            <a:endParaRPr lang="en-GB" sz="3100" dirty="0">
              <a:effectLst/>
              <a:latin typeface="Calibri" panose="020F0502020204030204" pitchFamily="34" charset="0"/>
              <a:ea typeface="Calibri" panose="020F0502020204030204" pitchFamily="34" charset="0"/>
            </a:endParaRPr>
          </a:p>
          <a:p>
            <a:pPr algn="l"/>
            <a:endParaRPr lang="en-GB" dirty="0">
              <a:latin typeface="Calibri" panose="020F0502020204030204" pitchFamily="34" charset="0"/>
              <a:ea typeface="Calibri" panose="020F0502020204030204" pitchFamily="34" charset="0"/>
            </a:endParaRPr>
          </a:p>
          <a:p>
            <a:pPr marL="342900" indent="-342900" algn="l">
              <a:buFont typeface="Wingdings" panose="05000000000000000000" pitchFamily="2" charset="2"/>
              <a:buChar char="§"/>
            </a:pPr>
            <a:endParaRPr lang="de-AT" dirty="0"/>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Tree>
    <p:extLst>
      <p:ext uri="{BB962C8B-B14F-4D97-AF65-F5344CB8AC3E}">
        <p14:creationId xmlns:p14="http://schemas.microsoft.com/office/powerpoint/2010/main" val="469668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402960"/>
            <a:ext cx="9392152" cy="908590"/>
          </a:xfrm>
        </p:spPr>
        <p:txBody>
          <a:bodyPr>
            <a:noAutofit/>
          </a:bodyPr>
          <a:lstStyle/>
          <a:p>
            <a:pPr algn="l"/>
            <a:r>
              <a:rPr lang="de-AT" sz="2000" b="1" dirty="0"/>
              <a:t>LU5: </a:t>
            </a:r>
            <a:r>
              <a:rPr lang="en-US" sz="2000" dirty="0"/>
              <a:t>Role-play Exercises as Learning Tools in a </a:t>
            </a:r>
            <a:r>
              <a:rPr lang="en-US" sz="2000" dirty="0" err="1"/>
              <a:t>CareerBot</a:t>
            </a:r>
            <a:r>
              <a:rPr lang="en-US" sz="2000" dirty="0"/>
              <a:t> Methodology</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b="1" dirty="0"/>
              <a:t>Action Exercise: Role-Play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n-GB" sz="2600" dirty="0">
                <a:effectLst/>
                <a:latin typeface="Calibri" panose="020F0502020204030204" pitchFamily="34" charset="0"/>
                <a:ea typeface="Calibri" panose="020F0502020204030204" pitchFamily="34" charset="0"/>
                <a:cs typeface="Calibri" panose="020F0502020204030204" pitchFamily="34" charset="0"/>
              </a:rPr>
              <a:t>This exercise will involve engaging participants in a role-play scenario using </a:t>
            </a:r>
            <a:r>
              <a:rPr lang="en-GB" sz="2600" dirty="0" err="1">
                <a:effectLst/>
                <a:latin typeface="Calibri" panose="020F0502020204030204" pitchFamily="34" charset="0"/>
                <a:ea typeface="Calibri" panose="020F0502020204030204" pitchFamily="34" charset="0"/>
                <a:cs typeface="Calibri" panose="020F0502020204030204" pitchFamily="34" charset="0"/>
              </a:rPr>
              <a:t>CareerBot</a:t>
            </a:r>
            <a:r>
              <a:rPr lang="en-GB" sz="2600" dirty="0">
                <a:effectLst/>
                <a:latin typeface="Calibri" panose="020F0502020204030204" pitchFamily="34" charset="0"/>
                <a:ea typeface="Calibri" panose="020F0502020204030204" pitchFamily="34" charset="0"/>
                <a:cs typeface="Calibri" panose="020F0502020204030204" pitchFamily="34" charset="0"/>
              </a:rPr>
              <a:t>. The aims of this exercise are to promote engagement with the </a:t>
            </a:r>
            <a:r>
              <a:rPr lang="en-GB" sz="2600" dirty="0" err="1">
                <a:effectLst/>
                <a:latin typeface="Calibri" panose="020F0502020204030204" pitchFamily="34" charset="0"/>
                <a:ea typeface="Calibri" panose="020F0502020204030204" pitchFamily="34" charset="0"/>
                <a:cs typeface="Calibri" panose="020F0502020204030204" pitchFamily="34" charset="0"/>
              </a:rPr>
              <a:t>CareerBot</a:t>
            </a:r>
            <a:r>
              <a:rPr lang="en-GB" sz="2600" dirty="0">
                <a:effectLst/>
                <a:latin typeface="Calibri" panose="020F0502020204030204" pitchFamily="34" charset="0"/>
                <a:ea typeface="Calibri" panose="020F0502020204030204" pitchFamily="34" charset="0"/>
                <a:cs typeface="Calibri" panose="020F0502020204030204" pitchFamily="34" charset="0"/>
              </a:rPr>
              <a:t>, practice using with clients and demonstrating the </a:t>
            </a:r>
            <a:r>
              <a:rPr lang="en-GB" sz="2600" dirty="0" err="1">
                <a:effectLst/>
                <a:latin typeface="Calibri" panose="020F0502020204030204" pitchFamily="34" charset="0"/>
                <a:ea typeface="Calibri" panose="020F0502020204030204" pitchFamily="34" charset="0"/>
                <a:cs typeface="Calibri" panose="020F0502020204030204" pitchFamily="34" charset="0"/>
              </a:rPr>
              <a:t>CareerBot</a:t>
            </a:r>
            <a:r>
              <a:rPr lang="en-GB" sz="2600" dirty="0">
                <a:effectLst/>
                <a:latin typeface="Calibri" panose="020F0502020204030204" pitchFamily="34" charset="0"/>
                <a:ea typeface="Calibri" panose="020F0502020204030204" pitchFamily="34" charset="0"/>
                <a:cs typeface="Calibri" panose="020F0502020204030204" pitchFamily="34" charset="0"/>
              </a:rPr>
              <a:t> to clients, and better familiarise oneself with the </a:t>
            </a:r>
            <a:r>
              <a:rPr lang="en-GB" sz="2600" dirty="0" err="1">
                <a:effectLst/>
                <a:latin typeface="Calibri" panose="020F0502020204030204" pitchFamily="34" charset="0"/>
                <a:ea typeface="Calibri" panose="020F0502020204030204" pitchFamily="34" charset="0"/>
                <a:cs typeface="Calibri" panose="020F0502020204030204" pitchFamily="34" charset="0"/>
              </a:rPr>
              <a:t>CareerBot</a:t>
            </a:r>
            <a:r>
              <a:rPr lang="en-GB" sz="2600" dirty="0">
                <a:effectLst/>
                <a:latin typeface="Calibri" panose="020F0502020204030204" pitchFamily="34" charset="0"/>
                <a:ea typeface="Calibri" panose="020F0502020204030204" pitchFamily="34" charset="0"/>
                <a:cs typeface="Calibri" panose="020F0502020204030204" pitchFamily="34" charset="0"/>
              </a:rPr>
              <a:t> platform. </a:t>
            </a:r>
          </a:p>
          <a:p>
            <a:pPr algn="l">
              <a:lnSpc>
                <a:spcPct val="115000"/>
              </a:lnSpc>
              <a:spcAft>
                <a:spcPts val="1000"/>
              </a:spcAft>
            </a:pPr>
            <a:r>
              <a:rPr lang="en-GB" dirty="0">
                <a:effectLst/>
                <a:latin typeface="Calibri" panose="020F0502020204030204" pitchFamily="34" charset="0"/>
                <a:ea typeface="Calibri" panose="020F0502020204030204" pitchFamily="34" charset="0"/>
              </a:rPr>
              <a:t>The role-play activity will require teams of 3-4 individuals, with at least one participant acting </a:t>
            </a:r>
            <a:r>
              <a:rPr lang="en-GB" b="1" dirty="0">
                <a:effectLst/>
                <a:latin typeface="Calibri" panose="020F0502020204030204" pitchFamily="34" charset="0"/>
                <a:ea typeface="Calibri" panose="020F0502020204030204" pitchFamily="34" charset="0"/>
              </a:rPr>
              <a:t>as practitioner</a:t>
            </a:r>
            <a:r>
              <a:rPr lang="en-GB" dirty="0">
                <a:effectLst/>
                <a:latin typeface="Calibri" panose="020F0502020204030204" pitchFamily="34" charset="0"/>
                <a:ea typeface="Calibri" panose="020F0502020204030204" pitchFamily="34" charset="0"/>
              </a:rPr>
              <a:t>, one </a:t>
            </a:r>
            <a:r>
              <a:rPr lang="en-GB" b="1" dirty="0">
                <a:effectLst/>
                <a:latin typeface="Calibri" panose="020F0502020204030204" pitchFamily="34" charset="0"/>
                <a:ea typeface="Calibri" panose="020F0502020204030204" pitchFamily="34" charset="0"/>
              </a:rPr>
              <a:t>acting as client</a:t>
            </a:r>
            <a:r>
              <a:rPr lang="en-GB" dirty="0">
                <a:effectLst/>
                <a:latin typeface="Calibri" panose="020F0502020204030204" pitchFamily="34" charset="0"/>
                <a:ea typeface="Calibri" panose="020F0502020204030204" pitchFamily="34" charset="0"/>
              </a:rPr>
              <a:t>, and the rest fulfilling the </a:t>
            </a:r>
            <a:r>
              <a:rPr lang="en-GB" b="1" dirty="0">
                <a:effectLst/>
                <a:latin typeface="Calibri" panose="020F0502020204030204" pitchFamily="34" charset="0"/>
                <a:ea typeface="Calibri" panose="020F0502020204030204" pitchFamily="34" charset="0"/>
              </a:rPr>
              <a:t>role of observer</a:t>
            </a:r>
            <a:r>
              <a:rPr lang="en-GB" dirty="0">
                <a:effectLst/>
                <a:latin typeface="Calibri" panose="020F0502020204030204" pitchFamily="34" charset="0"/>
                <a:ea typeface="Calibri" panose="020F0502020204030204" pitchFamily="34" charset="0"/>
              </a:rPr>
              <a:t>. It will last between </a:t>
            </a:r>
            <a:r>
              <a:rPr lang="en-GB" b="1" dirty="0">
                <a:effectLst/>
                <a:latin typeface="Calibri" panose="020F0502020204030204" pitchFamily="34" charset="0"/>
                <a:ea typeface="Calibri" panose="020F0502020204030204" pitchFamily="34" charset="0"/>
              </a:rPr>
              <a:t>45-60 minutes. </a:t>
            </a:r>
            <a:endParaRPr lang="en-IE" sz="3200" b="1"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8" name="Picture 7">
            <a:extLst>
              <a:ext uri="{FF2B5EF4-FFF2-40B4-BE49-F238E27FC236}">
                <a16:creationId xmlns:a16="http://schemas.microsoft.com/office/drawing/2014/main" id="{C824CEB8-71C9-5227-7352-DF07DFF76F06}"/>
              </a:ext>
            </a:extLst>
          </p:cNvPr>
          <p:cNvPicPr>
            <a:picLocks noChangeAspect="1"/>
          </p:cNvPicPr>
          <p:nvPr/>
        </p:nvPicPr>
        <p:blipFill>
          <a:blip r:embed="rId5"/>
          <a:stretch>
            <a:fillRect/>
          </a:stretch>
        </p:blipFill>
        <p:spPr>
          <a:xfrm rot="666347">
            <a:off x="10164572" y="2466772"/>
            <a:ext cx="1640894" cy="16408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0942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797939" y="-20031"/>
            <a:ext cx="8924337" cy="613068"/>
          </a:xfrm>
        </p:spPr>
        <p:txBody>
          <a:bodyPr>
            <a:normAutofit/>
          </a:bodyPr>
          <a:lstStyle/>
          <a:p>
            <a:pPr algn="l"/>
            <a:r>
              <a:rPr lang="de-AT" sz="2000" b="1" dirty="0"/>
              <a:t>LU5: </a:t>
            </a:r>
            <a:r>
              <a:rPr lang="en-US" sz="2000" dirty="0"/>
              <a:t>Role-play Exercises as Learning Tools in a </a:t>
            </a:r>
            <a:r>
              <a:rPr lang="en-US" sz="2000" dirty="0" err="1"/>
              <a:t>CareerBot</a:t>
            </a:r>
            <a:r>
              <a:rPr lang="en-US" sz="2000" dirty="0"/>
              <a:t> Methodology</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797939" y="772072"/>
            <a:ext cx="8924339" cy="546754"/>
          </a:xfrm>
        </p:spPr>
        <p:txBody>
          <a:bodyPr>
            <a:normAutofit/>
          </a:bodyPr>
          <a:lstStyle/>
          <a:p>
            <a:pPr algn="l"/>
            <a:r>
              <a:rPr lang="de-AT" sz="2800" b="1" dirty="0"/>
              <a:t>Action Exercise: Role-Play</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endParaRPr lang="de-AT" dirty="0"/>
          </a:p>
          <a:p>
            <a:pPr marL="342900" indent="-342900" algn="l">
              <a:buFont typeface="Wingdings" panose="05000000000000000000" pitchFamily="2" charset="2"/>
              <a:buChar char="§"/>
            </a:pPr>
            <a:endParaRPr lang="de-AT" dirty="0"/>
          </a:p>
          <a:p>
            <a:pPr marL="342900" indent="-342900" algn="l">
              <a:buFont typeface="Wingdings" panose="05000000000000000000" pitchFamily="2" charset="2"/>
              <a:buChar char="§"/>
            </a:pPr>
            <a:endParaRPr lang="de-AT" dirty="0"/>
          </a:p>
          <a:p>
            <a:pPr marL="342900" indent="-342900" algn="l">
              <a:buFont typeface="Wingdings" panose="05000000000000000000" pitchFamily="2" charset="2"/>
              <a:buChar char="§"/>
            </a:pPr>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
        <p:nvSpPr>
          <p:cNvPr id="8" name="Untertitel 2">
            <a:extLst>
              <a:ext uri="{FF2B5EF4-FFF2-40B4-BE49-F238E27FC236}">
                <a16:creationId xmlns:a16="http://schemas.microsoft.com/office/drawing/2014/main" id="{A3C1FE87-5DE2-8400-3420-79EC1F364ED1}"/>
              </a:ext>
            </a:extLst>
          </p:cNvPr>
          <p:cNvSpPr txBox="1">
            <a:spLocks/>
          </p:cNvSpPr>
          <p:nvPr/>
        </p:nvSpPr>
        <p:spPr>
          <a:xfrm>
            <a:off x="747236" y="1369165"/>
            <a:ext cx="8924339" cy="2197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AT" dirty="0"/>
              <a:t>Your facilitator will provide instructions and a role-playing pack for this exercise. Please pay attention to the instructions provided and enjoy this interactive activity!</a:t>
            </a:r>
          </a:p>
        </p:txBody>
      </p:sp>
      <p:sp>
        <p:nvSpPr>
          <p:cNvPr id="9" name="TextBox 8">
            <a:extLst>
              <a:ext uri="{FF2B5EF4-FFF2-40B4-BE49-F238E27FC236}">
                <a16:creationId xmlns:a16="http://schemas.microsoft.com/office/drawing/2014/main" id="{334E8C18-5301-1655-1CEF-B3A423F6F0D9}"/>
              </a:ext>
            </a:extLst>
          </p:cNvPr>
          <p:cNvSpPr txBox="1"/>
          <p:nvPr/>
        </p:nvSpPr>
        <p:spPr>
          <a:xfrm>
            <a:off x="747236" y="2495763"/>
            <a:ext cx="9300870" cy="3416320"/>
          </a:xfrm>
          <a:prstGeom prst="rect">
            <a:avLst/>
          </a:prstGeom>
          <a:noFill/>
        </p:spPr>
        <p:txBody>
          <a:bodyPr wrap="square">
            <a:spAutoFit/>
          </a:bodyPr>
          <a:lstStyle/>
          <a:p>
            <a:pPr algn="just"/>
            <a:r>
              <a:rPr lang="de-AT" sz="2400" b="1" dirty="0"/>
              <a:t>Reflections:</a:t>
            </a:r>
          </a:p>
          <a:p>
            <a:pPr algn="just"/>
            <a:r>
              <a:rPr lang="de-AT" sz="2400" dirty="0"/>
              <a:t>1. </a:t>
            </a:r>
            <a:r>
              <a:rPr lang="de-AT" sz="2400" b="1" dirty="0"/>
              <a:t>For the practitioner: </a:t>
            </a:r>
            <a:r>
              <a:rPr lang="en-US" sz="2400" dirty="0"/>
              <a:t>Did you have to tailor your approach here to the specific client, and how? Do you think the role-play can be helpful in </a:t>
            </a:r>
            <a:r>
              <a:rPr lang="en-US" sz="2400" dirty="0" err="1"/>
              <a:t>trialling</a:t>
            </a:r>
            <a:r>
              <a:rPr lang="en-US" sz="2400" dirty="0"/>
              <a:t> new approaches to delivering career guidance? Would you use role-playing exercises with clients, for example to prepare for job interviews? </a:t>
            </a:r>
            <a:endParaRPr lang="de-AT" sz="2400" dirty="0"/>
          </a:p>
          <a:p>
            <a:pPr algn="just"/>
            <a:r>
              <a:rPr lang="de-AT" sz="2400" dirty="0"/>
              <a:t>2. </a:t>
            </a:r>
            <a:r>
              <a:rPr lang="de-AT" sz="2400" b="1" dirty="0"/>
              <a:t>For the client: </a:t>
            </a:r>
            <a:r>
              <a:rPr lang="en-US" sz="2400" dirty="0"/>
              <a:t>Did the role-play give you any additional insight into the perspective of the jobseeker? Has the role-play taught you something different about how to deliver career guidance?</a:t>
            </a:r>
            <a:endParaRPr lang="de-AT" sz="2400" dirty="0"/>
          </a:p>
        </p:txBody>
      </p:sp>
    </p:spTree>
    <p:extLst>
      <p:ext uri="{BB962C8B-B14F-4D97-AF65-F5344CB8AC3E}">
        <p14:creationId xmlns:p14="http://schemas.microsoft.com/office/powerpoint/2010/main" val="3371444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451390" y="226011"/>
            <a:ext cx="9146678" cy="623902"/>
          </a:xfrm>
        </p:spPr>
        <p:txBody>
          <a:bodyPr>
            <a:noAutofit/>
          </a:bodyPr>
          <a:lstStyle/>
          <a:p>
            <a:pPr algn="l">
              <a:lnSpc>
                <a:spcPct val="90000"/>
              </a:lnSpc>
              <a:spcBef>
                <a:spcPct val="0"/>
              </a:spcBef>
            </a:pPr>
            <a:r>
              <a:rPr lang="de-AT" sz="2400" b="1" dirty="0">
                <a:latin typeface="+mj-lt"/>
                <a:ea typeface="+mj-ea"/>
                <a:cs typeface="+mj-cs"/>
              </a:rPr>
              <a:t>LU5:</a:t>
            </a:r>
            <a:r>
              <a:rPr lang="de-AT" sz="2400" b="1" dirty="0"/>
              <a:t> </a:t>
            </a:r>
            <a:r>
              <a:rPr lang="en-US" sz="2400" dirty="0">
                <a:latin typeface="+mj-lt"/>
              </a:rPr>
              <a:t>Role-play Exercises as Learning Tools in a </a:t>
            </a:r>
            <a:r>
              <a:rPr lang="en-US" sz="2400" dirty="0" err="1">
                <a:latin typeface="+mj-lt"/>
              </a:rPr>
              <a:t>CareerBot</a:t>
            </a:r>
            <a:r>
              <a:rPr lang="en-US" sz="2400" dirty="0">
                <a:latin typeface="+mj-lt"/>
              </a:rPr>
              <a:t> Methodology</a:t>
            </a:r>
            <a:r>
              <a:rPr lang="de-AT" sz="2400" dirty="0">
                <a:latin typeface="+mj-lt"/>
              </a:rPr>
              <a:t> </a:t>
            </a:r>
            <a:endParaRPr lang="en-IE" sz="2400" dirty="0">
              <a:latin typeface="+mj-lt"/>
              <a:ea typeface="+mj-ea"/>
              <a:cs typeface="+mj-cs"/>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7592" y="777506"/>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651461" y="101996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graphicFrame>
        <p:nvGraphicFramePr>
          <p:cNvPr id="7" name="Table 6">
            <a:extLst>
              <a:ext uri="{FF2B5EF4-FFF2-40B4-BE49-F238E27FC236}">
                <a16:creationId xmlns:a16="http://schemas.microsoft.com/office/drawing/2014/main" id="{C72EC7C0-3F23-980F-A43C-2978FB6F7679}"/>
              </a:ext>
            </a:extLst>
          </p:cNvPr>
          <p:cNvGraphicFramePr>
            <a:graphicFrameLocks noGrp="1"/>
          </p:cNvGraphicFramePr>
          <p:nvPr>
            <p:extLst>
              <p:ext uri="{D42A27DB-BD31-4B8C-83A1-F6EECF244321}">
                <p14:modId xmlns:p14="http://schemas.microsoft.com/office/powerpoint/2010/main" val="4166970305"/>
              </p:ext>
            </p:extLst>
          </p:nvPr>
        </p:nvGraphicFramePr>
        <p:xfrm>
          <a:off x="1249094" y="1321714"/>
          <a:ext cx="7551270" cy="3854134"/>
        </p:xfrm>
        <a:graphic>
          <a:graphicData uri="http://schemas.openxmlformats.org/drawingml/2006/table">
            <a:tbl>
              <a:tblPr firstRow="1" firstCol="1" bandRow="1"/>
              <a:tblGrid>
                <a:gridCol w="628527">
                  <a:extLst>
                    <a:ext uri="{9D8B030D-6E8A-4147-A177-3AD203B41FA5}">
                      <a16:colId xmlns:a16="http://schemas.microsoft.com/office/drawing/2014/main" val="2360307645"/>
                    </a:ext>
                  </a:extLst>
                </a:gridCol>
                <a:gridCol w="5077424">
                  <a:extLst>
                    <a:ext uri="{9D8B030D-6E8A-4147-A177-3AD203B41FA5}">
                      <a16:colId xmlns:a16="http://schemas.microsoft.com/office/drawing/2014/main" val="3317363983"/>
                    </a:ext>
                  </a:extLst>
                </a:gridCol>
                <a:gridCol w="1845319">
                  <a:extLst>
                    <a:ext uri="{9D8B030D-6E8A-4147-A177-3AD203B41FA5}">
                      <a16:colId xmlns:a16="http://schemas.microsoft.com/office/drawing/2014/main" val="2193152480"/>
                    </a:ext>
                  </a:extLst>
                </a:gridCol>
              </a:tblGrid>
              <a:tr h="951142">
                <a:tc gridSpan="3">
                  <a:txBody>
                    <a:bodyPr/>
                    <a:lstStyle/>
                    <a:p>
                      <a:pPr algn="ctr">
                        <a:lnSpc>
                          <a:spcPct val="115000"/>
                        </a:lnSpc>
                        <a:spcAft>
                          <a:spcPts val="1000"/>
                        </a:spcAft>
                      </a:pPr>
                      <a:r>
                        <a:rPr lang="en-GB" sz="1800" b="1">
                          <a:solidFill>
                            <a:srgbClr val="000000"/>
                          </a:solidFill>
                          <a:effectLst/>
                          <a:latin typeface="Calibri" panose="020F0502020204030204" pitchFamily="34" charset="0"/>
                          <a:ea typeface="Calibri" panose="020F0502020204030204" pitchFamily="34" charset="0"/>
                          <a:cs typeface="Arial" panose="020B0604020202020204" pitchFamily="34" charset="0"/>
                        </a:rPr>
                        <a:t>What I know on the subject of ‘Role-play Exercises as Learning Tools in a CareerBot Methodology’</a:t>
                      </a:r>
                      <a:endParaRPr lang="en-IE" sz="180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GB" sz="1800" b="1">
                          <a:effectLst/>
                          <a:latin typeface="Calibri" panose="020F0502020204030204" pitchFamily="34" charset="0"/>
                          <a:ea typeface="Calibri" panose="020F0502020204030204" pitchFamily="34" charset="0"/>
                          <a:cs typeface="Arial" panose="020B0604020202020204" pitchFamily="34" charset="0"/>
                        </a:rPr>
                        <a:t> </a:t>
                      </a:r>
                      <a:endParaRPr lang="en-IE"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649046074"/>
                  </a:ext>
                </a:extLst>
              </a:tr>
              <a:tr h="243010">
                <a:tc>
                  <a:txBody>
                    <a:bodyPr/>
                    <a:lstStyle/>
                    <a:p>
                      <a:pPr>
                        <a:lnSpc>
                          <a:spcPct val="115000"/>
                        </a:lnSpc>
                        <a:spcAft>
                          <a:spcPts val="1000"/>
                        </a:spcAft>
                      </a:pPr>
                      <a:r>
                        <a:rPr lang="en-GB" sz="1400" b="1">
                          <a:solidFill>
                            <a:srgbClr val="FFFFFF"/>
                          </a:solidFill>
                          <a:effectLst/>
                          <a:latin typeface="Calibri" panose="020F0502020204030204" pitchFamily="34" charset="0"/>
                          <a:ea typeface="Calibri" panose="020F0502020204030204" pitchFamily="34" charset="0"/>
                          <a:cs typeface="Arial" panose="020B0604020202020204" pitchFamily="34" charset="0"/>
                        </a:rPr>
                        <a:t>#</a:t>
                      </a:r>
                      <a:endParaRPr lang="en-I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a:lnSpc>
                          <a:spcPct val="115000"/>
                        </a:lnSpc>
                        <a:spcAft>
                          <a:spcPts val="1000"/>
                        </a:spcAft>
                      </a:pPr>
                      <a:r>
                        <a:rPr lang="en-GB" sz="1600" b="1">
                          <a:solidFill>
                            <a:srgbClr val="FFFFFF"/>
                          </a:solidFill>
                          <a:effectLst/>
                          <a:latin typeface="Calibri" panose="020F0502020204030204" pitchFamily="34" charset="0"/>
                          <a:ea typeface="Calibri" panose="020F0502020204030204" pitchFamily="34" charset="0"/>
                          <a:cs typeface="Arial" panose="020B0604020202020204" pitchFamily="34" charset="0"/>
                        </a:rPr>
                        <a:t>Theme/Question</a:t>
                      </a:r>
                      <a:endParaRPr lang="en-IE"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a:lnSpc>
                          <a:spcPct val="115000"/>
                        </a:lnSpc>
                        <a:spcAft>
                          <a:spcPts val="1000"/>
                        </a:spcAft>
                      </a:pPr>
                      <a:r>
                        <a:rPr lang="en-GB" sz="1600" b="1">
                          <a:solidFill>
                            <a:srgbClr val="FFFFFF"/>
                          </a:solidFill>
                          <a:effectLst/>
                          <a:latin typeface="Calibri" panose="020F0502020204030204" pitchFamily="34" charset="0"/>
                          <a:ea typeface="Calibri" panose="020F0502020204030204" pitchFamily="34" charset="0"/>
                          <a:cs typeface="Arial" panose="020B0604020202020204" pitchFamily="34" charset="0"/>
                        </a:rPr>
                        <a:t>    YES / NO</a:t>
                      </a:r>
                      <a:endParaRPr lang="en-IE"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a:noFill/>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extLst>
                  <a:ext uri="{0D108BD9-81ED-4DB2-BD59-A6C34878D82A}">
                    <a16:rowId xmlns:a16="http://schemas.microsoft.com/office/drawing/2014/main" val="533528888"/>
                  </a:ext>
                </a:extLst>
              </a:tr>
              <a:tr h="477434">
                <a:tc>
                  <a:txBody>
                    <a:bodyPr/>
                    <a:lstStyle/>
                    <a:p>
                      <a:pPr>
                        <a:lnSpc>
                          <a:spcPct val="115000"/>
                        </a:lnSpc>
                        <a:spcAft>
                          <a:spcPts val="1000"/>
                        </a:spcAft>
                      </a:pPr>
                      <a:r>
                        <a:rPr lang="en-GB" sz="1400">
                          <a:effectLst/>
                          <a:latin typeface="Calibri" panose="020F0502020204030204" pitchFamily="34" charset="0"/>
                          <a:ea typeface="Calibri" panose="020F0502020204030204" pitchFamily="34" charset="0"/>
                          <a:cs typeface="Arial" panose="020B0604020202020204" pitchFamily="34" charset="0"/>
                        </a:rPr>
                        <a:t>1</a:t>
                      </a:r>
                      <a:endParaRPr lang="en-I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1000"/>
                        </a:spcAft>
                      </a:pPr>
                      <a:r>
                        <a:rPr lang="de-AT" sz="1600">
                          <a:effectLst/>
                          <a:latin typeface="Calibri" panose="020F0502020204030204" pitchFamily="34" charset="0"/>
                          <a:ea typeface="Calibri" panose="020F0502020204030204" pitchFamily="34" charset="0"/>
                          <a:cs typeface="Arial" panose="020B0604020202020204" pitchFamily="34" charset="0"/>
                        </a:rPr>
                        <a:t>I know what role-playing exercises involve and the purpose they serve.</a:t>
                      </a:r>
                      <a:endParaRPr lang="en-IE"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GB" sz="1600">
                          <a:effectLst/>
                          <a:latin typeface="Calibri" panose="020F0502020204030204" pitchFamily="34" charset="0"/>
                          <a:ea typeface="Calibri" panose="020F0502020204030204" pitchFamily="34" charset="0"/>
                          <a:cs typeface="Arial" panose="020B0604020202020204" pitchFamily="34" charset="0"/>
                        </a:rPr>
                        <a:t>YES</a:t>
                      </a:r>
                      <a:endParaRPr lang="en-IE"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2337850069"/>
                  </a:ext>
                </a:extLst>
              </a:tr>
              <a:tr h="477434">
                <a:tc>
                  <a:txBody>
                    <a:bodyPr/>
                    <a:lstStyle/>
                    <a:p>
                      <a:pPr>
                        <a:lnSpc>
                          <a:spcPct val="115000"/>
                        </a:lnSpc>
                        <a:spcAft>
                          <a:spcPts val="1000"/>
                        </a:spcAft>
                      </a:pPr>
                      <a:r>
                        <a:rPr lang="en-GB" sz="1400">
                          <a:solidFill>
                            <a:srgbClr val="000000"/>
                          </a:solidFill>
                          <a:effectLst/>
                          <a:latin typeface="Calibri" panose="020F0502020204030204" pitchFamily="34" charset="0"/>
                          <a:ea typeface="Calibri" panose="020F0502020204030204" pitchFamily="34" charset="0"/>
                          <a:cs typeface="Arial" panose="020B0604020202020204" pitchFamily="34" charset="0"/>
                        </a:rPr>
                        <a:t>2</a:t>
                      </a:r>
                      <a:endParaRPr lang="en-I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1000"/>
                        </a:spcAft>
                      </a:pPr>
                      <a:r>
                        <a:rPr lang="de-AT" sz="1600">
                          <a:solidFill>
                            <a:srgbClr val="000000"/>
                          </a:solidFill>
                          <a:effectLst/>
                          <a:latin typeface="Calibri" panose="020F0502020204030204" pitchFamily="34" charset="0"/>
                          <a:ea typeface="Calibri" panose="020F0502020204030204" pitchFamily="34" charset="0"/>
                          <a:cs typeface="Arial" panose="020B0604020202020204" pitchFamily="34" charset="0"/>
                        </a:rPr>
                        <a:t>I know what a Chatbot tool is and the general structure of the CareerBot Tool.</a:t>
                      </a:r>
                      <a:endParaRPr lang="en-IE"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GB" sz="1600">
                          <a:effectLst/>
                          <a:latin typeface="Calibri" panose="020F0502020204030204" pitchFamily="34" charset="0"/>
                          <a:ea typeface="Calibri" panose="020F0502020204030204" pitchFamily="34" charset="0"/>
                          <a:cs typeface="Arial" panose="020B0604020202020204" pitchFamily="34" charset="0"/>
                        </a:rPr>
                        <a:t> </a:t>
                      </a:r>
                      <a:endParaRPr lang="en-IE"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2643070615"/>
                  </a:ext>
                </a:extLst>
              </a:tr>
              <a:tr h="723361">
                <a:tc>
                  <a:txBody>
                    <a:bodyPr/>
                    <a:lstStyle/>
                    <a:p>
                      <a:pPr>
                        <a:lnSpc>
                          <a:spcPct val="115000"/>
                        </a:lnSpc>
                        <a:spcAft>
                          <a:spcPts val="1000"/>
                        </a:spcAft>
                      </a:pPr>
                      <a:r>
                        <a:rPr lang="en-GB" sz="1400">
                          <a:effectLst/>
                          <a:latin typeface="Calibri" panose="020F0502020204030204" pitchFamily="34" charset="0"/>
                          <a:ea typeface="Calibri" panose="020F0502020204030204" pitchFamily="34" charset="0"/>
                          <a:cs typeface="Arial" panose="020B0604020202020204" pitchFamily="34" charset="0"/>
                        </a:rPr>
                        <a:t>3.</a:t>
                      </a:r>
                      <a:endParaRPr lang="en-I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1000"/>
                        </a:spcAft>
                      </a:pPr>
                      <a:r>
                        <a:rPr lang="en-GB" sz="1600">
                          <a:effectLst/>
                          <a:latin typeface="Calibri" panose="020F0502020204030204" pitchFamily="34" charset="0"/>
                          <a:ea typeface="Calibri" panose="020F0502020204030204" pitchFamily="34" charset="0"/>
                          <a:cs typeface="Arial" panose="020B0604020202020204" pitchFamily="34" charset="0"/>
                        </a:rPr>
                        <a:t>I know how Role-Play exercises can be practically applied in learning scenarios and with clients.</a:t>
                      </a:r>
                      <a:endParaRPr lang="en-IE"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GB" sz="1600">
                          <a:effectLst/>
                          <a:latin typeface="Calibri" panose="020F0502020204030204" pitchFamily="34" charset="0"/>
                          <a:ea typeface="Calibri" panose="020F0502020204030204" pitchFamily="34" charset="0"/>
                          <a:cs typeface="Arial" panose="020B0604020202020204" pitchFamily="34" charset="0"/>
                        </a:rPr>
                        <a:t> </a:t>
                      </a:r>
                      <a:endParaRPr lang="en-IE"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596291093"/>
                  </a:ext>
                </a:extLst>
              </a:tr>
              <a:tr h="723361">
                <a:tc>
                  <a:txBody>
                    <a:bodyPr/>
                    <a:lstStyle/>
                    <a:p>
                      <a:pPr>
                        <a:lnSpc>
                          <a:spcPct val="115000"/>
                        </a:lnSpc>
                        <a:spcAft>
                          <a:spcPts val="1000"/>
                        </a:spcAft>
                      </a:pPr>
                      <a:r>
                        <a:rPr lang="en-GB" sz="1400">
                          <a:solidFill>
                            <a:srgbClr val="000000"/>
                          </a:solidFill>
                          <a:effectLst/>
                          <a:latin typeface="Calibri" panose="020F0502020204030204" pitchFamily="34" charset="0"/>
                          <a:ea typeface="Calibri" panose="020F0502020204030204" pitchFamily="34" charset="0"/>
                          <a:cs typeface="Arial" panose="020B0604020202020204" pitchFamily="34" charset="0"/>
                        </a:rPr>
                        <a:t>4.</a:t>
                      </a:r>
                      <a:endParaRPr lang="en-I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1000"/>
                        </a:spcAft>
                      </a:pPr>
                      <a:r>
                        <a:rPr lang="de-AT" sz="1600">
                          <a:solidFill>
                            <a:srgbClr val="000000"/>
                          </a:solidFill>
                          <a:effectLst/>
                          <a:latin typeface="Calibri" panose="020F0502020204030204" pitchFamily="34" charset="0"/>
                          <a:ea typeface="Calibri" panose="020F0502020204030204" pitchFamily="34" charset="0"/>
                          <a:cs typeface="Arial" panose="020B0604020202020204" pitchFamily="34" charset="0"/>
                        </a:rPr>
                        <a:t>I have learned new tips and tricks from my fellow practitioners during the role-playing exercise.</a:t>
                      </a:r>
                      <a:endParaRPr lang="en-IE"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GB" sz="1600" dirty="0">
                          <a:effectLst/>
                          <a:latin typeface="Calibri" panose="020F0502020204030204" pitchFamily="34" charset="0"/>
                          <a:ea typeface="Calibri" panose="020F0502020204030204" pitchFamily="34" charset="0"/>
                          <a:cs typeface="Arial" panose="020B0604020202020204" pitchFamily="34" charset="0"/>
                        </a:rPr>
                        <a:t> </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3276790464"/>
                  </a:ext>
                </a:extLst>
              </a:tr>
            </a:tbl>
          </a:graphicData>
        </a:graphic>
      </p:graphicFrame>
    </p:spTree>
    <p:extLst>
      <p:ext uri="{BB962C8B-B14F-4D97-AF65-F5344CB8AC3E}">
        <p14:creationId xmlns:p14="http://schemas.microsoft.com/office/powerpoint/2010/main" val="8330452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n-IE" sz="4000" dirty="0"/>
              <a:t>Resources for M1-LU5: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n-IE" sz="2800" dirty="0"/>
              <a:t>The following learning material is provided:</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6934" y="202615"/>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2163726"/>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endParaRPr lang="en-IE" dirty="0"/>
          </a:p>
          <a:p>
            <a:pPr algn="l"/>
            <a:endParaRPr lang="en-IE"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8" name="TextBox 7">
            <a:extLst>
              <a:ext uri="{FF2B5EF4-FFF2-40B4-BE49-F238E27FC236}">
                <a16:creationId xmlns:a16="http://schemas.microsoft.com/office/drawing/2014/main" id="{421522A2-74B6-8A9B-DBB0-613393945E4F}"/>
              </a:ext>
            </a:extLst>
          </p:cNvPr>
          <p:cNvSpPr txBox="1"/>
          <p:nvPr/>
        </p:nvSpPr>
        <p:spPr>
          <a:xfrm>
            <a:off x="756302" y="1429957"/>
            <a:ext cx="10795118" cy="5613011"/>
          </a:xfrm>
          <a:prstGeom prst="rect">
            <a:avLst/>
          </a:prstGeom>
          <a:noFill/>
        </p:spPr>
        <p:txBody>
          <a:bodyPr wrap="square">
            <a:spAutoFit/>
          </a:bodyPr>
          <a:lstStyle/>
          <a:p>
            <a:pPr marL="342900" lvl="0" indent="-342900">
              <a:lnSpc>
                <a:spcPct val="115000"/>
              </a:lnSpc>
              <a:spcAft>
                <a:spcPts val="500"/>
              </a:spcAft>
              <a:buFont typeface="Wingdings" panose="05000000000000000000" pitchFamily="2" charset="2"/>
              <a:buChar char=""/>
              <a:tabLst>
                <a:tab pos="3562350" algn="l"/>
              </a:tabLst>
            </a:pPr>
            <a:r>
              <a:rPr lang="en-US" sz="2400" dirty="0">
                <a:effectLst/>
                <a:latin typeface="Calibri" panose="020F0502020204030204" pitchFamily="34" charset="0"/>
                <a:ea typeface="Calibri" panose="020F0502020204030204" pitchFamily="34" charset="0"/>
                <a:cs typeface="Arial" panose="020B0604020202020204" pitchFamily="34" charset="0"/>
              </a:rPr>
              <a:t>M3-LU5-01 – Slides and M3 Word Document </a:t>
            </a:r>
            <a:endParaRPr lang="en-IE"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500"/>
              </a:spcAft>
              <a:buFont typeface="Wingdings" panose="05000000000000000000" pitchFamily="2" charset="2"/>
              <a:buChar char=""/>
              <a:tabLst>
                <a:tab pos="3562350" algn="l"/>
              </a:tabLst>
            </a:pPr>
            <a:r>
              <a:rPr lang="en-US" sz="2400" dirty="0">
                <a:effectLst/>
                <a:latin typeface="Calibri" panose="020F0502020204030204" pitchFamily="34" charset="0"/>
                <a:ea typeface="Calibri" panose="020F0502020204030204" pitchFamily="34" charset="0"/>
                <a:cs typeface="Arial" panose="020B0604020202020204" pitchFamily="34" charset="0"/>
              </a:rPr>
              <a:t>M3-LU5-02 – Persona cards (Freda and Pedro)</a:t>
            </a:r>
            <a:endParaRPr lang="en-IE"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500"/>
              </a:spcAft>
              <a:buFont typeface="Wingdings" panose="05000000000000000000" pitchFamily="2" charset="2"/>
              <a:buChar char=""/>
              <a:tabLst>
                <a:tab pos="3562350" algn="l"/>
              </a:tabLst>
            </a:pPr>
            <a:r>
              <a:rPr lang="en-US" sz="2400" dirty="0">
                <a:effectLst/>
                <a:latin typeface="Calibri" panose="020F0502020204030204" pitchFamily="34" charset="0"/>
                <a:ea typeface="Calibri" panose="020F0502020204030204" pitchFamily="34" charset="0"/>
                <a:cs typeface="Arial" panose="020B0604020202020204" pitchFamily="34" charset="0"/>
              </a:rPr>
              <a:t>M3-LU5-03 – </a:t>
            </a:r>
            <a:r>
              <a:rPr lang="en-US" sz="2400" dirty="0" err="1">
                <a:effectLst/>
                <a:latin typeface="Calibri" panose="020F0502020204030204" pitchFamily="34" charset="0"/>
                <a:ea typeface="Calibri" panose="020F0502020204030204" pitchFamily="34" charset="0"/>
                <a:cs typeface="Arial" panose="020B0604020202020204" pitchFamily="34" charset="0"/>
              </a:rPr>
              <a:t>CareerBot</a:t>
            </a:r>
            <a:r>
              <a:rPr lang="en-US" sz="2400" dirty="0">
                <a:effectLst/>
                <a:latin typeface="Calibri" panose="020F0502020204030204" pitchFamily="34" charset="0"/>
                <a:ea typeface="Calibri" panose="020F0502020204030204" pitchFamily="34" charset="0"/>
                <a:cs typeface="Arial" panose="020B0604020202020204" pitchFamily="34" charset="0"/>
              </a:rPr>
              <a:t> tool</a:t>
            </a:r>
            <a:endParaRPr lang="en-IE"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500"/>
              </a:spcAft>
              <a:buFont typeface="Wingdings" panose="05000000000000000000" pitchFamily="2" charset="2"/>
              <a:buChar char=""/>
              <a:tabLst>
                <a:tab pos="3562350" algn="l"/>
              </a:tabLst>
            </a:pPr>
            <a:r>
              <a:rPr lang="en-US" sz="2400" dirty="0">
                <a:effectLst/>
                <a:latin typeface="Calibri" panose="020F0502020204030204" pitchFamily="34" charset="0"/>
                <a:ea typeface="Calibri" panose="020F0502020204030204" pitchFamily="34" charset="0"/>
                <a:cs typeface="Arial" panose="020B0604020202020204" pitchFamily="34" charset="0"/>
              </a:rPr>
              <a:t>M3-LU5-04 – Role-playing pack</a:t>
            </a:r>
          </a:p>
          <a:p>
            <a:pPr marL="342900" indent="-342900">
              <a:lnSpc>
                <a:spcPct val="115000"/>
              </a:lnSpc>
              <a:spcAft>
                <a:spcPts val="500"/>
              </a:spcAft>
              <a:buFont typeface="Wingdings" panose="05000000000000000000" pitchFamily="2" charset="2"/>
              <a:buChar char=""/>
              <a:tabLst>
                <a:tab pos="3562350" algn="l"/>
              </a:tabLst>
            </a:pPr>
            <a:r>
              <a:rPr lang="de-AT"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Indeed Editorial Team. (2023) ‘</a:t>
            </a:r>
            <a:r>
              <a:rPr lang="de-AT" sz="2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How to Conduct Role-Play Training in 5 Steps’</a:t>
            </a:r>
            <a:r>
              <a:rPr lang="de-AT"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[Accessed 21 September 2023]</a:t>
            </a:r>
          </a:p>
          <a:p>
            <a:pPr marL="342900" indent="-342900">
              <a:lnSpc>
                <a:spcPct val="115000"/>
              </a:lnSpc>
              <a:spcAft>
                <a:spcPts val="500"/>
              </a:spcAft>
              <a:buFont typeface="Wingdings" panose="05000000000000000000" pitchFamily="2" charset="2"/>
              <a:buChar char=""/>
              <a:tabLst>
                <a:tab pos="3562350" algn="l"/>
              </a:tabLst>
            </a:pPr>
            <a:r>
              <a:rPr lang="de-AT"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Sibgatova, K., Ilchinskaya, E., Bastrikova, E., Kuramshina, L., Makarov, A., Chernova, N., Khairullina, E. and Murugova, V. (2016) ‘The Traditional and Innovative Technologies of Vocational Guidance Work with Pupils and Students’. </a:t>
            </a:r>
            <a:r>
              <a:rPr lang="de-AT" sz="2400" i="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International Review of Marketing and Managing</a:t>
            </a:r>
            <a:r>
              <a:rPr lang="de-AT" sz="24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de-AT"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6(S2) [Accessed 27 June 2023]</a:t>
            </a:r>
            <a:endParaRPr lang="en-IE" sz="24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15000"/>
              </a:lnSpc>
              <a:spcAft>
                <a:spcPts val="500"/>
              </a:spcAft>
              <a:buFont typeface="Wingdings" panose="05000000000000000000" pitchFamily="2" charset="2"/>
              <a:buChar char=""/>
              <a:tabLst>
                <a:tab pos="3562350" algn="l"/>
              </a:tabLst>
            </a:pPr>
            <a:endParaRPr lang="de-AT" sz="2400" dirty="0"/>
          </a:p>
          <a:p>
            <a:pPr marL="342900" lvl="0" indent="-342900">
              <a:lnSpc>
                <a:spcPct val="115000"/>
              </a:lnSpc>
              <a:spcAft>
                <a:spcPts val="500"/>
              </a:spcAft>
              <a:buFont typeface="Wingdings" panose="05000000000000000000" pitchFamily="2" charset="2"/>
              <a:buChar char=""/>
              <a:tabLst>
                <a:tab pos="3562350" algn="l"/>
              </a:tabLst>
            </a:pPr>
            <a:endParaRPr lang="en-IE"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23023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9EC9C88-2DD2-3621-F029-CB2FD5A352CF}"/>
              </a:ext>
            </a:extLst>
          </p:cNvPr>
          <p:cNvSpPr/>
          <p:nvPr/>
        </p:nvSpPr>
        <p:spPr>
          <a:xfrm>
            <a:off x="0" y="0"/>
            <a:ext cx="3867150"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4217766" y="317829"/>
            <a:ext cx="5604372" cy="613068"/>
          </a:xfrm>
        </p:spPr>
        <p:txBody>
          <a:bodyPr>
            <a:noAutofit/>
          </a:bodyPr>
          <a:lstStyle/>
          <a:p>
            <a:pPr algn="l"/>
            <a:r>
              <a:rPr lang="en-IE" sz="4000" dirty="0"/>
              <a:t>Let‘s stay connected!</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4297753" y="2547268"/>
            <a:ext cx="7524510" cy="2163910"/>
          </a:xfrm>
        </p:spPr>
        <p:txBody>
          <a:bodyPr>
            <a:normAutofit/>
          </a:bodyPr>
          <a:lstStyle/>
          <a:p>
            <a:pPr algn="l">
              <a:spcAft>
                <a:spcPts val="1000"/>
              </a:spcAft>
            </a:pPr>
            <a:r>
              <a:rPr lang="de-AT" sz="2000" dirty="0">
                <a:latin typeface="+mj-lt"/>
              </a:rPr>
              <a:t>Web:          	</a:t>
            </a:r>
            <a:r>
              <a:rPr lang="de-AT" sz="2000" dirty="0">
                <a:latin typeface="+mj-lt"/>
                <a:hlinkClick r:id="rId2">
                  <a:extLst>
                    <a:ext uri="{A12FA001-AC4F-418D-AE19-62706E023703}">
                      <ahyp:hlinkClr xmlns:ahyp="http://schemas.microsoft.com/office/drawing/2018/hyperlinkcolor" val="tx"/>
                    </a:ext>
                  </a:extLst>
                </a:hlinkClick>
              </a:rPr>
              <a:t>https://careerbot.eu</a:t>
            </a:r>
            <a:r>
              <a:rPr lang="de-AT" sz="2000" dirty="0">
                <a:latin typeface="+mj-lt"/>
              </a:rPr>
              <a:t>   </a:t>
            </a:r>
          </a:p>
          <a:p>
            <a:pPr algn="l">
              <a:spcAft>
                <a:spcPts val="1000"/>
              </a:spcAft>
            </a:pPr>
            <a:r>
              <a:rPr lang="de-AT" sz="2000" dirty="0">
                <a:latin typeface="+mj-lt"/>
              </a:rPr>
              <a:t>Videos: 	   	</a:t>
            </a:r>
            <a:r>
              <a:rPr lang="de-AT" sz="2000" dirty="0">
                <a:latin typeface="+mj-lt"/>
                <a:hlinkClick r:id="rId3">
                  <a:extLst>
                    <a:ext uri="{A12FA001-AC4F-418D-AE19-62706E023703}">
                      <ahyp:hlinkClr xmlns:ahyp="http://schemas.microsoft.com/office/drawing/2018/hyperlinkcolor" val="tx"/>
                    </a:ext>
                  </a:extLst>
                </a:hlinkClick>
              </a:rPr>
              <a:t>https://www.youtube.com/@career-bot</a:t>
            </a:r>
            <a:r>
              <a:rPr lang="de-AT" sz="2000" dirty="0">
                <a:latin typeface="+mj-lt"/>
              </a:rPr>
              <a:t> </a:t>
            </a:r>
          </a:p>
          <a:p>
            <a:pPr algn="l">
              <a:spcAft>
                <a:spcPts val="1000"/>
              </a:spcAft>
            </a:pPr>
            <a:r>
              <a:rPr lang="de-AT" sz="2000" dirty="0">
                <a:latin typeface="+mj-lt"/>
              </a:rPr>
              <a:t>LinkedIn:   	</a:t>
            </a:r>
            <a:r>
              <a:rPr lang="de-AT" sz="2000" b="0" i="0" strike="noStrike" dirty="0">
                <a:effectLst/>
                <a:latin typeface="+mj-lt"/>
                <a:hlinkClick r:id="rId4">
                  <a:extLst>
                    <a:ext uri="{A12FA001-AC4F-418D-AE19-62706E023703}">
                      <ahyp:hlinkClr xmlns:ahyp="http://schemas.microsoft.com/office/drawing/2018/hyperlinkcolor" val="tx"/>
                    </a:ext>
                  </a:extLst>
                </a:hlinkClick>
              </a:rPr>
              <a:t>www.linkedin.com/company/eucareerbot</a:t>
            </a:r>
            <a:endParaRPr lang="de-AT" sz="2000" b="0" i="0" strike="noStrike" dirty="0">
              <a:effectLst/>
              <a:latin typeface="+mj-lt"/>
            </a:endParaRPr>
          </a:p>
          <a:p>
            <a:pPr algn="l">
              <a:spcAft>
                <a:spcPts val="1000"/>
              </a:spcAft>
            </a:pPr>
            <a:r>
              <a:rPr lang="de-AT" sz="2000" dirty="0">
                <a:latin typeface="+mj-lt"/>
              </a:rPr>
              <a:t>Training online:	</a:t>
            </a:r>
            <a:r>
              <a:rPr lang="en-IE" sz="2000" u="sng" dirty="0">
                <a:latin typeface="+mj-lt"/>
              </a:rPr>
              <a:t>https://careerbot.eu/training</a:t>
            </a:r>
          </a:p>
          <a:p>
            <a:pPr algn="l"/>
            <a:endParaRPr lang="en-IE" sz="2000" u="sng" dirty="0">
              <a:latin typeface="+mj-lt"/>
            </a:endParaRPr>
          </a:p>
          <a:p>
            <a:pPr algn="l"/>
            <a:endParaRPr lang="en-IE" sz="2000" u="sng" dirty="0">
              <a:latin typeface="+mj-lt"/>
            </a:endParaRPr>
          </a:p>
          <a:p>
            <a:pPr algn="l"/>
            <a:endParaRPr lang="en-IE" sz="2000" u="sng"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AT" altLang="de-DE" sz="1200" b="1" i="0" u="none" strike="noStrike" cap="none" normalizeH="0" baseline="0" dirty="0">
              <a:ln>
                <a:noFill/>
              </a:ln>
              <a:solidFill>
                <a:srgbClr val="464646"/>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a:endParaRPr lang="de-AT" sz="2000" dirty="0">
              <a:latin typeface="+mj-lt"/>
            </a:endParaRPr>
          </a:p>
          <a:p>
            <a:pPr algn="l"/>
            <a:endParaRPr lang="de-AT" sz="2000" dirty="0">
              <a:latin typeface="+mj-lt"/>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0" y="986285"/>
            <a:ext cx="9756412" cy="64257"/>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4307015" y="5950657"/>
            <a:ext cx="2030665"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6418046" y="5950657"/>
            <a:ext cx="546788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0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lang="en-US" altLang="de-DE" sz="1000" i="1" dirty="0">
                <a:solidFill>
                  <a:srgbClr val="404040"/>
                </a:solidFill>
                <a:latin typeface="Calibri" panose="020F0502020204030204" pitchFamily="34" charset="0"/>
                <a:ea typeface="Calibri" panose="020F0502020204030204" pitchFamily="34" charset="0"/>
                <a:cs typeface="Arial" panose="020B0604020202020204" pitchFamily="34" charset="0"/>
              </a:rPr>
              <a:t> </a:t>
            </a:r>
            <a:r>
              <a:rPr lang="en-US" altLang="de-DE" sz="10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000" i="1" dirty="0">
                <a:solidFill>
                  <a:srgbClr val="404040"/>
                </a:solidFill>
                <a:latin typeface="Calibri" panose="020F0502020204030204" pitchFamily="34" charset="0"/>
                <a:ea typeface="Calibri" panose="020F0502020204030204" pitchFamily="34" charset="0"/>
                <a:cs typeface="Arial" panose="020B0604020202020204" pitchFamily="34" charset="0"/>
              </a:rPr>
              <a:t>-GmbH</a:t>
            </a:r>
            <a:r>
              <a:rPr kumimoji="0" lang="en-US" altLang="de-DE" sz="10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Neither the European Union nor </a:t>
            </a:r>
            <a:r>
              <a:rPr lang="en-US" altLang="de-DE" sz="1000" i="1" dirty="0">
                <a:solidFill>
                  <a:srgbClr val="404040"/>
                </a:solidFill>
                <a:latin typeface="Calibri" panose="020F0502020204030204" pitchFamily="34" charset="0"/>
                <a:ea typeface="Calibri" panose="020F0502020204030204" pitchFamily="34" charset="0"/>
                <a:cs typeface="Arial" panose="020B0604020202020204" pitchFamily="34" charset="0"/>
              </a:rPr>
              <a:t>the granting authority can be held responsible for them. </a:t>
            </a:r>
            <a:endParaRPr kumimoji="0" lang="en-US" altLang="de-DE" sz="1000" b="0" i="0" u="none" strike="noStrike" cap="none" normalizeH="0" baseline="0" dirty="0">
              <a:ln>
                <a:noFill/>
              </a:ln>
              <a:solidFill>
                <a:schemeClr val="tx1"/>
              </a:solidFill>
              <a:effectLst/>
              <a:latin typeface="Arial" panose="020B0604020202020204" pitchFamily="34" charset="0"/>
            </a:endParaRPr>
          </a:p>
        </p:txBody>
      </p:sp>
      <p:sp>
        <p:nvSpPr>
          <p:cNvPr id="7" name="Text Placeholder 3">
            <a:extLst>
              <a:ext uri="{FF2B5EF4-FFF2-40B4-BE49-F238E27FC236}">
                <a16:creationId xmlns:a16="http://schemas.microsoft.com/office/drawing/2014/main" id="{F418FB35-8B7D-934E-AD36-8451E6D5482B}"/>
              </a:ext>
            </a:extLst>
          </p:cNvPr>
          <p:cNvSpPr txBox="1">
            <a:spLocks/>
          </p:cNvSpPr>
          <p:nvPr/>
        </p:nvSpPr>
        <p:spPr>
          <a:xfrm>
            <a:off x="361921" y="-118133"/>
            <a:ext cx="3740150" cy="6644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buFont typeface="Arial" panose="020B0604020202020204" pitchFamily="34" charset="0"/>
              <a:buNone/>
            </a:pPr>
            <a:endParaRPr lang="en-GB" sz="2000" b="1" dirty="0"/>
          </a:p>
          <a:p>
            <a:pPr marL="0" indent="0">
              <a:lnSpc>
                <a:spcPct val="120000"/>
              </a:lnSpc>
              <a:spcBef>
                <a:spcPts val="300"/>
              </a:spcBef>
              <a:buFont typeface="Arial" panose="020B0604020202020204" pitchFamily="34" charset="0"/>
              <a:buNone/>
            </a:pPr>
            <a:r>
              <a:rPr lang="en-GB" sz="2000" b="1" dirty="0"/>
              <a:t>CareerBot</a:t>
            </a:r>
            <a:endParaRPr lang="en-GB" sz="2000" dirty="0"/>
          </a:p>
          <a:p>
            <a:pPr marL="0" indent="0">
              <a:lnSpc>
                <a:spcPct val="120000"/>
              </a:lnSpc>
              <a:spcBef>
                <a:spcPts val="300"/>
              </a:spcBef>
              <a:buFont typeface="Arial" panose="020B0604020202020204" pitchFamily="34" charset="0"/>
              <a:buNone/>
            </a:pPr>
            <a:r>
              <a:rPr lang="en-GB" sz="1200" b="1" dirty="0"/>
              <a:t>Chatbot based Career Guidance</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cap="all" dirty="0"/>
              <a:t>Project leader and coordinator</a:t>
            </a:r>
          </a:p>
          <a:p>
            <a:pPr marL="0" indent="0">
              <a:lnSpc>
                <a:spcPct val="100000"/>
              </a:lnSpc>
              <a:spcBef>
                <a:spcPts val="300"/>
              </a:spcBef>
              <a:buFont typeface="Arial" panose="020B0604020202020204" pitchFamily="34" charset="0"/>
              <a:buNone/>
            </a:pPr>
            <a:r>
              <a:rPr lang="en-GB" sz="1100" dirty="0"/>
              <a:t>Hafelekar</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cap="all" dirty="0"/>
              <a:t>Project duration</a:t>
            </a:r>
          </a:p>
          <a:p>
            <a:pPr marL="0" indent="0">
              <a:lnSpc>
                <a:spcPct val="100000"/>
              </a:lnSpc>
              <a:spcBef>
                <a:spcPts val="300"/>
              </a:spcBef>
              <a:buFont typeface="Arial" panose="020B0604020202020204" pitchFamily="34" charset="0"/>
              <a:buNone/>
            </a:pPr>
            <a:r>
              <a:rPr lang="en-GB" sz="1100" dirty="0"/>
              <a:t>November 2021 to August 2024</a:t>
            </a:r>
          </a:p>
          <a:p>
            <a:pPr marL="0" indent="0">
              <a:lnSpc>
                <a:spcPct val="120000"/>
              </a:lnSpc>
              <a:spcBef>
                <a:spcPts val="300"/>
              </a:spcBef>
              <a:buFont typeface="Arial" panose="020B0604020202020204" pitchFamily="34" charset="0"/>
              <a:buNone/>
            </a:pPr>
            <a:endParaRPr lang="en-GB" sz="1100" cap="all" dirty="0"/>
          </a:p>
          <a:p>
            <a:pPr marL="0" indent="0">
              <a:lnSpc>
                <a:spcPct val="100000"/>
              </a:lnSpc>
              <a:spcBef>
                <a:spcPts val="300"/>
              </a:spcBef>
              <a:buFont typeface="Arial" panose="020B0604020202020204" pitchFamily="34" charset="0"/>
              <a:buNone/>
            </a:pPr>
            <a:r>
              <a:rPr lang="en-GB" sz="1100" cap="all" dirty="0"/>
              <a:t>Programme</a:t>
            </a:r>
          </a:p>
          <a:p>
            <a:pPr marL="0" indent="0">
              <a:lnSpc>
                <a:spcPct val="100000"/>
              </a:lnSpc>
              <a:spcBef>
                <a:spcPts val="300"/>
              </a:spcBef>
              <a:buFont typeface="Arial" panose="020B0604020202020204" pitchFamily="34" charset="0"/>
              <a:buNone/>
            </a:pPr>
            <a:r>
              <a:rPr lang="en-GB" sz="1100" dirty="0"/>
              <a:t>Erasmus+ Strategic Partnership</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dirty="0"/>
              <a:t>WEB</a:t>
            </a:r>
          </a:p>
          <a:p>
            <a:pPr marL="0" indent="0">
              <a:lnSpc>
                <a:spcPct val="100000"/>
              </a:lnSpc>
              <a:spcBef>
                <a:spcPts val="300"/>
              </a:spcBef>
              <a:buFont typeface="Arial" panose="020B0604020202020204" pitchFamily="34" charset="0"/>
              <a:buNone/>
            </a:pPr>
            <a:r>
              <a:rPr lang="en-GB" sz="1100" dirty="0"/>
              <a:t>https://careerbot.eu</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cap="all" dirty="0"/>
              <a:t>Contact</a:t>
            </a:r>
          </a:p>
          <a:p>
            <a:pPr marL="0" indent="0">
              <a:lnSpc>
                <a:spcPct val="100000"/>
              </a:lnSpc>
              <a:spcBef>
                <a:spcPts val="300"/>
              </a:spcBef>
              <a:buFont typeface="Arial" panose="020B0604020202020204" pitchFamily="34" charset="0"/>
              <a:buNone/>
            </a:pPr>
            <a:r>
              <a:rPr lang="en-US" sz="1100" dirty="0"/>
              <a:t>info@hafelekar.at</a:t>
            </a:r>
          </a:p>
          <a:p>
            <a:pPr marL="0" indent="0">
              <a:lnSpc>
                <a:spcPct val="120000"/>
              </a:lnSpc>
              <a:spcBef>
                <a:spcPts val="300"/>
              </a:spcBef>
              <a:buFont typeface="Arial" panose="020B0604020202020204" pitchFamily="34" charset="0"/>
              <a:buNone/>
            </a:pPr>
            <a:endParaRPr lang="en-US" sz="1100" dirty="0"/>
          </a:p>
          <a:p>
            <a:pPr marL="0" indent="0">
              <a:lnSpc>
                <a:spcPct val="120000"/>
              </a:lnSpc>
              <a:spcBef>
                <a:spcPts val="300"/>
              </a:spcBef>
              <a:buFont typeface="Arial" panose="020B0604020202020204" pitchFamily="34" charset="0"/>
              <a:buNone/>
            </a:pPr>
            <a:r>
              <a:rPr lang="en-US" sz="1100" dirty="0"/>
              <a:t>PARTNER</a:t>
            </a:r>
          </a:p>
          <a:p>
            <a:pPr marL="0" indent="0" algn="l">
              <a:buNone/>
            </a:pPr>
            <a:r>
              <a:rPr lang="de-AT" sz="1100" b="0" i="0" u="sng" strike="noStrike" dirty="0">
                <a:effectLst/>
                <a:hlinkClick r:id="rId8">
                  <a:extLst>
                    <a:ext uri="{A12FA001-AC4F-418D-AE19-62706E023703}">
                      <ahyp:hlinkClr xmlns:ahyp="http://schemas.microsoft.com/office/drawing/2018/hyperlinkcolor" val="tx"/>
                    </a:ext>
                  </a:extLst>
                </a:hlinkClick>
              </a:rPr>
              <a:t>Hafelekar Unternehmensberatung, AT</a:t>
            </a:r>
            <a:endParaRPr lang="de-AT" sz="1100" b="0" i="0" u="sng" dirty="0">
              <a:effectLst/>
            </a:endParaRPr>
          </a:p>
          <a:p>
            <a:pPr marL="0" indent="0" algn="l">
              <a:buNone/>
            </a:pPr>
            <a:r>
              <a:rPr lang="de-AT" sz="1100" b="0" i="0" u="sng" strike="noStrike" dirty="0">
                <a:effectLst/>
                <a:hlinkClick r:id="rId9">
                  <a:extLst>
                    <a:ext uri="{A12FA001-AC4F-418D-AE19-62706E023703}">
                      <ahyp:hlinkClr xmlns:ahyp="http://schemas.microsoft.com/office/drawing/2018/hyperlinkcolor" val="tx"/>
                    </a:ext>
                  </a:extLst>
                </a:hlinkClick>
              </a:rPr>
              <a:t>Tiroler Soziale Dienste GmbH, AT</a:t>
            </a:r>
            <a:endParaRPr lang="de-AT" sz="1100" b="0" i="0" u="sng" dirty="0">
              <a:effectLst/>
            </a:endParaRPr>
          </a:p>
          <a:p>
            <a:pPr marL="0" indent="0" algn="l">
              <a:buNone/>
            </a:pPr>
            <a:r>
              <a:rPr lang="de-AT" sz="1100" b="0" i="0" u="sng" strike="noStrike" dirty="0" err="1">
                <a:effectLst/>
                <a:hlinkClick r:id="rId10">
                  <a:extLst>
                    <a:ext uri="{A12FA001-AC4F-418D-AE19-62706E023703}">
                      <ahyp:hlinkClr xmlns:ahyp="http://schemas.microsoft.com/office/drawing/2018/hyperlinkcolor" val="tx"/>
                    </a:ext>
                  </a:extLst>
                </a:hlinkClick>
              </a:rPr>
              <a:t>Synergasia</a:t>
            </a:r>
            <a:r>
              <a:rPr lang="de-AT" sz="1100" b="0" i="0" u="sng" strike="noStrike" dirty="0">
                <a:effectLst/>
                <a:hlinkClick r:id="rId10">
                  <a:extLst>
                    <a:ext uri="{A12FA001-AC4F-418D-AE19-62706E023703}">
                      <ahyp:hlinkClr xmlns:ahyp="http://schemas.microsoft.com/office/drawing/2018/hyperlinkcolor" val="tx"/>
                    </a:ext>
                  </a:extLst>
                </a:hlinkClick>
              </a:rPr>
              <a:t> </a:t>
            </a:r>
            <a:r>
              <a:rPr lang="de-AT" sz="1100" b="0" i="0" u="sng" strike="noStrike" dirty="0" err="1">
                <a:effectLst/>
                <a:hlinkClick r:id="rId10">
                  <a:extLst>
                    <a:ext uri="{A12FA001-AC4F-418D-AE19-62706E023703}">
                      <ahyp:hlinkClr xmlns:ahyp="http://schemas.microsoft.com/office/drawing/2018/hyperlinkcolor" val="tx"/>
                    </a:ext>
                  </a:extLst>
                </a:hlinkClick>
              </a:rPr>
              <a:t>Enegon</a:t>
            </a:r>
            <a:r>
              <a:rPr lang="de-AT" sz="1100" b="0" i="0" u="sng" strike="noStrike" dirty="0">
                <a:effectLst/>
                <a:hlinkClick r:id="rId10">
                  <a:extLst>
                    <a:ext uri="{A12FA001-AC4F-418D-AE19-62706E023703}">
                      <ahyp:hlinkClr xmlns:ahyp="http://schemas.microsoft.com/office/drawing/2018/hyperlinkcolor" val="tx"/>
                    </a:ext>
                  </a:extLst>
                </a:hlinkClick>
              </a:rPr>
              <a:t> </a:t>
            </a:r>
            <a:r>
              <a:rPr lang="de-AT" sz="1100" b="0" i="0" u="sng" strike="noStrike" dirty="0" err="1">
                <a:effectLst/>
                <a:hlinkClick r:id="rId10">
                  <a:extLst>
                    <a:ext uri="{A12FA001-AC4F-418D-AE19-62706E023703}">
                      <ahyp:hlinkClr xmlns:ahyp="http://schemas.microsoft.com/office/drawing/2018/hyperlinkcolor" val="tx"/>
                    </a:ext>
                  </a:extLst>
                </a:hlinkClick>
              </a:rPr>
              <a:t>Politon</a:t>
            </a:r>
            <a:r>
              <a:rPr lang="de-AT" sz="1100" b="0" i="0" u="sng" strike="noStrike" dirty="0">
                <a:effectLst/>
                <a:hlinkClick r:id="rId10">
                  <a:extLst>
                    <a:ext uri="{A12FA001-AC4F-418D-AE19-62706E023703}">
                      <ahyp:hlinkClr xmlns:ahyp="http://schemas.microsoft.com/office/drawing/2018/hyperlinkcolor" val="tx"/>
                    </a:ext>
                  </a:extLst>
                </a:hlinkClick>
              </a:rPr>
              <a:t>, GR</a:t>
            </a:r>
            <a:endParaRPr lang="de-AT" sz="1100" b="0" i="0" u="sng" dirty="0">
              <a:effectLst/>
            </a:endParaRPr>
          </a:p>
          <a:p>
            <a:pPr marL="0" indent="0" algn="l">
              <a:buNone/>
            </a:pPr>
            <a:r>
              <a:rPr lang="de-AT" sz="1100" b="0" i="0" u="sng" strike="noStrike" dirty="0" err="1">
                <a:effectLst/>
                <a:hlinkClick r:id="rId11">
                  <a:extLst>
                    <a:ext uri="{A12FA001-AC4F-418D-AE19-62706E023703}">
                      <ahyp:hlinkClr xmlns:ahyp="http://schemas.microsoft.com/office/drawing/2018/hyperlinkcolor" val="tx"/>
                    </a:ext>
                  </a:extLst>
                </a:hlinkClick>
              </a:rPr>
              <a:t>Pontydysgu</a:t>
            </a:r>
            <a:r>
              <a:rPr lang="de-AT" sz="1100" b="0" i="0" u="sng" strike="noStrike" dirty="0">
                <a:effectLst/>
                <a:hlinkClick r:id="rId11">
                  <a:extLst>
                    <a:ext uri="{A12FA001-AC4F-418D-AE19-62706E023703}">
                      <ahyp:hlinkClr xmlns:ahyp="http://schemas.microsoft.com/office/drawing/2018/hyperlinkcolor" val="tx"/>
                    </a:ext>
                  </a:extLst>
                </a:hlinkClick>
              </a:rPr>
              <a:t> SL, ES</a:t>
            </a:r>
            <a:endParaRPr lang="de-AT" sz="1100" b="0" i="0" u="sng" dirty="0">
              <a:effectLst/>
            </a:endParaRPr>
          </a:p>
          <a:p>
            <a:pPr marL="0" indent="0" algn="l">
              <a:buNone/>
            </a:pPr>
            <a:r>
              <a:rPr lang="de-AT" sz="1100" b="0" i="0" u="sng" strike="noStrike" dirty="0" err="1">
                <a:effectLst/>
                <a:hlinkClick r:id="rId12">
                  <a:extLst>
                    <a:ext uri="{A12FA001-AC4F-418D-AE19-62706E023703}">
                      <ahyp:hlinkClr xmlns:ahyp="http://schemas.microsoft.com/office/drawing/2018/hyperlinkcolor" val="tx"/>
                    </a:ext>
                  </a:extLst>
                </a:hlinkClick>
              </a:rPr>
              <a:t>Consultoría</a:t>
            </a:r>
            <a:r>
              <a:rPr lang="de-AT" sz="1100" b="0" i="0" u="sng" strike="noStrike" dirty="0">
                <a:effectLst/>
                <a:hlinkClick r:id="rId12">
                  <a:extLst>
                    <a:ext uri="{A12FA001-AC4F-418D-AE19-62706E023703}">
                      <ahyp:hlinkClr xmlns:ahyp="http://schemas.microsoft.com/office/drawing/2018/hyperlinkcolor" val="tx"/>
                    </a:ext>
                  </a:extLst>
                </a:hlinkClick>
              </a:rPr>
              <a:t> de </a:t>
            </a:r>
            <a:r>
              <a:rPr lang="de-AT" sz="1100" b="0" i="0" u="sng" strike="noStrike" dirty="0" err="1">
                <a:effectLst/>
                <a:hlinkClick r:id="rId12">
                  <a:extLst>
                    <a:ext uri="{A12FA001-AC4F-418D-AE19-62706E023703}">
                      <ahyp:hlinkClr xmlns:ahyp="http://schemas.microsoft.com/office/drawing/2018/hyperlinkcolor" val="tx"/>
                    </a:ext>
                  </a:extLst>
                </a:hlinkClick>
              </a:rPr>
              <a:t>Innovación</a:t>
            </a:r>
            <a:r>
              <a:rPr lang="de-AT" sz="1100" b="0" i="0" u="sng" strike="noStrike" dirty="0">
                <a:effectLst/>
                <a:hlinkClick r:id="rId12">
                  <a:extLst>
                    <a:ext uri="{A12FA001-AC4F-418D-AE19-62706E023703}">
                      <ahyp:hlinkClr xmlns:ahyp="http://schemas.microsoft.com/office/drawing/2018/hyperlinkcolor" val="tx"/>
                    </a:ext>
                  </a:extLst>
                </a:hlinkClick>
              </a:rPr>
              <a:t> </a:t>
            </a:r>
            <a:r>
              <a:rPr lang="de-AT" sz="1100" b="0" i="0" u="sng" strike="noStrike" dirty="0" err="1">
                <a:effectLst/>
                <a:hlinkClick r:id="rId12">
                  <a:extLst>
                    <a:ext uri="{A12FA001-AC4F-418D-AE19-62706E023703}">
                      <ahyp:hlinkClr xmlns:ahyp="http://schemas.microsoft.com/office/drawing/2018/hyperlinkcolor" val="tx"/>
                    </a:ext>
                  </a:extLst>
                </a:hlinkClick>
              </a:rPr>
              <a:t>Social</a:t>
            </a:r>
            <a:r>
              <a:rPr lang="de-AT" sz="1100" b="0" i="0" u="sng" strike="noStrike" dirty="0">
                <a:effectLst/>
                <a:hlinkClick r:id="rId12">
                  <a:extLst>
                    <a:ext uri="{A12FA001-AC4F-418D-AE19-62706E023703}">
                      <ahyp:hlinkClr xmlns:ahyp="http://schemas.microsoft.com/office/drawing/2018/hyperlinkcolor" val="tx"/>
                    </a:ext>
                  </a:extLst>
                </a:hlinkClick>
              </a:rPr>
              <a:t>, ES</a:t>
            </a:r>
            <a:endParaRPr lang="de-AT" sz="1100" b="0" i="0" u="sng" dirty="0">
              <a:effectLst/>
            </a:endParaRPr>
          </a:p>
          <a:p>
            <a:pPr marL="0" indent="0" algn="l">
              <a:buNone/>
            </a:pPr>
            <a:r>
              <a:rPr lang="de-AT" sz="1100" b="0" i="0" u="sng" strike="noStrike" dirty="0" err="1">
                <a:effectLst/>
                <a:hlinkClick r:id="rId13">
                  <a:extLst>
                    <a:ext uri="{A12FA001-AC4F-418D-AE19-62706E023703}">
                      <ahyp:hlinkClr xmlns:ahyp="http://schemas.microsoft.com/office/drawing/2018/hyperlinkcolor" val="tx"/>
                    </a:ext>
                  </a:extLst>
                </a:hlinkClick>
              </a:rPr>
              <a:t>Ballymun</a:t>
            </a:r>
            <a:r>
              <a:rPr lang="de-AT" sz="1100" b="0" i="0" u="sng" strike="noStrike" dirty="0">
                <a:effectLst/>
                <a:hlinkClick r:id="rId13">
                  <a:extLst>
                    <a:ext uri="{A12FA001-AC4F-418D-AE19-62706E023703}">
                      <ahyp:hlinkClr xmlns:ahyp="http://schemas.microsoft.com/office/drawing/2018/hyperlinkcolor" val="tx"/>
                    </a:ext>
                  </a:extLst>
                </a:hlinkClick>
              </a:rPr>
              <a:t> Job </a:t>
            </a:r>
            <a:r>
              <a:rPr lang="de-AT" sz="1100" b="0" i="0" u="sng" strike="noStrike" dirty="0" err="1">
                <a:effectLst/>
                <a:hlinkClick r:id="rId13">
                  <a:extLst>
                    <a:ext uri="{A12FA001-AC4F-418D-AE19-62706E023703}">
                      <ahyp:hlinkClr xmlns:ahyp="http://schemas.microsoft.com/office/drawing/2018/hyperlinkcolor" val="tx"/>
                    </a:ext>
                  </a:extLst>
                </a:hlinkClick>
              </a:rPr>
              <a:t>Centre</a:t>
            </a:r>
            <a:r>
              <a:rPr lang="de-AT" sz="1100" b="0" i="0" u="sng" strike="noStrike" dirty="0">
                <a:effectLst/>
                <a:hlinkClick r:id="rId13">
                  <a:extLst>
                    <a:ext uri="{A12FA001-AC4F-418D-AE19-62706E023703}">
                      <ahyp:hlinkClr xmlns:ahyp="http://schemas.microsoft.com/office/drawing/2018/hyperlinkcolor" val="tx"/>
                    </a:ext>
                  </a:extLst>
                </a:hlinkClick>
              </a:rPr>
              <a:t> Co-operative Society Limited, IE</a:t>
            </a:r>
            <a:endParaRPr lang="de-AT" sz="1100" b="0" i="0" u="sng" dirty="0">
              <a:effectLst/>
            </a:endParaRPr>
          </a:p>
          <a:p>
            <a:pPr marL="0" indent="0">
              <a:lnSpc>
                <a:spcPct val="120000"/>
              </a:lnSpc>
              <a:spcBef>
                <a:spcPts val="300"/>
              </a:spcBef>
              <a:buFont typeface="Arial" panose="020B0604020202020204" pitchFamily="34" charset="0"/>
              <a:buNone/>
            </a:pPr>
            <a:endParaRPr lang="hu-HU" sz="1100" dirty="0"/>
          </a:p>
          <a:p>
            <a:pPr marL="0" indent="0">
              <a:spcBef>
                <a:spcPts val="300"/>
              </a:spcBef>
              <a:buFont typeface="Arial" panose="020B0604020202020204" pitchFamily="34" charset="0"/>
              <a:buNone/>
            </a:pPr>
            <a:endParaRPr lang="en-GB" sz="1100" dirty="0"/>
          </a:p>
        </p:txBody>
      </p:sp>
      <p:sp>
        <p:nvSpPr>
          <p:cNvPr id="11" name="Rectangle 2">
            <a:extLst>
              <a:ext uri="{FF2B5EF4-FFF2-40B4-BE49-F238E27FC236}">
                <a16:creationId xmlns:a16="http://schemas.microsoft.com/office/drawing/2014/main" id="{815CE525-E393-F39D-BB4E-02AA30D58DC3}"/>
              </a:ext>
            </a:extLst>
          </p:cNvPr>
          <p:cNvSpPr>
            <a:spLocks noChangeArrowheads="1"/>
          </p:cNvSpPr>
          <p:nvPr/>
        </p:nvSpPr>
        <p:spPr bwMode="auto">
          <a:xfrm>
            <a:off x="164970" y="849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
        <p:nvSpPr>
          <p:cNvPr id="4" name="Untertitel 2">
            <a:extLst>
              <a:ext uri="{FF2B5EF4-FFF2-40B4-BE49-F238E27FC236}">
                <a16:creationId xmlns:a16="http://schemas.microsoft.com/office/drawing/2014/main" id="{FB5845E2-D6CE-CB09-548C-DAA368A82283}"/>
              </a:ext>
            </a:extLst>
          </p:cNvPr>
          <p:cNvSpPr txBox="1">
            <a:spLocks/>
          </p:cNvSpPr>
          <p:nvPr/>
        </p:nvSpPr>
        <p:spPr>
          <a:xfrm>
            <a:off x="4297753" y="4732709"/>
            <a:ext cx="7524510" cy="13283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sz="2000" u="sng" dirty="0">
              <a:latin typeface="+mj-lt"/>
            </a:endParaRPr>
          </a:p>
          <a:p>
            <a:pPr algn="l" eaLnBrk="0" fontAlgn="base" hangingPunct="0">
              <a:lnSpc>
                <a:spcPct val="100000"/>
              </a:lnSpc>
              <a:spcBef>
                <a:spcPct val="0"/>
              </a:spcBef>
              <a:spcAft>
                <a:spcPct val="0"/>
              </a:spcAft>
              <a:buFontTx/>
              <a:buNone/>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buFontTx/>
              <a:buNone/>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buFontTx/>
              <a:buNone/>
            </a:pPr>
            <a:r>
              <a:rPr lang="de-AT" altLang="de-DE" sz="1200" b="1" dirty="0">
                <a:solidFill>
                  <a:srgbClr val="464646"/>
                </a:solidFill>
                <a:ea typeface="Times New Roman" panose="02020603050405020304" pitchFamily="18" charset="0"/>
                <a:cs typeface="Times New Roman" panose="02020603050405020304" pitchFamily="18" charset="0"/>
              </a:rPr>
              <a:t>CC BY-NC-ND</a:t>
            </a:r>
            <a:endParaRPr lang="de-AT" altLang="de-DE" sz="1200" dirty="0"/>
          </a:p>
          <a:p>
            <a:pPr algn="l" eaLnBrk="0" fontAlgn="base" hangingPunct="0">
              <a:lnSpc>
                <a:spcPct val="100000"/>
              </a:lnSpc>
              <a:spcBef>
                <a:spcPct val="0"/>
              </a:spcBef>
              <a:spcAft>
                <a:spcPct val="0"/>
              </a:spcAft>
              <a:buFontTx/>
              <a:buNone/>
            </a:pPr>
            <a:r>
              <a:rPr lang="en-IE" altLang="de-DE" sz="1200" dirty="0">
                <a:solidFill>
                  <a:srgbClr val="464646"/>
                </a:solidFill>
                <a:ea typeface="Times New Roman" panose="02020603050405020304" pitchFamily="18" charset="0"/>
                <a:cs typeface="Times New Roman" panose="02020603050405020304" pitchFamily="18" charset="0"/>
              </a:rPr>
              <a:t>This document is licensed under CC BY-NC-ND. </a:t>
            </a:r>
            <a:r>
              <a:rPr lang="de-AT" altLang="de-DE" sz="1200" dirty="0">
                <a:solidFill>
                  <a:srgbClr val="464646"/>
                </a:solidFill>
                <a:ea typeface="Times New Roman" panose="02020603050405020304" pitchFamily="18" charset="0"/>
                <a:cs typeface="Times New Roman" panose="02020603050405020304" pitchFamily="18" charset="0"/>
              </a:rPr>
              <a:t>See: </a:t>
            </a:r>
            <a:r>
              <a:rPr lang="de-AT" altLang="de-DE" sz="1200" dirty="0">
                <a:solidFill>
                  <a:srgbClr val="000000"/>
                </a:solidFill>
                <a:ea typeface="Times New Roman" panose="02020603050405020304" pitchFamily="18" charset="0"/>
                <a:cs typeface="Times New Roman" panose="02020603050405020304" pitchFamily="18" charset="0"/>
                <a:hlinkClick r:id="rId14"/>
              </a:rPr>
              <a:t>https://creativecommons.org/licenses/by-nc-nd/4.0/</a:t>
            </a:r>
            <a:r>
              <a:rPr lang="de-AT" altLang="de-DE" sz="1200" dirty="0">
                <a:solidFill>
                  <a:srgbClr val="464646"/>
                </a:solidFill>
                <a:ea typeface="Times New Roman" panose="02020603050405020304" pitchFamily="18" charset="0"/>
                <a:cs typeface="Times New Roman" panose="02020603050405020304" pitchFamily="18" charset="0"/>
              </a:rPr>
              <a:t> </a:t>
            </a:r>
            <a:endParaRPr lang="de-AT" altLang="de-DE" sz="1200" dirty="0"/>
          </a:p>
          <a:p>
            <a:pPr algn="l"/>
            <a:endParaRPr lang="de-AT" sz="2000" u="sng" dirty="0">
              <a:latin typeface="+mj-lt"/>
            </a:endParaRPr>
          </a:p>
          <a:p>
            <a:pPr algn="l"/>
            <a:endParaRPr lang="de-AT" sz="2000" dirty="0">
              <a:latin typeface="+mj-lt"/>
            </a:endParaRPr>
          </a:p>
          <a:p>
            <a:pPr algn="l"/>
            <a:endParaRPr lang="de-AT" sz="2000" dirty="0">
              <a:latin typeface="+mj-lt"/>
            </a:endParaRPr>
          </a:p>
        </p:txBody>
      </p:sp>
      <p:pic>
        <p:nvPicPr>
          <p:cNvPr id="9" name="Grafik 1">
            <a:extLst>
              <a:ext uri="{FF2B5EF4-FFF2-40B4-BE49-F238E27FC236}">
                <a16:creationId xmlns:a16="http://schemas.microsoft.com/office/drawing/2014/main" id="{086CA3D9-3F07-1A19-C8B8-5F5BF617129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69820" y="5044820"/>
            <a:ext cx="838200" cy="29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603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b="1" dirty="0"/>
              <a:t>LU1: </a:t>
            </a:r>
            <a:r>
              <a:rPr lang="de-AT" sz="4000" dirty="0"/>
              <a:t>Learning Outcomes</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684483" y="2508648"/>
            <a:ext cx="7923317" cy="546754"/>
          </a:xfrm>
        </p:spPr>
        <p:txBody>
          <a:bodyPr>
            <a:normAutofit/>
          </a:bodyPr>
          <a:lstStyle/>
          <a:p>
            <a:pPr algn="just"/>
            <a:r>
              <a:rPr lang="de-AT" sz="2800" dirty="0"/>
              <a:t>By completing this LU you will learn: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346846" y="3345190"/>
            <a:ext cx="8475417" cy="2282013"/>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de-AT" dirty="0"/>
              <a:t>How to define what a User Persona is, how they inform the development of technology/services and the key information you need to reflect a typical user persona of your service users. </a:t>
            </a:r>
          </a:p>
          <a:p>
            <a:pPr algn="just"/>
            <a:endParaRPr lang="de-AT" dirty="0"/>
          </a:p>
          <a:p>
            <a:pPr marL="342900" indent="-342900" algn="just">
              <a:buFont typeface="Wingdings" panose="05000000000000000000" pitchFamily="2" charset="2"/>
              <a:buChar char="§"/>
            </a:pPr>
            <a:r>
              <a:rPr lang="de-AT" dirty="0"/>
              <a:t>How User Personas can be practically applied as learning tools to assist in training and learning experiences for Career Guidance Practitioners. </a:t>
            </a:r>
          </a:p>
          <a:p>
            <a:pPr marL="342900" indent="-342900" algn="just">
              <a:buFont typeface="Wingdings" panose="05000000000000000000" pitchFamily="2" charset="2"/>
              <a:buChar char="§"/>
            </a:pPr>
            <a:endParaRPr lang="de-AT" dirty="0"/>
          </a:p>
          <a:p>
            <a:pPr algn="l"/>
            <a:endParaRPr lang="de-AT"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8" name="TextBox 7">
            <a:extLst>
              <a:ext uri="{FF2B5EF4-FFF2-40B4-BE49-F238E27FC236}">
                <a16:creationId xmlns:a16="http://schemas.microsoft.com/office/drawing/2014/main" id="{F9ECEA0B-47F6-62DD-7627-00BE4BE1D8D3}"/>
              </a:ext>
            </a:extLst>
          </p:cNvPr>
          <p:cNvSpPr txBox="1"/>
          <p:nvPr/>
        </p:nvSpPr>
        <p:spPr>
          <a:xfrm>
            <a:off x="864251" y="928258"/>
            <a:ext cx="8287256" cy="1600438"/>
          </a:xfrm>
          <a:prstGeom prst="rect">
            <a:avLst/>
          </a:prstGeom>
          <a:noFill/>
        </p:spPr>
        <p:txBody>
          <a:bodyPr wrap="square">
            <a:spAutoFit/>
          </a:bodyPr>
          <a:lstStyle/>
          <a:p>
            <a:r>
              <a:rPr lang="en-GB" sz="2000" dirty="0">
                <a:effectLst/>
                <a:latin typeface="Calibri" panose="020F0502020204030204" pitchFamily="34" charset="0"/>
                <a:ea typeface="Calibri" panose="020F0502020204030204" pitchFamily="34" charset="0"/>
              </a:rPr>
              <a:t>Three example Personas </a:t>
            </a:r>
            <a:r>
              <a:rPr lang="en-GB" sz="2000" b="1" dirty="0">
                <a:effectLst/>
                <a:latin typeface="Calibri" panose="020F0502020204030204" pitchFamily="34" charset="0"/>
                <a:ea typeface="Calibri" panose="020F0502020204030204" pitchFamily="34" charset="0"/>
              </a:rPr>
              <a:t>(Samira, Freda, Pedro) </a:t>
            </a:r>
            <a:r>
              <a:rPr lang="en-GB" sz="2000" dirty="0">
                <a:effectLst/>
                <a:latin typeface="Calibri" panose="020F0502020204030204" pitchFamily="34" charset="0"/>
                <a:ea typeface="Calibri" panose="020F0502020204030204" pitchFamily="34" charset="0"/>
              </a:rPr>
              <a:t>form the basis of this Learning Unit;  </a:t>
            </a:r>
            <a:r>
              <a:rPr lang="en-GB" sz="2000" dirty="0">
                <a:latin typeface="Calibri" panose="020F0502020204030204" pitchFamily="34" charset="0"/>
                <a:ea typeface="Calibri" panose="020F0502020204030204" pitchFamily="34" charset="0"/>
              </a:rPr>
              <a:t>R</a:t>
            </a:r>
            <a:r>
              <a:rPr lang="en-GB" sz="2000" dirty="0">
                <a:effectLst/>
                <a:latin typeface="Calibri" panose="020F0502020204030204" pitchFamily="34" charset="0"/>
                <a:ea typeface="Calibri" panose="020F0502020204030204" pitchFamily="34" charset="0"/>
              </a:rPr>
              <a:t>eflect on different aspects of the client profile including the clients’ </a:t>
            </a:r>
            <a:r>
              <a:rPr lang="en-GB" sz="2000" b="1" dirty="0">
                <a:effectLst/>
                <a:latin typeface="Calibri" panose="020F0502020204030204" pitchFamily="34" charset="0"/>
                <a:ea typeface="Calibri" panose="020F0502020204030204" pitchFamily="34" charset="0"/>
              </a:rPr>
              <a:t>goals, triggers, </a:t>
            </a:r>
            <a:r>
              <a:rPr lang="en-GB" sz="2000" dirty="0">
                <a:effectLst/>
                <a:latin typeface="Calibri" panose="020F0502020204030204" pitchFamily="34" charset="0"/>
                <a:ea typeface="Calibri" panose="020F0502020204030204" pitchFamily="34" charset="0"/>
              </a:rPr>
              <a:t>things they want to know</a:t>
            </a:r>
            <a:r>
              <a:rPr lang="en-GB" sz="2000" i="1" dirty="0">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more about and why they are </a:t>
            </a:r>
            <a:r>
              <a:rPr lang="en-GB" sz="2000" b="1" dirty="0">
                <a:effectLst/>
                <a:latin typeface="Calibri" panose="020F0502020204030204" pitchFamily="34" charset="0"/>
                <a:ea typeface="Calibri" panose="020F0502020204030204" pitchFamily="34" charset="0"/>
              </a:rPr>
              <a:t>motivated</a:t>
            </a:r>
            <a:r>
              <a:rPr lang="en-GB" sz="2000" dirty="0">
                <a:effectLst/>
                <a:latin typeface="Calibri" panose="020F0502020204030204" pitchFamily="34" charset="0"/>
                <a:ea typeface="Calibri" panose="020F0502020204030204" pitchFamily="34" charset="0"/>
              </a:rPr>
              <a:t> to seek employment. </a:t>
            </a:r>
          </a:p>
          <a:p>
            <a:endParaRPr lang="en-GB" dirty="0">
              <a:latin typeface="Calibri" panose="020F0502020204030204" pitchFamily="34" charset="0"/>
              <a:ea typeface="Calibri" panose="020F0502020204030204" pitchFamily="34" charset="0"/>
            </a:endParaRPr>
          </a:p>
        </p:txBody>
      </p:sp>
      <p:pic>
        <p:nvPicPr>
          <p:cNvPr id="1026" name="Picture 2" descr="MAN SITTING IN AN OFFICE">
            <a:extLst>
              <a:ext uri="{FF2B5EF4-FFF2-40B4-BE49-F238E27FC236}">
                <a16:creationId xmlns:a16="http://schemas.microsoft.com/office/drawing/2014/main" id="{E7AD9816-5703-C53E-2902-4704A27411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820" y="3243054"/>
            <a:ext cx="2172501" cy="21725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60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797939" y="344300"/>
            <a:ext cx="8924337" cy="613068"/>
          </a:xfrm>
        </p:spPr>
        <p:txBody>
          <a:bodyPr>
            <a:noAutofit/>
          </a:bodyPr>
          <a:lstStyle/>
          <a:p>
            <a:pPr algn="l"/>
            <a:r>
              <a:rPr lang="de-AT" sz="3200" b="1" dirty="0"/>
              <a:t>LU1:</a:t>
            </a:r>
            <a:r>
              <a:rPr lang="en-US" sz="3200" dirty="0"/>
              <a:t>The Practical Application of User Personas in a </a:t>
            </a:r>
            <a:r>
              <a:rPr lang="en-US" sz="3200" dirty="0" err="1"/>
              <a:t>CareerBot</a:t>
            </a:r>
            <a:r>
              <a:rPr lang="en-US" sz="3200" dirty="0"/>
              <a:t> Methodology </a:t>
            </a:r>
            <a:endParaRPr lang="de-AT" sz="32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3254" y="120125"/>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856746" y="1039486"/>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79636" y="1911566"/>
            <a:ext cx="8527484" cy="3862110"/>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n-US" b="1" dirty="0"/>
              <a:t>Persona 1: </a:t>
            </a:r>
            <a:r>
              <a:rPr lang="en-US" dirty="0"/>
              <a:t>‘Samira, wanting to work and support her family’, Samira was chosen as one example persona as she represents a client from a migrant background, who is new to Austria, and wants to find a position as a hairdresser in a new country. </a:t>
            </a:r>
          </a:p>
          <a:p>
            <a:pPr marL="342900" indent="-342900" algn="just">
              <a:buFont typeface="Wingdings" panose="05000000000000000000" pitchFamily="2" charset="2"/>
              <a:buChar char="§"/>
            </a:pPr>
            <a:endParaRPr lang="en-US" dirty="0"/>
          </a:p>
          <a:p>
            <a:pPr marL="342900" indent="-342900" algn="just">
              <a:buFont typeface="Wingdings" panose="05000000000000000000" pitchFamily="2" charset="2"/>
              <a:buChar char="§"/>
            </a:pPr>
            <a:r>
              <a:rPr lang="en-US" b="1" dirty="0"/>
              <a:t>Persona 2: </a:t>
            </a:r>
            <a:r>
              <a:rPr lang="en-US" dirty="0"/>
              <a:t>‘Career Orientated, Feeling Old Freda’ Freda was chosen as an example persona as she represents a client who requires more information on the current jobs and skills in demand in the current </a:t>
            </a:r>
            <a:r>
              <a:rPr lang="en-US" dirty="0" err="1"/>
              <a:t>labour</a:t>
            </a:r>
            <a:r>
              <a:rPr lang="en-US" dirty="0"/>
              <a:t> market. She requires support in preparing herself to apply for jobs. Freda is returning to the workforce in Ireland after a break in employment. </a:t>
            </a:r>
          </a:p>
          <a:p>
            <a:pPr marL="342900" indent="-342900" algn="just">
              <a:buFont typeface="Wingdings" panose="05000000000000000000" pitchFamily="2" charset="2"/>
              <a:buChar char="§"/>
            </a:pPr>
            <a:endParaRPr lang="en-US" dirty="0"/>
          </a:p>
          <a:p>
            <a:pPr marL="342900" indent="-342900" algn="just">
              <a:buFont typeface="Wingdings" panose="05000000000000000000" pitchFamily="2" charset="2"/>
              <a:buChar char="§"/>
            </a:pPr>
            <a:r>
              <a:rPr lang="en-US" b="1" dirty="0"/>
              <a:t>Persona 3: </a:t>
            </a:r>
            <a:r>
              <a:rPr lang="en-US" dirty="0"/>
              <a:t>‘Pedro, Steady Self-esteem’, Pedro was chosen as an example as he represents a young job seeker in Spain who is not in employment, education, or training, and he wants to improve his interview skills to attain his goal of entering employment and moving out of his family home.</a:t>
            </a:r>
          </a:p>
          <a:p>
            <a:pPr marL="342900" indent="-342900" algn="just">
              <a:buFont typeface="Wingdings" panose="05000000000000000000" pitchFamily="2" charset="2"/>
              <a:buChar char="§"/>
            </a:pPr>
            <a:endParaRPr lang="de-AT" dirty="0"/>
          </a:p>
          <a:p>
            <a:pPr algn="l"/>
            <a:endParaRPr lang="de-AT"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ersona 1.jpg">
            <a:extLst>
              <a:ext uri="{FF2B5EF4-FFF2-40B4-BE49-F238E27FC236}">
                <a16:creationId xmlns:a16="http://schemas.microsoft.com/office/drawing/2014/main" id="{4890CC04-9FA2-8004-F380-09917C251C52}"/>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53000"/>
                    </a14:imgEffect>
                  </a14:imgLayer>
                </a14:imgProps>
              </a:ext>
              <a:ext uri="{28A0092B-C50C-407E-A947-70E740481C1C}">
                <a14:useLocalDpi xmlns:a14="http://schemas.microsoft.com/office/drawing/2010/main" val="0"/>
              </a:ext>
            </a:extLst>
          </a:blip>
          <a:stretch>
            <a:fillRect/>
          </a:stretch>
        </p:blipFill>
        <p:spPr>
          <a:xfrm>
            <a:off x="9060516" y="1930087"/>
            <a:ext cx="1141944" cy="1097280"/>
          </a:xfrm>
          <a:prstGeom prst="rect">
            <a:avLst/>
          </a:prstGeom>
          <a:ln w="12700">
            <a:miter lim="400000"/>
          </a:ln>
        </p:spPr>
      </p:pic>
      <p:pic>
        <p:nvPicPr>
          <p:cNvPr id="9" name="Picture 4" descr="See the source image">
            <a:extLst>
              <a:ext uri="{FF2B5EF4-FFF2-40B4-BE49-F238E27FC236}">
                <a16:creationId xmlns:a16="http://schemas.microsoft.com/office/drawing/2014/main" id="{AD4BFDBD-8C2C-CA0E-B8B2-5FE840AFE5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48074" y="3293981"/>
            <a:ext cx="1348404" cy="109728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49">
            <a:extLst>
              <a:ext uri="{FF2B5EF4-FFF2-40B4-BE49-F238E27FC236}">
                <a16:creationId xmlns:a16="http://schemas.microsoft.com/office/drawing/2014/main" id="{2C6EEC31-BFEF-5ADE-F8CA-897E7FEB0F24}"/>
              </a:ext>
            </a:extLst>
          </p:cNvPr>
          <p:cNvPicPr>
            <a:picLocks noChangeAspect="1"/>
          </p:cNvPicPr>
          <p:nvPr/>
        </p:nvPicPr>
        <p:blipFill>
          <a:blip r:embed="rId8"/>
          <a:stretch>
            <a:fillRect/>
          </a:stretch>
        </p:blipFill>
        <p:spPr>
          <a:xfrm>
            <a:off x="9060516" y="4677678"/>
            <a:ext cx="1072738" cy="1366291"/>
          </a:xfrm>
          <a:prstGeom prst="rect">
            <a:avLst/>
          </a:prstGeom>
        </p:spPr>
      </p:pic>
    </p:spTree>
    <p:extLst>
      <p:ext uri="{BB962C8B-B14F-4D97-AF65-F5344CB8AC3E}">
        <p14:creationId xmlns:p14="http://schemas.microsoft.com/office/powerpoint/2010/main" val="2946806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1071712" y="405346"/>
            <a:ext cx="9948360" cy="613068"/>
          </a:xfrm>
        </p:spPr>
        <p:txBody>
          <a:bodyPr>
            <a:noAutofit/>
          </a:bodyPr>
          <a:lstStyle/>
          <a:p>
            <a:pPr algn="l"/>
            <a:r>
              <a:rPr lang="de-AT" sz="3200" b="1" dirty="0"/>
              <a:t>LU1: </a:t>
            </a:r>
            <a:r>
              <a:rPr lang="de-AT" sz="3200" dirty="0"/>
              <a:t>The Practical Application of User Personas in a CareerBot Methodology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1042594" y="1214422"/>
            <a:ext cx="8924339" cy="546754"/>
          </a:xfrm>
        </p:spPr>
        <p:txBody>
          <a:bodyPr>
            <a:normAutofit/>
          </a:bodyPr>
          <a:lstStyle/>
          <a:p>
            <a:pPr algn="l"/>
            <a:r>
              <a:rPr lang="de-AT" sz="2800" b="1" dirty="0"/>
              <a:t>What are User Personas?</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1071712" y="1039486"/>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797939" y="1541937"/>
            <a:ext cx="9258483" cy="4826867"/>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endParaRPr lang="de-AT" sz="2600" dirty="0"/>
          </a:p>
          <a:p>
            <a:pPr algn="just">
              <a:lnSpc>
                <a:spcPct val="100000"/>
              </a:lnSpc>
            </a:pPr>
            <a:r>
              <a:rPr lang="en-US" sz="3200" dirty="0"/>
              <a:t>User Personas are Fictional characters created to represent the different user types within a targeted demographic, attitude and/or </a:t>
            </a:r>
            <a:r>
              <a:rPr lang="en-US" sz="3200" dirty="0" err="1"/>
              <a:t>behaviour</a:t>
            </a:r>
            <a:r>
              <a:rPr lang="en-US" sz="3200" dirty="0"/>
              <a:t> set that might use a site, brand, or product in a similar way. </a:t>
            </a:r>
          </a:p>
          <a:p>
            <a:pPr marL="342900" indent="-342900" algn="just">
              <a:lnSpc>
                <a:spcPct val="100000"/>
              </a:lnSpc>
              <a:buFont typeface="Wingdings" panose="05000000000000000000" pitchFamily="2" charset="2"/>
              <a:buChar char="§"/>
            </a:pPr>
            <a:r>
              <a:rPr lang="de-AT" sz="3200" dirty="0"/>
              <a:t>User personas were invented in the 1980s by a software designer, Alan Cooper. They were originally </a:t>
            </a:r>
            <a:r>
              <a:rPr lang="en-US" sz="3200" dirty="0"/>
              <a:t>designed to resemble the expected average user of a given technology. </a:t>
            </a:r>
          </a:p>
          <a:p>
            <a:pPr marL="342900" indent="-342900" algn="just">
              <a:lnSpc>
                <a:spcPct val="100000"/>
              </a:lnSpc>
              <a:buFont typeface="Wingdings" panose="05000000000000000000" pitchFamily="2" charset="2"/>
              <a:buChar char="§"/>
            </a:pPr>
            <a:r>
              <a:rPr lang="en-US" sz="3200" dirty="0"/>
              <a:t>Personas can be employed as a tool or method for design based on storytelling.</a:t>
            </a:r>
          </a:p>
          <a:p>
            <a:pPr marL="342900" indent="-342900" algn="just">
              <a:lnSpc>
                <a:spcPct val="100000"/>
              </a:lnSpc>
              <a:buFont typeface="Wingdings" panose="05000000000000000000" pitchFamily="2" charset="2"/>
              <a:buChar char="§"/>
            </a:pPr>
            <a:r>
              <a:rPr lang="en-US" sz="3200" dirty="0"/>
              <a:t>The purpose of the ‘User Persona’ is to involve the users in the design process of technologies, to create a digital environment that is both welcoming and engaging with its intended demographic and are commonly used in Marketing. </a:t>
            </a:r>
          </a:p>
          <a:p>
            <a:pPr marL="342900" indent="-342900" algn="just">
              <a:lnSpc>
                <a:spcPct val="100000"/>
              </a:lnSpc>
              <a:buFont typeface="Wingdings" panose="05000000000000000000" pitchFamily="2" charset="2"/>
              <a:buChar char="§"/>
            </a:pPr>
            <a:endParaRPr lang="en-US" dirty="0"/>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8" name="Picture 7">
            <a:extLst>
              <a:ext uri="{FF2B5EF4-FFF2-40B4-BE49-F238E27FC236}">
                <a16:creationId xmlns:a16="http://schemas.microsoft.com/office/drawing/2014/main" id="{90B3EE70-1A98-A6A9-D082-73CE1549BC23}"/>
              </a:ext>
            </a:extLst>
          </p:cNvPr>
          <p:cNvPicPr>
            <a:picLocks noChangeAspect="1"/>
          </p:cNvPicPr>
          <p:nvPr/>
        </p:nvPicPr>
        <p:blipFill>
          <a:blip r:embed="rId5"/>
          <a:stretch>
            <a:fillRect/>
          </a:stretch>
        </p:blipFill>
        <p:spPr>
          <a:xfrm rot="666347">
            <a:off x="10303382" y="4075392"/>
            <a:ext cx="1789647" cy="178964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04371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1633830" y="1207345"/>
            <a:ext cx="8924339" cy="546754"/>
          </a:xfrm>
        </p:spPr>
        <p:txBody>
          <a:bodyPr>
            <a:normAutofit/>
          </a:bodyPr>
          <a:lstStyle/>
          <a:p>
            <a:pPr algn="l"/>
            <a:r>
              <a:rPr lang="de-AT" sz="2800" b="1" dirty="0"/>
              <a:t>How can User Personas act as Learning Tools?</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0186" y="15407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02820" y="1005709"/>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517666" y="2106907"/>
            <a:ext cx="7942246" cy="47053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de-AT" dirty="0"/>
              <a:t> User Personas can be used as tools for learning and training to represent typical Service Users in a guidance context. </a:t>
            </a:r>
          </a:p>
          <a:p>
            <a:pPr marL="342900" indent="-342900" algn="just">
              <a:buFont typeface="Wingdings" panose="05000000000000000000" pitchFamily="2" charset="2"/>
              <a:buChar char="§"/>
            </a:pPr>
            <a:r>
              <a:rPr lang="de-AT" dirty="0"/>
              <a:t>By </a:t>
            </a:r>
            <a:r>
              <a:rPr lang="en-US" dirty="0"/>
              <a:t>representing expected Service Users, and narratives mimicking the stories of those individuals, practitioners can further develop their skills by relating the examples given to their day-to-day working life</a:t>
            </a:r>
            <a:endParaRPr lang="de-AT" dirty="0"/>
          </a:p>
          <a:p>
            <a:pPr marL="342900" indent="-342900" algn="just">
              <a:buFont typeface="Wingdings" panose="05000000000000000000" pitchFamily="2" charset="2"/>
              <a:buChar char="§"/>
            </a:pPr>
            <a:r>
              <a:rPr lang="en-US" dirty="0"/>
              <a:t>Narrative storytelling can be a powerful tool, as it connects people to the stories of others, as opposed to the experiences of the self – here, personas can be used as a vehicle with which to relay a narrative to a learner. </a:t>
            </a:r>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10" name="TextBox 9">
            <a:extLst>
              <a:ext uri="{FF2B5EF4-FFF2-40B4-BE49-F238E27FC236}">
                <a16:creationId xmlns:a16="http://schemas.microsoft.com/office/drawing/2014/main" id="{5117D6A4-31B8-8422-64DE-552CC65C3EFE}"/>
              </a:ext>
            </a:extLst>
          </p:cNvPr>
          <p:cNvSpPr txBox="1"/>
          <p:nvPr/>
        </p:nvSpPr>
        <p:spPr>
          <a:xfrm>
            <a:off x="797939" y="12593"/>
            <a:ext cx="8643773" cy="978729"/>
          </a:xfrm>
          <a:prstGeom prst="rect">
            <a:avLst/>
          </a:prstGeom>
          <a:noFill/>
        </p:spPr>
        <p:txBody>
          <a:bodyPr wrap="square">
            <a:spAutoFit/>
          </a:bodyPr>
          <a:lstStyle/>
          <a:p>
            <a:pPr>
              <a:lnSpc>
                <a:spcPct val="90000"/>
              </a:lnSpc>
              <a:spcBef>
                <a:spcPct val="0"/>
              </a:spcBef>
            </a:pPr>
            <a:r>
              <a:rPr lang="de-AT" sz="3200" b="1" dirty="0">
                <a:latin typeface="+mj-lt"/>
                <a:ea typeface="+mj-ea"/>
                <a:cs typeface="+mj-cs"/>
              </a:rPr>
              <a:t>LU1</a:t>
            </a:r>
            <a:r>
              <a:rPr lang="de-AT" sz="3200" dirty="0">
                <a:latin typeface="+mj-lt"/>
                <a:ea typeface="+mj-ea"/>
                <a:cs typeface="+mj-cs"/>
              </a:rPr>
              <a:t>: The Practical Application of User Personas in a CareerBot Methodology </a:t>
            </a:r>
            <a:endParaRPr lang="en-IE" sz="3200" dirty="0">
              <a:latin typeface="+mj-lt"/>
              <a:ea typeface="+mj-ea"/>
              <a:cs typeface="+mj-cs"/>
            </a:endParaRPr>
          </a:p>
        </p:txBody>
      </p:sp>
      <p:pic>
        <p:nvPicPr>
          <p:cNvPr id="2052" name="Picture 4" descr="Education Concept Vibrant vector illustration is showing a teacher and adult students in the middle of the process of facilitating learning. On the bottom part of the illustration there are students and teacher; above them there are different speech bubbles randomly filled with different elements/icons related with education, learning and teaching. Those elements are: light bulb for new knowledge and ideas; gears and wheels for thinking and processing; question mark for questioning; magnifying glass for looking the right solution or to look closer to the problem; brain for thinking and intelligence; speech bubbles for communication ect. Illustration is nicely layered. Skill stock vector">
            <a:extLst>
              <a:ext uri="{FF2B5EF4-FFF2-40B4-BE49-F238E27FC236}">
                <a16:creationId xmlns:a16="http://schemas.microsoft.com/office/drawing/2014/main" id="{49799D1F-131E-DE8A-EDB7-521F53AF97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504" y="2513570"/>
            <a:ext cx="2924079" cy="21930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821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479922" y="401587"/>
            <a:ext cx="9667855" cy="623902"/>
          </a:xfrm>
        </p:spPr>
        <p:txBody>
          <a:bodyPr>
            <a:noAutofit/>
          </a:bodyPr>
          <a:lstStyle/>
          <a:p>
            <a:pPr algn="l">
              <a:lnSpc>
                <a:spcPct val="90000"/>
              </a:lnSpc>
              <a:spcBef>
                <a:spcPct val="0"/>
              </a:spcBef>
            </a:pPr>
            <a:r>
              <a:rPr lang="de-AT" sz="3200" b="1" dirty="0">
                <a:latin typeface="+mj-lt"/>
                <a:ea typeface="+mj-ea"/>
                <a:cs typeface="+mj-cs"/>
              </a:rPr>
              <a:t>LU1: </a:t>
            </a:r>
            <a:r>
              <a:rPr lang="de-AT" sz="3200" dirty="0">
                <a:latin typeface="+mj-lt"/>
                <a:ea typeface="+mj-ea"/>
                <a:cs typeface="+mj-cs"/>
              </a:rPr>
              <a:t>The Practical Application of User Personas in a CareerBot Methodology </a:t>
            </a:r>
            <a:endParaRPr lang="en-IE" sz="3200" dirty="0">
              <a:latin typeface="+mj-lt"/>
              <a:ea typeface="+mj-ea"/>
              <a:cs typeface="+mj-cs"/>
            </a:endParaRP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986591" y="1169571"/>
            <a:ext cx="8924339" cy="546754"/>
          </a:xfrm>
        </p:spPr>
        <p:txBody>
          <a:bodyPr>
            <a:normAutofit/>
          </a:bodyPr>
          <a:lstStyle/>
          <a:p>
            <a:pPr algn="l"/>
            <a:r>
              <a:rPr lang="de-AT" sz="2800" b="1" dirty="0"/>
              <a:t>Action Exercise: User Personas in Practice</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930" y="217764"/>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98491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76446" y="1892250"/>
            <a:ext cx="8439148"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de-AT" b="1" dirty="0"/>
              <a:t>Step 1: </a:t>
            </a:r>
            <a:r>
              <a:rPr lang="en-GB" dirty="0"/>
              <a:t>Divide into small groups and select a persona card (Samira, Freeda, Pedro).  Review the persona card and to get familiar with the layout and purpose of the persona card. </a:t>
            </a:r>
          </a:p>
          <a:p>
            <a:pPr algn="just"/>
            <a:endParaRPr lang="en-GB" dirty="0"/>
          </a:p>
          <a:p>
            <a:pPr algn="just"/>
            <a:r>
              <a:rPr lang="en-GB" dirty="0"/>
              <a:t>Once familiarised, take note of the key information on the card:</a:t>
            </a:r>
          </a:p>
          <a:p>
            <a:pPr algn="just"/>
            <a:endParaRPr lang="de-AT" dirty="0"/>
          </a:p>
          <a:p>
            <a:pPr marL="457200" indent="-457200" algn="just">
              <a:buFont typeface="+mj-lt"/>
              <a:buAutoNum type="arabicPeriod"/>
            </a:pPr>
            <a:r>
              <a:rPr lang="en-US" dirty="0"/>
              <a:t>What information is most relevant when providing career guidance? </a:t>
            </a:r>
          </a:p>
          <a:p>
            <a:pPr marL="457200" indent="-457200" algn="just">
              <a:buFont typeface="+mj-lt"/>
              <a:buAutoNum type="arabicPeriod"/>
            </a:pPr>
            <a:r>
              <a:rPr lang="en-US" dirty="0"/>
              <a:t>How would you advise this person as their guidance practitioner? </a:t>
            </a:r>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4102" name="Picture 6" descr="Illustration of a diverse group of friends or colleagues in a video conference on laptop computer screen Modern flat vector illustration appropriate for a variety of uses including articles and blog posts. Vector artwork is easy to colorize, manipulate, and scales to any size. Web Conference stock vector">
            <a:extLst>
              <a:ext uri="{FF2B5EF4-FFF2-40B4-BE49-F238E27FC236}">
                <a16:creationId xmlns:a16="http://schemas.microsoft.com/office/drawing/2014/main" id="{900F7CB9-9FFE-EA85-709F-CF19674085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8500" y="3398304"/>
            <a:ext cx="2089929" cy="15674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3259617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3341</TotalTime>
  <Words>7553</Words>
  <Application>Microsoft Office PowerPoint</Application>
  <PresentationFormat>Widescreen</PresentationFormat>
  <Paragraphs>464</Paragraphs>
  <Slides>48</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Noto Sans Symbols</vt:lpstr>
      <vt:lpstr>Wingdings</vt:lpstr>
      <vt:lpstr>Office</vt:lpstr>
      <vt:lpstr>Blended CareerBOT Training</vt:lpstr>
      <vt:lpstr>PowerPoint Presentation</vt:lpstr>
      <vt:lpstr>PowerPoint Presentation</vt:lpstr>
      <vt:lpstr>Learning Unit 1</vt:lpstr>
      <vt:lpstr>LU1: Learning Outcomes</vt:lpstr>
      <vt:lpstr>LU1:The Practical Application of User Personas in a CareerBot Methodology </vt:lpstr>
      <vt:lpstr>LU1: The Practical Application of User Personas in a CareerBot Methodology </vt:lpstr>
      <vt:lpstr>PowerPoint Presentation</vt:lpstr>
      <vt:lpstr>LU1: The Practical Application of User Personas in a CareerBot Methodology </vt:lpstr>
      <vt:lpstr>LU1: The Practical Application of User Personas in a CareerBot Methodology </vt:lpstr>
      <vt:lpstr>LU1: The Practical Application of User Personas in a CareerBot Methodology: Checklist </vt:lpstr>
      <vt:lpstr>Resources for M1-LU1: </vt:lpstr>
      <vt:lpstr>Learning Unit 2</vt:lpstr>
      <vt:lpstr>LU2: Learning Outcomes</vt:lpstr>
      <vt:lpstr>LU2: Chatbots in Career Guidance and Introduction to the CareerBot Tool  </vt:lpstr>
      <vt:lpstr>LU2: Chatbots in Career Guidance and Introduction to the CareerBot Tool  </vt:lpstr>
      <vt:lpstr>LU2: Chatbots in Career Guidance and Introduction to the CareerBot Tool  </vt:lpstr>
      <vt:lpstr>LU2: Chatbots in Career Guidance and Introduction to the CareerBot Tool  </vt:lpstr>
      <vt:lpstr>LU2: Chatbots in Career Guidance and Introduction to the CareerBot Tool  </vt:lpstr>
      <vt:lpstr>LU2: Chatbots in Career Guidance and Introduction to the Tool: Checklist </vt:lpstr>
      <vt:lpstr>Resources for M1-LU2: </vt:lpstr>
      <vt:lpstr>Learning Unit 3</vt:lpstr>
      <vt:lpstr>LU3: Learning Outcomes</vt:lpstr>
      <vt:lpstr>LU3: Introducing the CareerBot Tool and using a CareerBot Methodology Before a Career Counselling Session </vt:lpstr>
      <vt:lpstr>LU3: Introducing the CareerBot Tool and using a CareerBot Methodology Before a Career Counselling Session </vt:lpstr>
      <vt:lpstr>LU3: Introducing the CareerBot Tool and using a CareerBot Methodology Before a Career Counselling Session </vt:lpstr>
      <vt:lpstr>LU3:Introducing the CareerBot Tool and using a CareerBot Methodology Before a Career Counselling Session</vt:lpstr>
      <vt:lpstr>LU3: Introducing the CareerBot Tool and using a CareerBot Methodology Before a Career Counselling Session </vt:lpstr>
      <vt:lpstr>LU3: Introducing the CareerBot Tool and using a CareerBot Methodology Before a Career Counselling Session </vt:lpstr>
      <vt:lpstr>LU3: Introducing the CareerBot Tool and using a CareerBot Methodology Before a Career Counselling Session </vt:lpstr>
      <vt:lpstr>LU3:Introducing the CareerBot Tool and using a CareerBot Methodology Before a Career Counselling Session: Checklist </vt:lpstr>
      <vt:lpstr>Resources for M1-LU3: </vt:lpstr>
      <vt:lpstr>Learning Unit 4</vt:lpstr>
      <vt:lpstr>LU4: Learning Outcomes</vt:lpstr>
      <vt:lpstr>LU4: Using a CareerBot Methodology During and After a career Counselling Session </vt:lpstr>
      <vt:lpstr>LU4: Using a CareerBot Methodology During and After a career Counselling Session </vt:lpstr>
      <vt:lpstr>LU4: Using a CareerBot Methodology During and After a career Counselling Session </vt:lpstr>
      <vt:lpstr>LU4: Using a CareerBot Methodology During and After a career Counselling Session</vt:lpstr>
      <vt:lpstr>Resources for M1-LU4: </vt:lpstr>
      <vt:lpstr>Learning Unit 5</vt:lpstr>
      <vt:lpstr>LU5: Learning Outcomes</vt:lpstr>
      <vt:lpstr>LU5: Role-play Exercises as Learning Tools in a CareerBot Methodology  </vt:lpstr>
      <vt:lpstr>LU5: Role-play Exercises as Learning Tools in a CareerBot Methodology  </vt:lpstr>
      <vt:lpstr>LU5: Role-play Exercises as Learning Tools in a CareerBot Methodology</vt:lpstr>
      <vt:lpstr>LU5: Role-play Exercises as Learning Tools in a CareerBot Methodology</vt:lpstr>
      <vt:lpstr>LU5: Role-play Exercises as Learning Tools in a CareerBot Methodology </vt:lpstr>
      <vt:lpstr>Resources for M1-LU5: </vt:lpstr>
      <vt:lpstr>Let‘s stay connected!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Karin</dc:creator>
  <cp:lastModifiedBy>Ruth Hurley</cp:lastModifiedBy>
  <cp:revision>5</cp:revision>
  <dcterms:created xsi:type="dcterms:W3CDTF">2023-06-22T11:29:26Z</dcterms:created>
  <dcterms:modified xsi:type="dcterms:W3CDTF">2023-12-18T12:43:41Z</dcterms:modified>
</cp:coreProperties>
</file>