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6" r:id="rId3"/>
    <p:sldId id="299" r:id="rId4"/>
    <p:sldId id="300" r:id="rId5"/>
    <p:sldId id="301" r:id="rId6"/>
    <p:sldId id="302" r:id="rId7"/>
    <p:sldId id="303" r:id="rId8"/>
    <p:sldId id="304" r:id="rId9"/>
    <p:sldId id="305" r:id="rId10"/>
    <p:sldId id="269" r:id="rId11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AADC75E-A5D5-48AB-AA4B-AB603E6A126F}" v="86" dt="2023-06-29T19:45:54.4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369" autoAdjust="0"/>
    <p:restoredTop sz="94660"/>
  </p:normalViewPr>
  <p:slideViewPr>
    <p:cSldViewPr snapToGrid="0">
      <p:cViewPr varScale="1">
        <p:scale>
          <a:sx n="61" d="100"/>
          <a:sy n="61" d="100"/>
        </p:scale>
        <p:origin x="21" y="6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rin" userId="bb03972ebf2a2bf0" providerId="LiveId" clId="{BAADC75E-A5D5-48AB-AA4B-AB603E6A126F}"/>
    <pc:docChg chg="undo redo custSel addSld delSld modSld sldOrd">
      <pc:chgData name="Karin" userId="bb03972ebf2a2bf0" providerId="LiveId" clId="{BAADC75E-A5D5-48AB-AA4B-AB603E6A126F}" dt="2023-06-29T19:46:05.502" v="1880" actId="1036"/>
      <pc:docMkLst>
        <pc:docMk/>
      </pc:docMkLst>
      <pc:sldChg chg="addSp delSp modSp del mod">
        <pc:chgData name="Karin" userId="bb03972ebf2a2bf0" providerId="LiveId" clId="{BAADC75E-A5D5-48AB-AA4B-AB603E6A126F}" dt="2023-06-22T13:29:56.139" v="395" actId="47"/>
        <pc:sldMkLst>
          <pc:docMk/>
          <pc:sldMk cId="365877035" sldId="256"/>
        </pc:sldMkLst>
        <pc:spChg chg="mod">
          <ac:chgData name="Karin" userId="bb03972ebf2a2bf0" providerId="LiveId" clId="{BAADC75E-A5D5-48AB-AA4B-AB603E6A126F}" dt="2023-06-22T12:36:11.072" v="183" actId="20577"/>
          <ac:spMkLst>
            <pc:docMk/>
            <pc:sldMk cId="365877035" sldId="256"/>
            <ac:spMk id="2" creationId="{147C68C8-2735-85B8-28E6-3061670648D8}"/>
          </ac:spMkLst>
        </pc:spChg>
        <pc:spChg chg="mod">
          <ac:chgData name="Karin" userId="bb03972ebf2a2bf0" providerId="LiveId" clId="{BAADC75E-A5D5-48AB-AA4B-AB603E6A126F}" dt="2023-06-22T12:38:31.574" v="240" actId="20577"/>
          <ac:spMkLst>
            <pc:docMk/>
            <pc:sldMk cId="365877035" sldId="256"/>
            <ac:spMk id="3" creationId="{80433860-22A2-D39F-8D9D-4E16CEE1ED04}"/>
          </ac:spMkLst>
        </pc:spChg>
        <pc:picChg chg="mod">
          <ac:chgData name="Karin" userId="bb03972ebf2a2bf0" providerId="LiveId" clId="{BAADC75E-A5D5-48AB-AA4B-AB603E6A126F}" dt="2023-06-22T12:39:12.979" v="246" actId="1076"/>
          <ac:picMkLst>
            <pc:docMk/>
            <pc:sldMk cId="365877035" sldId="256"/>
            <ac:picMk id="11" creationId="{BCED41F0-0671-06C3-89DB-4B9251B05F87}"/>
          </ac:picMkLst>
        </pc:picChg>
        <pc:picChg chg="mod">
          <ac:chgData name="Karin" userId="bb03972ebf2a2bf0" providerId="LiveId" clId="{BAADC75E-A5D5-48AB-AA4B-AB603E6A126F}" dt="2023-06-22T12:18:43.564" v="9" actId="1076"/>
          <ac:picMkLst>
            <pc:docMk/>
            <pc:sldMk cId="365877035" sldId="256"/>
            <ac:picMk id="13" creationId="{F7CB52AA-3F81-7AF8-DF93-8CB95B2AE942}"/>
          </ac:picMkLst>
        </pc:picChg>
        <pc:picChg chg="mod">
          <ac:chgData name="Karin" userId="bb03972ebf2a2bf0" providerId="LiveId" clId="{BAADC75E-A5D5-48AB-AA4B-AB603E6A126F}" dt="2023-06-22T13:15:38.305" v="349" actId="1076"/>
          <ac:picMkLst>
            <pc:docMk/>
            <pc:sldMk cId="365877035" sldId="256"/>
            <ac:picMk id="25" creationId="{642AAECF-2A79-9FDD-97B2-ED6B83A59400}"/>
          </ac:picMkLst>
        </pc:picChg>
        <pc:picChg chg="mod">
          <ac:chgData name="Karin" userId="bb03972ebf2a2bf0" providerId="LiveId" clId="{BAADC75E-A5D5-48AB-AA4B-AB603E6A126F}" dt="2023-06-22T12:39:09.435" v="245" actId="1076"/>
          <ac:picMkLst>
            <pc:docMk/>
            <pc:sldMk cId="365877035" sldId="256"/>
            <ac:picMk id="26" creationId="{3FEE1980-66C1-EE2A-3190-15C9D80CB717}"/>
          </ac:picMkLst>
        </pc:picChg>
        <pc:picChg chg="add del mod">
          <ac:chgData name="Karin" userId="bb03972ebf2a2bf0" providerId="LiveId" clId="{BAADC75E-A5D5-48AB-AA4B-AB603E6A126F}" dt="2023-06-22T13:14:53.208" v="346" actId="478"/>
          <ac:picMkLst>
            <pc:docMk/>
            <pc:sldMk cId="365877035" sldId="256"/>
            <ac:picMk id="28" creationId="{F73DD373-4D17-005E-D35E-71091C6001C0}"/>
          </ac:picMkLst>
        </pc:picChg>
      </pc:sldChg>
      <pc:sldChg chg="del">
        <pc:chgData name="Karin" userId="bb03972ebf2a2bf0" providerId="LiveId" clId="{BAADC75E-A5D5-48AB-AA4B-AB603E6A126F}" dt="2023-06-22T13:30:20.144" v="397" actId="47"/>
        <pc:sldMkLst>
          <pc:docMk/>
          <pc:sldMk cId="786060684" sldId="257"/>
        </pc:sldMkLst>
      </pc:sldChg>
      <pc:sldChg chg="del">
        <pc:chgData name="Karin" userId="bb03972ebf2a2bf0" providerId="LiveId" clId="{BAADC75E-A5D5-48AB-AA4B-AB603E6A126F}" dt="2023-06-22T13:30:21.357" v="398" actId="47"/>
        <pc:sldMkLst>
          <pc:docMk/>
          <pc:sldMk cId="1129494901" sldId="258"/>
        </pc:sldMkLst>
      </pc:sldChg>
      <pc:sldChg chg="delSp add del setBg delDesignElem">
        <pc:chgData name="Karin" userId="bb03972ebf2a2bf0" providerId="LiveId" clId="{BAADC75E-A5D5-48AB-AA4B-AB603E6A126F}" dt="2023-06-22T12:23:14.152" v="20" actId="47"/>
        <pc:sldMkLst>
          <pc:docMk/>
          <pc:sldMk cId="2444030461" sldId="259"/>
        </pc:sldMkLst>
        <pc:spChg chg="del">
          <ac:chgData name="Karin" userId="bb03972ebf2a2bf0" providerId="LiveId" clId="{BAADC75E-A5D5-48AB-AA4B-AB603E6A126F}" dt="2023-06-22T12:22:37.385" v="18"/>
          <ac:spMkLst>
            <pc:docMk/>
            <pc:sldMk cId="2444030461" sldId="259"/>
            <ac:spMk id="31" creationId="{4FF67069-F593-46DA-9C27-B6A20473CFE5}"/>
          </ac:spMkLst>
        </pc:spChg>
        <pc:spChg chg="del">
          <ac:chgData name="Karin" userId="bb03972ebf2a2bf0" providerId="LiveId" clId="{BAADC75E-A5D5-48AB-AA4B-AB603E6A126F}" dt="2023-06-22T12:22:37.385" v="18"/>
          <ac:spMkLst>
            <pc:docMk/>
            <pc:sldMk cId="2444030461" sldId="259"/>
            <ac:spMk id="33" creationId="{72CAE5C1-9A13-4174-B170-9D66BE7B9EAA}"/>
          </ac:spMkLst>
        </pc:spChg>
        <pc:spChg chg="del">
          <ac:chgData name="Karin" userId="bb03972ebf2a2bf0" providerId="LiveId" clId="{BAADC75E-A5D5-48AB-AA4B-AB603E6A126F}" dt="2023-06-22T12:22:37.385" v="18"/>
          <ac:spMkLst>
            <pc:docMk/>
            <pc:sldMk cId="2444030461" sldId="259"/>
            <ac:spMk id="37" creationId="{3852AA7B-18D0-4DE7-9364-A11ECCD8AF33}"/>
          </ac:spMkLst>
        </pc:spChg>
        <pc:picChg chg="del">
          <ac:chgData name="Karin" userId="bb03972ebf2a2bf0" providerId="LiveId" clId="{BAADC75E-A5D5-48AB-AA4B-AB603E6A126F}" dt="2023-06-22T12:22:37.385" v="18"/>
          <ac:picMkLst>
            <pc:docMk/>
            <pc:sldMk cId="2444030461" sldId="259"/>
            <ac:picMk id="35" creationId="{162D4572-9A7D-4F5C-8592-71CEDD98A2E7}"/>
          </ac:picMkLst>
        </pc:picChg>
      </pc:sldChg>
      <pc:sldChg chg="addSp delSp modSp add mod">
        <pc:chgData name="Karin" userId="bb03972ebf2a2bf0" providerId="LiveId" clId="{BAADC75E-A5D5-48AB-AA4B-AB603E6A126F}" dt="2023-06-29T19:33:12.404" v="1783" actId="20577"/>
        <pc:sldMkLst>
          <pc:docMk/>
          <pc:sldMk cId="1816476530" sldId="260"/>
        </pc:sldMkLst>
        <pc:spChg chg="add del mod">
          <ac:chgData name="Karin" userId="bb03972ebf2a2bf0" providerId="LiveId" clId="{BAADC75E-A5D5-48AB-AA4B-AB603E6A126F}" dt="2023-06-29T17:08:40.666" v="1588" actId="20577"/>
          <ac:spMkLst>
            <pc:docMk/>
            <pc:sldMk cId="1816476530" sldId="260"/>
            <ac:spMk id="2" creationId="{147C68C8-2735-85B8-28E6-3061670648D8}"/>
          </ac:spMkLst>
        </pc:spChg>
        <pc:spChg chg="del mod">
          <ac:chgData name="Karin" userId="bb03972ebf2a2bf0" providerId="LiveId" clId="{BAADC75E-A5D5-48AB-AA4B-AB603E6A126F}" dt="2023-06-27T13:30:55.844" v="905" actId="478"/>
          <ac:spMkLst>
            <pc:docMk/>
            <pc:sldMk cId="1816476530" sldId="260"/>
            <ac:spMk id="3" creationId="{80433860-22A2-D39F-8D9D-4E16CEE1ED04}"/>
          </ac:spMkLst>
        </pc:spChg>
        <pc:spChg chg="add mod">
          <ac:chgData name="Karin" userId="bb03972ebf2a2bf0" providerId="LiveId" clId="{BAADC75E-A5D5-48AB-AA4B-AB603E6A126F}" dt="2023-06-29T17:28:39.382" v="1656" actId="20577"/>
          <ac:spMkLst>
            <pc:docMk/>
            <pc:sldMk cId="1816476530" sldId="260"/>
            <ac:spMk id="4" creationId="{465CA490-62F6-2EE3-7875-C415203E3144}"/>
          </ac:spMkLst>
        </pc:spChg>
        <pc:spChg chg="add del mod">
          <ac:chgData name="Karin" userId="bb03972ebf2a2bf0" providerId="LiveId" clId="{BAADC75E-A5D5-48AB-AA4B-AB603E6A126F}" dt="2023-06-27T13:40:40.529" v="1103" actId="478"/>
          <ac:spMkLst>
            <pc:docMk/>
            <pc:sldMk cId="1816476530" sldId="260"/>
            <ac:spMk id="6" creationId="{F51EB41C-3954-73A4-EAB8-9FBD92C1ECC6}"/>
          </ac:spMkLst>
        </pc:spChg>
        <pc:spChg chg="add del mod">
          <ac:chgData name="Karin" userId="bb03972ebf2a2bf0" providerId="LiveId" clId="{BAADC75E-A5D5-48AB-AA4B-AB603E6A126F}" dt="2023-06-27T13:40:39.223" v="1101"/>
          <ac:spMkLst>
            <pc:docMk/>
            <pc:sldMk cId="1816476530" sldId="260"/>
            <ac:spMk id="7" creationId="{22CC436A-6C17-545A-D2D1-3673C73B7568}"/>
          </ac:spMkLst>
        </pc:spChg>
        <pc:spChg chg="add del mod ord">
          <ac:chgData name="Karin" userId="bb03972ebf2a2bf0" providerId="LiveId" clId="{BAADC75E-A5D5-48AB-AA4B-AB603E6A126F}" dt="2023-06-22T13:41:06.931" v="504" actId="478"/>
          <ac:spMkLst>
            <pc:docMk/>
            <pc:sldMk cId="1816476530" sldId="260"/>
            <ac:spMk id="10" creationId="{D0C0A0B8-AB8B-9061-C2BE-919B2FB8DEE5}"/>
          </ac:spMkLst>
        </pc:spChg>
        <pc:spChg chg="mod">
          <ac:chgData name="Karin" userId="bb03972ebf2a2bf0" providerId="LiveId" clId="{BAADC75E-A5D5-48AB-AA4B-AB603E6A126F}" dt="2023-06-29T16:21:19.697" v="1150"/>
          <ac:spMkLst>
            <pc:docMk/>
            <pc:sldMk cId="1816476530" sldId="260"/>
            <ac:spMk id="11" creationId="{A06E857E-73EA-667B-145C-B0EBF5E87BDE}"/>
          </ac:spMkLst>
        </pc:spChg>
        <pc:spChg chg="add del mod">
          <ac:chgData name="Karin" userId="bb03972ebf2a2bf0" providerId="LiveId" clId="{BAADC75E-A5D5-48AB-AA4B-AB603E6A126F}" dt="2023-06-27T13:30:50.341" v="904" actId="478"/>
          <ac:spMkLst>
            <pc:docMk/>
            <pc:sldMk cId="1816476530" sldId="260"/>
            <ac:spMk id="17" creationId="{9896352D-EF8F-53DF-D7FC-3E876E93561F}"/>
          </ac:spMkLst>
        </pc:spChg>
        <pc:spChg chg="add mod">
          <ac:chgData name="Karin" userId="bb03972ebf2a2bf0" providerId="LiveId" clId="{BAADC75E-A5D5-48AB-AA4B-AB603E6A126F}" dt="2023-06-29T19:33:12.404" v="1783" actId="20577"/>
          <ac:spMkLst>
            <pc:docMk/>
            <pc:sldMk cId="1816476530" sldId="260"/>
            <ac:spMk id="18" creationId="{6A51FBA4-71F3-CBFF-FCFE-2A5351B4EC9D}"/>
          </ac:spMkLst>
        </pc:spChg>
        <pc:grpChg chg="add mod">
          <ac:chgData name="Karin" userId="bb03972ebf2a2bf0" providerId="LiveId" clId="{BAADC75E-A5D5-48AB-AA4B-AB603E6A126F}" dt="2023-06-29T16:21:19.697" v="1150"/>
          <ac:grpSpMkLst>
            <pc:docMk/>
            <pc:sldMk cId="1816476530" sldId="260"/>
            <ac:grpSpMk id="9" creationId="{9506D4FF-F188-83D7-EF92-BDE2BD7218A8}"/>
          </ac:grpSpMkLst>
        </pc:grpChg>
        <pc:picChg chg="mod">
          <ac:chgData name="Karin" userId="bb03972ebf2a2bf0" providerId="LiveId" clId="{BAADC75E-A5D5-48AB-AA4B-AB603E6A126F}" dt="2023-06-29T16:21:19.697" v="1150"/>
          <ac:picMkLst>
            <pc:docMk/>
            <pc:sldMk cId="1816476530" sldId="260"/>
            <ac:picMk id="10" creationId="{995EF181-2156-217A-19FC-FECDCED983DF}"/>
          </ac:picMkLst>
        </pc:picChg>
        <pc:picChg chg="del">
          <ac:chgData name="Karin" userId="bb03972ebf2a2bf0" providerId="LiveId" clId="{BAADC75E-A5D5-48AB-AA4B-AB603E6A126F}" dt="2023-06-22T12:23:40.257" v="24" actId="478"/>
          <ac:picMkLst>
            <pc:docMk/>
            <pc:sldMk cId="1816476530" sldId="260"/>
            <ac:picMk id="11" creationId="{BCED41F0-0671-06C3-89DB-4B9251B05F87}"/>
          </ac:picMkLst>
        </pc:picChg>
        <pc:picChg chg="del mod">
          <ac:chgData name="Karin" userId="bb03972ebf2a2bf0" providerId="LiveId" clId="{BAADC75E-A5D5-48AB-AA4B-AB603E6A126F}" dt="2023-06-29T16:21:18.616" v="1149" actId="478"/>
          <ac:picMkLst>
            <pc:docMk/>
            <pc:sldMk cId="1816476530" sldId="260"/>
            <ac:picMk id="13" creationId="{F7CB52AA-3F81-7AF8-DF93-8CB95B2AE942}"/>
          </ac:picMkLst>
        </pc:picChg>
        <pc:picChg chg="del mod ord">
          <ac:chgData name="Karin" userId="bb03972ebf2a2bf0" providerId="LiveId" clId="{BAADC75E-A5D5-48AB-AA4B-AB603E6A126F}" dt="2023-06-22T12:33:46.446" v="150" actId="478"/>
          <ac:picMkLst>
            <pc:docMk/>
            <pc:sldMk cId="1816476530" sldId="260"/>
            <ac:picMk id="25" creationId="{642AAECF-2A79-9FDD-97B2-ED6B83A59400}"/>
          </ac:picMkLst>
        </pc:picChg>
        <pc:picChg chg="mod">
          <ac:chgData name="Karin" userId="bb03972ebf2a2bf0" providerId="LiveId" clId="{BAADC75E-A5D5-48AB-AA4B-AB603E6A126F}" dt="2023-06-22T13:25:05.498" v="365" actId="1076"/>
          <ac:picMkLst>
            <pc:docMk/>
            <pc:sldMk cId="1816476530" sldId="260"/>
            <ac:picMk id="26" creationId="{3FEE1980-66C1-EE2A-3190-15C9D80CB717}"/>
          </ac:picMkLst>
        </pc:picChg>
        <pc:inkChg chg="add del">
          <ac:chgData name="Karin" userId="bb03972ebf2a2bf0" providerId="LiveId" clId="{BAADC75E-A5D5-48AB-AA4B-AB603E6A126F}" dt="2023-06-22T13:23:25.318" v="360" actId="9405"/>
          <ac:inkMkLst>
            <pc:docMk/>
            <pc:sldMk cId="1816476530" sldId="260"/>
            <ac:inkMk id="4" creationId="{56C73F6B-D466-D505-F2BC-A77AA9F6F080}"/>
          </ac:inkMkLst>
        </pc:inkChg>
        <pc:cxnChg chg="add del mod">
          <ac:chgData name="Karin" userId="bb03972ebf2a2bf0" providerId="LiveId" clId="{BAADC75E-A5D5-48AB-AA4B-AB603E6A126F}" dt="2023-06-22T13:32:30.774" v="406" actId="478"/>
          <ac:cxnSpMkLst>
            <pc:docMk/>
            <pc:sldMk cId="1816476530" sldId="260"/>
            <ac:cxnSpMk id="6" creationId="{A979928D-3B74-A7F2-1EE3-F90642169053}"/>
          </ac:cxnSpMkLst>
        </pc:cxnChg>
        <pc:cxnChg chg="add del mod">
          <ac:chgData name="Karin" userId="bb03972ebf2a2bf0" providerId="LiveId" clId="{BAADC75E-A5D5-48AB-AA4B-AB603E6A126F}" dt="2023-06-27T13:40:39.223" v="1101"/>
          <ac:cxnSpMkLst>
            <pc:docMk/>
            <pc:sldMk cId="1816476530" sldId="260"/>
            <ac:cxnSpMk id="8" creationId="{B62D1C9A-E163-2DB2-66DE-E747B16A6463}"/>
          </ac:cxnSpMkLst>
        </pc:cxnChg>
        <pc:cxnChg chg="add del mod">
          <ac:chgData name="Karin" userId="bb03972ebf2a2bf0" providerId="LiveId" clId="{BAADC75E-A5D5-48AB-AA4B-AB603E6A126F}" dt="2023-06-27T13:40:39.960" v="1102" actId="478"/>
          <ac:cxnSpMkLst>
            <pc:docMk/>
            <pc:sldMk cId="1816476530" sldId="260"/>
            <ac:cxnSpMk id="14" creationId="{08E4EFE3-7876-E227-E6A3-2DCF7EFEFD2D}"/>
          </ac:cxnSpMkLst>
        </pc:cxnChg>
      </pc:sldChg>
      <pc:sldChg chg="delSp modSp add del mod setBg delDesignElem">
        <pc:chgData name="Karin" userId="bb03972ebf2a2bf0" providerId="LiveId" clId="{BAADC75E-A5D5-48AB-AA4B-AB603E6A126F}" dt="2023-06-22T13:22:42.909" v="358" actId="47"/>
        <pc:sldMkLst>
          <pc:docMk/>
          <pc:sldMk cId="1519940949" sldId="261"/>
        </pc:sldMkLst>
        <pc:spChg chg="del">
          <ac:chgData name="Karin" userId="bb03972ebf2a2bf0" providerId="LiveId" clId="{BAADC75E-A5D5-48AB-AA4B-AB603E6A126F}" dt="2023-06-22T12:52:29.846" v="265"/>
          <ac:spMkLst>
            <pc:docMk/>
            <pc:sldMk cId="1519940949" sldId="261"/>
            <ac:spMk id="31" creationId="{4FF67069-F593-46DA-9C27-B6A20473CFE5}"/>
          </ac:spMkLst>
        </pc:spChg>
        <pc:spChg chg="del">
          <ac:chgData name="Karin" userId="bb03972ebf2a2bf0" providerId="LiveId" clId="{BAADC75E-A5D5-48AB-AA4B-AB603E6A126F}" dt="2023-06-22T12:52:29.846" v="265"/>
          <ac:spMkLst>
            <pc:docMk/>
            <pc:sldMk cId="1519940949" sldId="261"/>
            <ac:spMk id="33" creationId="{72CAE5C1-9A13-4174-B170-9D66BE7B9EAA}"/>
          </ac:spMkLst>
        </pc:spChg>
        <pc:spChg chg="del">
          <ac:chgData name="Karin" userId="bb03972ebf2a2bf0" providerId="LiveId" clId="{BAADC75E-A5D5-48AB-AA4B-AB603E6A126F}" dt="2023-06-22T12:52:29.846" v="265"/>
          <ac:spMkLst>
            <pc:docMk/>
            <pc:sldMk cId="1519940949" sldId="261"/>
            <ac:spMk id="37" creationId="{3852AA7B-18D0-4DE7-9364-A11ECCD8AF33}"/>
          </ac:spMkLst>
        </pc:spChg>
        <pc:picChg chg="mod modCrop">
          <ac:chgData name="Karin" userId="bb03972ebf2a2bf0" providerId="LiveId" clId="{BAADC75E-A5D5-48AB-AA4B-AB603E6A126F}" dt="2023-06-22T12:53:10.938" v="271" actId="1076"/>
          <ac:picMkLst>
            <pc:docMk/>
            <pc:sldMk cId="1519940949" sldId="261"/>
            <ac:picMk id="26" creationId="{3FEE1980-66C1-EE2A-3190-15C9D80CB717}"/>
          </ac:picMkLst>
        </pc:picChg>
        <pc:picChg chg="del">
          <ac:chgData name="Karin" userId="bb03972ebf2a2bf0" providerId="LiveId" clId="{BAADC75E-A5D5-48AB-AA4B-AB603E6A126F}" dt="2023-06-22T12:52:29.846" v="265"/>
          <ac:picMkLst>
            <pc:docMk/>
            <pc:sldMk cId="1519940949" sldId="261"/>
            <ac:picMk id="35" creationId="{162D4572-9A7D-4F5C-8592-71CEDD98A2E7}"/>
          </ac:picMkLst>
        </pc:picChg>
      </pc:sldChg>
      <pc:sldChg chg="new del">
        <pc:chgData name="Karin" userId="bb03972ebf2a2bf0" providerId="LiveId" clId="{BAADC75E-A5D5-48AB-AA4B-AB603E6A126F}" dt="2023-06-22T12:53:25.525" v="273" actId="47"/>
        <pc:sldMkLst>
          <pc:docMk/>
          <pc:sldMk cId="2256452674" sldId="262"/>
        </pc:sldMkLst>
      </pc:sldChg>
      <pc:sldChg chg="addSp delSp modSp add del mod">
        <pc:chgData name="Karin" userId="bb03972ebf2a2bf0" providerId="LiveId" clId="{BAADC75E-A5D5-48AB-AA4B-AB603E6A126F}" dt="2023-06-22T13:30:14.959" v="396" actId="47"/>
        <pc:sldMkLst>
          <pc:docMk/>
          <pc:sldMk cId="2730849310" sldId="262"/>
        </pc:sldMkLst>
        <pc:spChg chg="mod">
          <ac:chgData name="Karin" userId="bb03972ebf2a2bf0" providerId="LiveId" clId="{BAADC75E-A5D5-48AB-AA4B-AB603E6A126F}" dt="2023-06-22T13:16:42.116" v="354" actId="2711"/>
          <ac:spMkLst>
            <pc:docMk/>
            <pc:sldMk cId="2730849310" sldId="262"/>
            <ac:spMk id="2" creationId="{147C68C8-2735-85B8-28E6-3061670648D8}"/>
          </ac:spMkLst>
        </pc:spChg>
        <pc:spChg chg="mod">
          <ac:chgData name="Karin" userId="bb03972ebf2a2bf0" providerId="LiveId" clId="{BAADC75E-A5D5-48AB-AA4B-AB603E6A126F}" dt="2023-06-22T13:20:23.441" v="356" actId="2711"/>
          <ac:spMkLst>
            <pc:docMk/>
            <pc:sldMk cId="2730849310" sldId="262"/>
            <ac:spMk id="3" creationId="{80433860-22A2-D39F-8D9D-4E16CEE1ED04}"/>
          </ac:spMkLst>
        </pc:spChg>
        <pc:picChg chg="add mod">
          <ac:chgData name="Karin" userId="bb03972ebf2a2bf0" providerId="LiveId" clId="{BAADC75E-A5D5-48AB-AA4B-AB603E6A126F}" dt="2023-06-22T13:16:30.512" v="353" actId="14100"/>
          <ac:picMkLst>
            <pc:docMk/>
            <pc:sldMk cId="2730849310" sldId="262"/>
            <ac:picMk id="4" creationId="{C119D391-ADB6-B5AA-948F-18CC8DE6ECB9}"/>
          </ac:picMkLst>
        </pc:picChg>
        <pc:picChg chg="add del mod">
          <ac:chgData name="Karin" userId="bb03972ebf2a2bf0" providerId="LiveId" clId="{BAADC75E-A5D5-48AB-AA4B-AB603E6A126F}" dt="2023-06-22T12:56:31.411" v="284" actId="478"/>
          <ac:picMkLst>
            <pc:docMk/>
            <pc:sldMk cId="2730849310" sldId="262"/>
            <ac:picMk id="6" creationId="{5EB6A5AF-AC7A-CE0F-F6FB-9B1F90D222AE}"/>
          </ac:picMkLst>
        </pc:picChg>
        <pc:picChg chg="add mod">
          <ac:chgData name="Karin" userId="bb03972ebf2a2bf0" providerId="LiveId" clId="{BAADC75E-A5D5-48AB-AA4B-AB603E6A126F}" dt="2023-06-22T13:21:34.353" v="357" actId="1076"/>
          <ac:picMkLst>
            <pc:docMk/>
            <pc:sldMk cId="2730849310" sldId="262"/>
            <ac:picMk id="8" creationId="{3E7BFDCF-28D4-2744-E0F8-5A155E7F2273}"/>
          </ac:picMkLst>
        </pc:picChg>
        <pc:picChg chg="add del mod">
          <ac:chgData name="Karin" userId="bb03972ebf2a2bf0" providerId="LiveId" clId="{BAADC75E-A5D5-48AB-AA4B-AB603E6A126F}" dt="2023-06-22T13:04:22.433" v="298" actId="478"/>
          <ac:picMkLst>
            <pc:docMk/>
            <pc:sldMk cId="2730849310" sldId="262"/>
            <ac:picMk id="10" creationId="{D2343583-9DE8-F73C-64B7-130F4FF01963}"/>
          </ac:picMkLst>
        </pc:picChg>
        <pc:picChg chg="mod ord">
          <ac:chgData name="Karin" userId="bb03972ebf2a2bf0" providerId="LiveId" clId="{BAADC75E-A5D5-48AB-AA4B-AB603E6A126F}" dt="2023-06-22T13:11:31.001" v="334" actId="1076"/>
          <ac:picMkLst>
            <pc:docMk/>
            <pc:sldMk cId="2730849310" sldId="262"/>
            <ac:picMk id="11" creationId="{BCED41F0-0671-06C3-89DB-4B9251B05F87}"/>
          </ac:picMkLst>
        </pc:picChg>
        <pc:picChg chg="del">
          <ac:chgData name="Karin" userId="bb03972ebf2a2bf0" providerId="LiveId" clId="{BAADC75E-A5D5-48AB-AA4B-AB603E6A126F}" dt="2023-06-22T12:57:48.928" v="290" actId="478"/>
          <ac:picMkLst>
            <pc:docMk/>
            <pc:sldMk cId="2730849310" sldId="262"/>
            <ac:picMk id="25" creationId="{642AAECF-2A79-9FDD-97B2-ED6B83A59400}"/>
          </ac:picMkLst>
        </pc:picChg>
        <pc:picChg chg="del">
          <ac:chgData name="Karin" userId="bb03972ebf2a2bf0" providerId="LiveId" clId="{BAADC75E-A5D5-48AB-AA4B-AB603E6A126F}" dt="2023-06-22T12:53:50.911" v="275" actId="478"/>
          <ac:picMkLst>
            <pc:docMk/>
            <pc:sldMk cId="2730849310" sldId="262"/>
            <ac:picMk id="26" creationId="{3FEE1980-66C1-EE2A-3190-15C9D80CB717}"/>
          </ac:picMkLst>
        </pc:picChg>
      </pc:sldChg>
      <pc:sldChg chg="addSp delSp modSp add mod">
        <pc:chgData name="Karin" userId="bb03972ebf2a2bf0" providerId="LiveId" clId="{BAADC75E-A5D5-48AB-AA4B-AB603E6A126F}" dt="2023-06-29T16:20:48.438" v="1146" actId="164"/>
        <pc:sldMkLst>
          <pc:docMk/>
          <pc:sldMk cId="1754429837" sldId="263"/>
        </pc:sldMkLst>
        <pc:spChg chg="ord">
          <ac:chgData name="Karin" userId="bb03972ebf2a2bf0" providerId="LiveId" clId="{BAADC75E-A5D5-48AB-AA4B-AB603E6A126F}" dt="2023-06-29T16:17:25.277" v="1142" actId="166"/>
          <ac:spMkLst>
            <pc:docMk/>
            <pc:sldMk cId="1754429837" sldId="263"/>
            <ac:spMk id="2" creationId="{147C68C8-2735-85B8-28E6-3061670648D8}"/>
          </ac:spMkLst>
        </pc:spChg>
        <pc:spChg chg="ord">
          <ac:chgData name="Karin" userId="bb03972ebf2a2bf0" providerId="LiveId" clId="{BAADC75E-A5D5-48AB-AA4B-AB603E6A126F}" dt="2023-06-29T16:17:32.979" v="1143" actId="166"/>
          <ac:spMkLst>
            <pc:docMk/>
            <pc:sldMk cId="1754429837" sldId="263"/>
            <ac:spMk id="3" creationId="{80433860-22A2-D39F-8D9D-4E16CEE1ED04}"/>
          </ac:spMkLst>
        </pc:spChg>
        <pc:spChg chg="add">
          <ac:chgData name="Karin" userId="bb03972ebf2a2bf0" providerId="LiveId" clId="{BAADC75E-A5D5-48AB-AA4B-AB603E6A126F}" dt="2023-06-29T16:15:17.357" v="1122"/>
          <ac:spMkLst>
            <pc:docMk/>
            <pc:sldMk cId="1754429837" sldId="263"/>
            <ac:spMk id="5" creationId="{5022F2C4-B73C-CDB0-D308-F4847F4C439B}"/>
          </ac:spMkLst>
        </pc:spChg>
        <pc:spChg chg="add mod">
          <ac:chgData name="Karin" userId="bb03972ebf2a2bf0" providerId="LiveId" clId="{BAADC75E-A5D5-48AB-AA4B-AB603E6A126F}" dt="2023-06-29T16:20:48.438" v="1146" actId="164"/>
          <ac:spMkLst>
            <pc:docMk/>
            <pc:sldMk cId="1754429837" sldId="263"/>
            <ac:spMk id="6" creationId="{79C61C08-FD56-3794-94D3-A82A49209F04}"/>
          </ac:spMkLst>
        </pc:spChg>
        <pc:grpChg chg="add mod">
          <ac:chgData name="Karin" userId="bb03972ebf2a2bf0" providerId="LiveId" clId="{BAADC75E-A5D5-48AB-AA4B-AB603E6A126F}" dt="2023-06-29T16:20:48.438" v="1146" actId="164"/>
          <ac:grpSpMkLst>
            <pc:docMk/>
            <pc:sldMk cId="1754429837" sldId="263"/>
            <ac:grpSpMk id="7" creationId="{BDBAFDFA-F50D-449C-62DA-9EADE5B60AB2}"/>
          </ac:grpSpMkLst>
        </pc:grpChg>
        <pc:picChg chg="add mod ord">
          <ac:chgData name="Karin" userId="bb03972ebf2a2bf0" providerId="LiveId" clId="{BAADC75E-A5D5-48AB-AA4B-AB603E6A126F}" dt="2023-06-29T16:17:16.274" v="1141" actId="167"/>
          <ac:picMkLst>
            <pc:docMk/>
            <pc:sldMk cId="1754429837" sldId="263"/>
            <ac:picMk id="4" creationId="{B6A05DC6-99F3-713D-1DEC-F430EB6D885E}"/>
          </ac:picMkLst>
        </pc:picChg>
        <pc:picChg chg="add del mod">
          <ac:chgData name="Karin" userId="bb03972ebf2a2bf0" providerId="LiveId" clId="{BAADC75E-A5D5-48AB-AA4B-AB603E6A126F}" dt="2023-06-29T16:15:39.764" v="1126" actId="478"/>
          <ac:picMkLst>
            <pc:docMk/>
            <pc:sldMk cId="1754429837" sldId="263"/>
            <ac:picMk id="13" creationId="{F7CB52AA-3F81-7AF8-DF93-8CB95B2AE942}"/>
          </ac:picMkLst>
        </pc:picChg>
        <pc:picChg chg="del">
          <ac:chgData name="Karin" userId="bb03972ebf2a2bf0" providerId="LiveId" clId="{BAADC75E-A5D5-48AB-AA4B-AB603E6A126F}" dt="2023-06-22T13:12:06.717" v="336" actId="478"/>
          <ac:picMkLst>
            <pc:docMk/>
            <pc:sldMk cId="1754429837" sldId="263"/>
            <ac:picMk id="25" creationId="{642AAECF-2A79-9FDD-97B2-ED6B83A59400}"/>
          </ac:picMkLst>
        </pc:picChg>
        <pc:picChg chg="add mod">
          <ac:chgData name="Karin" userId="bb03972ebf2a2bf0" providerId="LiveId" clId="{BAADC75E-A5D5-48AB-AA4B-AB603E6A126F}" dt="2023-06-29T16:20:48.438" v="1146" actId="164"/>
          <ac:picMkLst>
            <pc:docMk/>
            <pc:sldMk cId="1754429837" sldId="263"/>
            <ac:picMk id="2049" creationId="{164CEFCC-61EB-92BB-6369-DB299F19380B}"/>
          </ac:picMkLst>
        </pc:picChg>
      </pc:sldChg>
      <pc:sldChg chg="modSp add del mod">
        <pc:chgData name="Karin" userId="bb03972ebf2a2bf0" providerId="LiveId" clId="{BAADC75E-A5D5-48AB-AA4B-AB603E6A126F}" dt="2023-06-27T13:42:36.755" v="1105" actId="47"/>
        <pc:sldMkLst>
          <pc:docMk/>
          <pc:sldMk cId="2129363723" sldId="264"/>
        </pc:sldMkLst>
        <pc:spChg chg="mod">
          <ac:chgData name="Karin" userId="bb03972ebf2a2bf0" providerId="LiveId" clId="{BAADC75E-A5D5-48AB-AA4B-AB603E6A126F}" dt="2023-06-22T13:49:55.905" v="664" actId="255"/>
          <ac:spMkLst>
            <pc:docMk/>
            <pc:sldMk cId="2129363723" sldId="264"/>
            <ac:spMk id="2" creationId="{147C68C8-2735-85B8-28E6-3061670648D8}"/>
          </ac:spMkLst>
        </pc:spChg>
        <pc:spChg chg="mod">
          <ac:chgData name="Karin" userId="bb03972ebf2a2bf0" providerId="LiveId" clId="{BAADC75E-A5D5-48AB-AA4B-AB603E6A126F}" dt="2023-06-22T13:50:38.936" v="675" actId="20577"/>
          <ac:spMkLst>
            <pc:docMk/>
            <pc:sldMk cId="2129363723" sldId="264"/>
            <ac:spMk id="3" creationId="{80433860-22A2-D39F-8D9D-4E16CEE1ED04}"/>
          </ac:spMkLst>
        </pc:spChg>
        <pc:spChg chg="mod">
          <ac:chgData name="Karin" userId="bb03972ebf2a2bf0" providerId="LiveId" clId="{BAADC75E-A5D5-48AB-AA4B-AB603E6A126F}" dt="2023-06-22T13:49:56.784" v="665" actId="1076"/>
          <ac:spMkLst>
            <pc:docMk/>
            <pc:sldMk cId="2129363723" sldId="264"/>
            <ac:spMk id="18" creationId="{6A51FBA4-71F3-CBFF-FCFE-2A5351B4EC9D}"/>
          </ac:spMkLst>
        </pc:spChg>
      </pc:sldChg>
      <pc:sldChg chg="addSp delSp modSp add mod setBg delDesignElem">
        <pc:chgData name="Karin" userId="bb03972ebf2a2bf0" providerId="LiveId" clId="{BAADC75E-A5D5-48AB-AA4B-AB603E6A126F}" dt="2023-06-29T17:30:52.801" v="1658" actId="20577"/>
        <pc:sldMkLst>
          <pc:docMk/>
          <pc:sldMk cId="55860883" sldId="265"/>
        </pc:sldMkLst>
        <pc:spChg chg="mod">
          <ac:chgData name="Karin" userId="bb03972ebf2a2bf0" providerId="LiveId" clId="{BAADC75E-A5D5-48AB-AA4B-AB603E6A126F}" dt="2023-06-29T17:09:56.182" v="1590" actId="1076"/>
          <ac:spMkLst>
            <pc:docMk/>
            <pc:sldMk cId="55860883" sldId="265"/>
            <ac:spMk id="2" creationId="{147C68C8-2735-85B8-28E6-3061670648D8}"/>
          </ac:spMkLst>
        </pc:spChg>
        <pc:spChg chg="mod">
          <ac:chgData name="Karin" userId="bb03972ebf2a2bf0" providerId="LiveId" clId="{BAADC75E-A5D5-48AB-AA4B-AB603E6A126F}" dt="2023-06-27T13:33:15.223" v="967" actId="20577"/>
          <ac:spMkLst>
            <pc:docMk/>
            <pc:sldMk cId="55860883" sldId="265"/>
            <ac:spMk id="3" creationId="{80433860-22A2-D39F-8D9D-4E16CEE1ED04}"/>
          </ac:spMkLst>
        </pc:spChg>
        <pc:spChg chg="mod">
          <ac:chgData name="Karin" userId="bb03972ebf2a2bf0" providerId="LiveId" clId="{BAADC75E-A5D5-48AB-AA4B-AB603E6A126F}" dt="2023-06-29T16:21:27.184" v="1152"/>
          <ac:spMkLst>
            <pc:docMk/>
            <pc:sldMk cId="55860883" sldId="265"/>
            <ac:spMk id="6" creationId="{2970EFD8-BFF2-0040-3441-59459BBEBD75}"/>
          </ac:spMkLst>
        </pc:spChg>
        <pc:spChg chg="mod">
          <ac:chgData name="Karin" userId="bb03972ebf2a2bf0" providerId="LiveId" clId="{BAADC75E-A5D5-48AB-AA4B-AB603E6A126F}" dt="2023-06-29T17:30:52.801" v="1658" actId="20577"/>
          <ac:spMkLst>
            <pc:docMk/>
            <pc:sldMk cId="55860883" sldId="265"/>
            <ac:spMk id="17" creationId="{9896352D-EF8F-53DF-D7FC-3E876E93561F}"/>
          </ac:spMkLst>
        </pc:spChg>
        <pc:spChg chg="del">
          <ac:chgData name="Karin" userId="bb03972ebf2a2bf0" providerId="LiveId" clId="{BAADC75E-A5D5-48AB-AA4B-AB603E6A126F}" dt="2023-06-27T13:33:42.039" v="974" actId="478"/>
          <ac:spMkLst>
            <pc:docMk/>
            <pc:sldMk cId="55860883" sldId="265"/>
            <ac:spMk id="18" creationId="{6A51FBA4-71F3-CBFF-FCFE-2A5351B4EC9D}"/>
          </ac:spMkLst>
        </pc:spChg>
        <pc:spChg chg="del">
          <ac:chgData name="Karin" userId="bb03972ebf2a2bf0" providerId="LiveId" clId="{BAADC75E-A5D5-48AB-AA4B-AB603E6A126F}" dt="2023-06-22T14:01:48.114" v="681"/>
          <ac:spMkLst>
            <pc:docMk/>
            <pc:sldMk cId="55860883" sldId="265"/>
            <ac:spMk id="31" creationId="{4FF67069-F593-46DA-9C27-B6A20473CFE5}"/>
          </ac:spMkLst>
        </pc:spChg>
        <pc:spChg chg="del">
          <ac:chgData name="Karin" userId="bb03972ebf2a2bf0" providerId="LiveId" clId="{BAADC75E-A5D5-48AB-AA4B-AB603E6A126F}" dt="2023-06-22T14:01:48.114" v="681"/>
          <ac:spMkLst>
            <pc:docMk/>
            <pc:sldMk cId="55860883" sldId="265"/>
            <ac:spMk id="33" creationId="{72CAE5C1-9A13-4174-B170-9D66BE7B9EAA}"/>
          </ac:spMkLst>
        </pc:spChg>
        <pc:spChg chg="del">
          <ac:chgData name="Karin" userId="bb03972ebf2a2bf0" providerId="LiveId" clId="{BAADC75E-A5D5-48AB-AA4B-AB603E6A126F}" dt="2023-06-22T14:01:48.114" v="681"/>
          <ac:spMkLst>
            <pc:docMk/>
            <pc:sldMk cId="55860883" sldId="265"/>
            <ac:spMk id="37" creationId="{3852AA7B-18D0-4DE7-9364-A11ECCD8AF33}"/>
          </ac:spMkLst>
        </pc:spChg>
        <pc:grpChg chg="add mod">
          <ac:chgData name="Karin" userId="bb03972ebf2a2bf0" providerId="LiveId" clId="{BAADC75E-A5D5-48AB-AA4B-AB603E6A126F}" dt="2023-06-29T16:21:27.184" v="1152"/>
          <ac:grpSpMkLst>
            <pc:docMk/>
            <pc:sldMk cId="55860883" sldId="265"/>
            <ac:grpSpMk id="4" creationId="{D22B7B58-79FC-FD00-46AB-8A22B9EC768A}"/>
          </ac:grpSpMkLst>
        </pc:grpChg>
        <pc:picChg chg="mod">
          <ac:chgData name="Karin" userId="bb03972ebf2a2bf0" providerId="LiveId" clId="{BAADC75E-A5D5-48AB-AA4B-AB603E6A126F}" dt="2023-06-29T16:21:27.184" v="1152"/>
          <ac:picMkLst>
            <pc:docMk/>
            <pc:sldMk cId="55860883" sldId="265"/>
            <ac:picMk id="5" creationId="{F4E93AB4-D557-C65C-4D92-4DF561A02213}"/>
          </ac:picMkLst>
        </pc:picChg>
        <pc:picChg chg="del">
          <ac:chgData name="Karin" userId="bb03972ebf2a2bf0" providerId="LiveId" clId="{BAADC75E-A5D5-48AB-AA4B-AB603E6A126F}" dt="2023-06-29T16:21:25.729" v="1151" actId="478"/>
          <ac:picMkLst>
            <pc:docMk/>
            <pc:sldMk cId="55860883" sldId="265"/>
            <ac:picMk id="13" creationId="{F7CB52AA-3F81-7AF8-DF93-8CB95B2AE942}"/>
          </ac:picMkLst>
        </pc:picChg>
        <pc:picChg chg="del">
          <ac:chgData name="Karin" userId="bb03972ebf2a2bf0" providerId="LiveId" clId="{BAADC75E-A5D5-48AB-AA4B-AB603E6A126F}" dt="2023-06-22T14:01:48.114" v="681"/>
          <ac:picMkLst>
            <pc:docMk/>
            <pc:sldMk cId="55860883" sldId="265"/>
            <ac:picMk id="35" creationId="{162D4572-9A7D-4F5C-8592-71CEDD98A2E7}"/>
          </ac:picMkLst>
        </pc:picChg>
        <pc:cxnChg chg="mod">
          <ac:chgData name="Karin" userId="bb03972ebf2a2bf0" providerId="LiveId" clId="{BAADC75E-A5D5-48AB-AA4B-AB603E6A126F}" dt="2023-06-29T17:10:01.797" v="1591" actId="1076"/>
          <ac:cxnSpMkLst>
            <pc:docMk/>
            <pc:sldMk cId="55860883" sldId="265"/>
            <ac:cxnSpMk id="14" creationId="{08E4EFE3-7876-E227-E6A3-2DCF7EFEFD2D}"/>
          </ac:cxnSpMkLst>
        </pc:cxnChg>
      </pc:sldChg>
      <pc:sldChg chg="addSp delSp modSp add mod">
        <pc:chgData name="Karin" userId="bb03972ebf2a2bf0" providerId="LiveId" clId="{BAADC75E-A5D5-48AB-AA4B-AB603E6A126F}" dt="2023-06-29T17:34:12.512" v="1676" actId="20577"/>
        <pc:sldMkLst>
          <pc:docMk/>
          <pc:sldMk cId="2728863323" sldId="266"/>
        </pc:sldMkLst>
        <pc:spChg chg="del mod">
          <ac:chgData name="Karin" userId="bb03972ebf2a2bf0" providerId="LiveId" clId="{BAADC75E-A5D5-48AB-AA4B-AB603E6A126F}" dt="2023-06-29T17:07:02.022" v="1553" actId="478"/>
          <ac:spMkLst>
            <pc:docMk/>
            <pc:sldMk cId="2728863323" sldId="266"/>
            <ac:spMk id="2" creationId="{147C68C8-2735-85B8-28E6-3061670648D8}"/>
          </ac:spMkLst>
        </pc:spChg>
        <pc:spChg chg="mod">
          <ac:chgData name="Karin" userId="bb03972ebf2a2bf0" providerId="LiveId" clId="{BAADC75E-A5D5-48AB-AA4B-AB603E6A126F}" dt="2023-06-22T14:17:04.977" v="813" actId="255"/>
          <ac:spMkLst>
            <pc:docMk/>
            <pc:sldMk cId="2728863323" sldId="266"/>
            <ac:spMk id="3" creationId="{80433860-22A2-D39F-8D9D-4E16CEE1ED04}"/>
          </ac:spMkLst>
        </pc:spChg>
        <pc:spChg chg="mod">
          <ac:chgData name="Karin" userId="bb03972ebf2a2bf0" providerId="LiveId" clId="{BAADC75E-A5D5-48AB-AA4B-AB603E6A126F}" dt="2023-06-29T16:21:11.789" v="1148"/>
          <ac:spMkLst>
            <pc:docMk/>
            <pc:sldMk cId="2728863323" sldId="266"/>
            <ac:spMk id="6" creationId="{AF1EA20C-75DF-CCCC-20FD-D7E6595233CF}"/>
          </ac:spMkLst>
        </pc:spChg>
        <pc:spChg chg="add del mod">
          <ac:chgData name="Karin" userId="bb03972ebf2a2bf0" providerId="LiveId" clId="{BAADC75E-A5D5-48AB-AA4B-AB603E6A126F}" dt="2023-06-29T17:07:28.711" v="1562" actId="478"/>
          <ac:spMkLst>
            <pc:docMk/>
            <pc:sldMk cId="2728863323" sldId="266"/>
            <ac:spMk id="8" creationId="{3774B387-21B5-8B58-65DE-A0D25E370A71}"/>
          </ac:spMkLst>
        </pc:spChg>
        <pc:spChg chg="add mod">
          <ac:chgData name="Karin" userId="bb03972ebf2a2bf0" providerId="LiveId" clId="{BAADC75E-A5D5-48AB-AA4B-AB603E6A126F}" dt="2023-06-29T17:34:12.512" v="1676" actId="20577"/>
          <ac:spMkLst>
            <pc:docMk/>
            <pc:sldMk cId="2728863323" sldId="266"/>
            <ac:spMk id="9" creationId="{3F2D1D7D-765A-3090-80A1-1E9DA68619CE}"/>
          </ac:spMkLst>
        </pc:spChg>
        <pc:spChg chg="mod">
          <ac:chgData name="Karin" userId="bb03972ebf2a2bf0" providerId="LiveId" clId="{BAADC75E-A5D5-48AB-AA4B-AB603E6A126F}" dt="2023-06-22T14:21:06.870" v="892" actId="1076"/>
          <ac:spMkLst>
            <pc:docMk/>
            <pc:sldMk cId="2728863323" sldId="266"/>
            <ac:spMk id="17" creationId="{9896352D-EF8F-53DF-D7FC-3E876E93561F}"/>
          </ac:spMkLst>
        </pc:spChg>
        <pc:spChg chg="del">
          <ac:chgData name="Karin" userId="bb03972ebf2a2bf0" providerId="LiveId" clId="{BAADC75E-A5D5-48AB-AA4B-AB603E6A126F}" dt="2023-06-22T14:15:23.505" v="797" actId="478"/>
          <ac:spMkLst>
            <pc:docMk/>
            <pc:sldMk cId="2728863323" sldId="266"/>
            <ac:spMk id="18" creationId="{6A51FBA4-71F3-CBFF-FCFE-2A5351B4EC9D}"/>
          </ac:spMkLst>
        </pc:spChg>
        <pc:grpChg chg="add mod">
          <ac:chgData name="Karin" userId="bb03972ebf2a2bf0" providerId="LiveId" clId="{BAADC75E-A5D5-48AB-AA4B-AB603E6A126F}" dt="2023-06-29T16:21:11.789" v="1148"/>
          <ac:grpSpMkLst>
            <pc:docMk/>
            <pc:sldMk cId="2728863323" sldId="266"/>
            <ac:grpSpMk id="4" creationId="{9F416AD8-1844-E50D-4A02-79ACE5EF7372}"/>
          </ac:grpSpMkLst>
        </pc:grpChg>
        <pc:picChg chg="mod">
          <ac:chgData name="Karin" userId="bb03972ebf2a2bf0" providerId="LiveId" clId="{BAADC75E-A5D5-48AB-AA4B-AB603E6A126F}" dt="2023-06-29T16:21:11.789" v="1148"/>
          <ac:picMkLst>
            <pc:docMk/>
            <pc:sldMk cId="2728863323" sldId="266"/>
            <ac:picMk id="5" creationId="{909EBB8A-D659-DCE6-024D-0D88E3B27796}"/>
          </ac:picMkLst>
        </pc:picChg>
        <pc:picChg chg="del">
          <ac:chgData name="Karin" userId="bb03972ebf2a2bf0" providerId="LiveId" clId="{BAADC75E-A5D5-48AB-AA4B-AB603E6A126F}" dt="2023-06-29T16:21:10.903" v="1147" actId="478"/>
          <ac:picMkLst>
            <pc:docMk/>
            <pc:sldMk cId="2728863323" sldId="266"/>
            <ac:picMk id="13" creationId="{F7CB52AA-3F81-7AF8-DF93-8CB95B2AE942}"/>
          </ac:picMkLst>
        </pc:picChg>
        <pc:cxnChg chg="add mod">
          <ac:chgData name="Karin" userId="bb03972ebf2a2bf0" providerId="LiveId" clId="{BAADC75E-A5D5-48AB-AA4B-AB603E6A126F}" dt="2023-06-29T17:07:08.921" v="1555"/>
          <ac:cxnSpMkLst>
            <pc:docMk/>
            <pc:sldMk cId="2728863323" sldId="266"/>
            <ac:cxnSpMk id="10" creationId="{688C8822-8B8A-B9DB-D25E-DEC99717273E}"/>
          </ac:cxnSpMkLst>
        </pc:cxnChg>
        <pc:cxnChg chg="del mod">
          <ac:chgData name="Karin" userId="bb03972ebf2a2bf0" providerId="LiveId" clId="{BAADC75E-A5D5-48AB-AA4B-AB603E6A126F}" dt="2023-06-29T17:07:04.826" v="1554" actId="478"/>
          <ac:cxnSpMkLst>
            <pc:docMk/>
            <pc:sldMk cId="2728863323" sldId="266"/>
            <ac:cxnSpMk id="14" creationId="{08E4EFE3-7876-E227-E6A3-2DCF7EFEFD2D}"/>
          </ac:cxnSpMkLst>
        </pc:cxnChg>
      </pc:sldChg>
      <pc:sldChg chg="addSp delSp modSp add mod ord">
        <pc:chgData name="Karin" userId="bb03972ebf2a2bf0" providerId="LiveId" clId="{BAADC75E-A5D5-48AB-AA4B-AB603E6A126F}" dt="2023-06-29T17:10:19.421" v="1593" actId="1076"/>
        <pc:sldMkLst>
          <pc:docMk/>
          <pc:sldMk cId="3388658666" sldId="267"/>
        </pc:sldMkLst>
        <pc:spChg chg="mod">
          <ac:chgData name="Karin" userId="bb03972ebf2a2bf0" providerId="LiveId" clId="{BAADC75E-A5D5-48AB-AA4B-AB603E6A126F}" dt="2023-06-29T17:10:14.782" v="1592" actId="1076"/>
          <ac:spMkLst>
            <pc:docMk/>
            <pc:sldMk cId="3388658666" sldId="267"/>
            <ac:spMk id="2" creationId="{147C68C8-2735-85B8-28E6-3061670648D8}"/>
          </ac:spMkLst>
        </pc:spChg>
        <pc:spChg chg="mod">
          <ac:chgData name="Karin" userId="bb03972ebf2a2bf0" providerId="LiveId" clId="{BAADC75E-A5D5-48AB-AA4B-AB603E6A126F}" dt="2023-06-29T16:21:39.771" v="1156"/>
          <ac:spMkLst>
            <pc:docMk/>
            <pc:sldMk cId="3388658666" sldId="267"/>
            <ac:spMk id="6" creationId="{B125CE93-0C6D-D638-C20B-5104078D0C01}"/>
          </ac:spMkLst>
        </pc:spChg>
        <pc:grpChg chg="add mod">
          <ac:chgData name="Karin" userId="bb03972ebf2a2bf0" providerId="LiveId" clId="{BAADC75E-A5D5-48AB-AA4B-AB603E6A126F}" dt="2023-06-29T16:21:39.771" v="1156"/>
          <ac:grpSpMkLst>
            <pc:docMk/>
            <pc:sldMk cId="3388658666" sldId="267"/>
            <ac:grpSpMk id="4" creationId="{F7087FED-E5C5-0A4A-66B7-B2C1962A4081}"/>
          </ac:grpSpMkLst>
        </pc:grpChg>
        <pc:picChg chg="mod">
          <ac:chgData name="Karin" userId="bb03972ebf2a2bf0" providerId="LiveId" clId="{BAADC75E-A5D5-48AB-AA4B-AB603E6A126F}" dt="2023-06-29T16:21:39.771" v="1156"/>
          <ac:picMkLst>
            <pc:docMk/>
            <pc:sldMk cId="3388658666" sldId="267"/>
            <ac:picMk id="5" creationId="{6BE3B030-7143-6E0E-867F-1BDCDBC49586}"/>
          </ac:picMkLst>
        </pc:picChg>
        <pc:picChg chg="del">
          <ac:chgData name="Karin" userId="bb03972ebf2a2bf0" providerId="LiveId" clId="{BAADC75E-A5D5-48AB-AA4B-AB603E6A126F}" dt="2023-06-29T16:21:39.173" v="1155" actId="478"/>
          <ac:picMkLst>
            <pc:docMk/>
            <pc:sldMk cId="3388658666" sldId="267"/>
            <ac:picMk id="13" creationId="{F7CB52AA-3F81-7AF8-DF93-8CB95B2AE942}"/>
          </ac:picMkLst>
        </pc:picChg>
        <pc:cxnChg chg="mod">
          <ac:chgData name="Karin" userId="bb03972ebf2a2bf0" providerId="LiveId" clId="{BAADC75E-A5D5-48AB-AA4B-AB603E6A126F}" dt="2023-06-29T17:10:19.421" v="1593" actId="1076"/>
          <ac:cxnSpMkLst>
            <pc:docMk/>
            <pc:sldMk cId="3388658666" sldId="267"/>
            <ac:cxnSpMk id="14" creationId="{08E4EFE3-7876-E227-E6A3-2DCF7EFEFD2D}"/>
          </ac:cxnSpMkLst>
        </pc:cxnChg>
      </pc:sldChg>
      <pc:sldChg chg="addSp delSp modSp add mod ord">
        <pc:chgData name="Karin" userId="bb03972ebf2a2bf0" providerId="LiveId" clId="{BAADC75E-A5D5-48AB-AA4B-AB603E6A126F}" dt="2023-06-29T19:33:03.843" v="1781" actId="20577"/>
        <pc:sldMkLst>
          <pc:docMk/>
          <pc:sldMk cId="4004857315" sldId="268"/>
        </pc:sldMkLst>
        <pc:spChg chg="mod">
          <ac:chgData name="Karin" userId="bb03972ebf2a2bf0" providerId="LiveId" clId="{BAADC75E-A5D5-48AB-AA4B-AB603E6A126F}" dt="2023-06-29T19:31:49.256" v="1779" actId="790"/>
          <ac:spMkLst>
            <pc:docMk/>
            <pc:sldMk cId="4004857315" sldId="268"/>
            <ac:spMk id="4" creationId="{465CA490-62F6-2EE3-7875-C415203E3144}"/>
          </ac:spMkLst>
        </pc:spChg>
        <pc:spChg chg="mod">
          <ac:chgData name="Karin" userId="bb03972ebf2a2bf0" providerId="LiveId" clId="{BAADC75E-A5D5-48AB-AA4B-AB603E6A126F}" dt="2023-06-29T16:21:32.366" v="1154"/>
          <ac:spMkLst>
            <pc:docMk/>
            <pc:sldMk cId="4004857315" sldId="268"/>
            <ac:spMk id="6" creationId="{A1043259-BEF3-F454-78BA-82B7A5C35042}"/>
          </ac:spMkLst>
        </pc:spChg>
        <pc:spChg chg="mod">
          <ac:chgData name="Karin" userId="bb03972ebf2a2bf0" providerId="LiveId" clId="{BAADC75E-A5D5-48AB-AA4B-AB603E6A126F}" dt="2023-06-29T19:33:03.843" v="1781" actId="20577"/>
          <ac:spMkLst>
            <pc:docMk/>
            <pc:sldMk cId="4004857315" sldId="268"/>
            <ac:spMk id="18" creationId="{6A51FBA4-71F3-CBFF-FCFE-2A5351B4EC9D}"/>
          </ac:spMkLst>
        </pc:spChg>
        <pc:grpChg chg="add mod">
          <ac:chgData name="Karin" userId="bb03972ebf2a2bf0" providerId="LiveId" clId="{BAADC75E-A5D5-48AB-AA4B-AB603E6A126F}" dt="2023-06-29T16:21:32.366" v="1154"/>
          <ac:grpSpMkLst>
            <pc:docMk/>
            <pc:sldMk cId="4004857315" sldId="268"/>
            <ac:grpSpMk id="3" creationId="{E41BC475-6BD0-6380-25EA-F1E9FC4AABCF}"/>
          </ac:grpSpMkLst>
        </pc:grpChg>
        <pc:picChg chg="mod">
          <ac:chgData name="Karin" userId="bb03972ebf2a2bf0" providerId="LiveId" clId="{BAADC75E-A5D5-48AB-AA4B-AB603E6A126F}" dt="2023-06-29T16:21:32.366" v="1154"/>
          <ac:picMkLst>
            <pc:docMk/>
            <pc:sldMk cId="4004857315" sldId="268"/>
            <ac:picMk id="5" creationId="{9B732766-1A9F-43B3-3C92-2EFF3C8BC3F4}"/>
          </ac:picMkLst>
        </pc:picChg>
        <pc:picChg chg="del">
          <ac:chgData name="Karin" userId="bb03972ebf2a2bf0" providerId="LiveId" clId="{BAADC75E-A5D5-48AB-AA4B-AB603E6A126F}" dt="2023-06-29T16:21:31.577" v="1153" actId="478"/>
          <ac:picMkLst>
            <pc:docMk/>
            <pc:sldMk cId="4004857315" sldId="268"/>
            <ac:picMk id="13" creationId="{F7CB52AA-3F81-7AF8-DF93-8CB95B2AE942}"/>
          </ac:picMkLst>
        </pc:picChg>
      </pc:sldChg>
      <pc:sldChg chg="new del">
        <pc:chgData name="Karin" userId="bb03972ebf2a2bf0" providerId="LiveId" clId="{BAADC75E-A5D5-48AB-AA4B-AB603E6A126F}" dt="2023-06-29T16:21:53.522" v="1158" actId="47"/>
        <pc:sldMkLst>
          <pc:docMk/>
          <pc:sldMk cId="1318553445" sldId="269"/>
        </pc:sldMkLst>
      </pc:sldChg>
      <pc:sldChg chg="addSp delSp modSp add mod">
        <pc:chgData name="Karin" userId="bb03972ebf2a2bf0" providerId="LiveId" clId="{BAADC75E-A5D5-48AB-AA4B-AB603E6A126F}" dt="2023-06-29T19:46:05.502" v="1880" actId="1036"/>
        <pc:sldMkLst>
          <pc:docMk/>
          <pc:sldMk cId="3299603045" sldId="269"/>
        </pc:sldMkLst>
        <pc:spChg chg="mod">
          <ac:chgData name="Karin" userId="bb03972ebf2a2bf0" providerId="LiveId" clId="{BAADC75E-A5D5-48AB-AA4B-AB603E6A126F}" dt="2023-06-29T17:24:05.005" v="1630" actId="1076"/>
          <ac:spMkLst>
            <pc:docMk/>
            <pc:sldMk cId="3299603045" sldId="269"/>
            <ac:spMk id="2" creationId="{147C68C8-2735-85B8-28E6-3061670648D8}"/>
          </ac:spMkLst>
        </pc:spChg>
        <pc:spChg chg="mod">
          <ac:chgData name="Karin" userId="bb03972ebf2a2bf0" providerId="LiveId" clId="{BAADC75E-A5D5-48AB-AA4B-AB603E6A126F}" dt="2023-06-29T19:46:05.502" v="1880" actId="1036"/>
          <ac:spMkLst>
            <pc:docMk/>
            <pc:sldMk cId="3299603045" sldId="269"/>
            <ac:spMk id="3" creationId="{80433860-22A2-D39F-8D9D-4E16CEE1ED04}"/>
          </ac:spMkLst>
        </pc:spChg>
        <pc:spChg chg="add mod">
          <ac:chgData name="Karin" userId="bb03972ebf2a2bf0" providerId="LiveId" clId="{BAADC75E-A5D5-48AB-AA4B-AB603E6A126F}" dt="2023-06-29T19:45:46.694" v="1858" actId="1076"/>
          <ac:spMkLst>
            <pc:docMk/>
            <pc:sldMk cId="3299603045" sldId="269"/>
            <ac:spMk id="4" creationId="{FB5845E2-D6CE-CB09-548C-DAA368A82283}"/>
          </ac:spMkLst>
        </pc:spChg>
        <pc:spChg chg="mod topLvl">
          <ac:chgData name="Karin" userId="bb03972ebf2a2bf0" providerId="LiveId" clId="{BAADC75E-A5D5-48AB-AA4B-AB603E6A126F}" dt="2023-06-29T17:19:40.511" v="1606" actId="255"/>
          <ac:spMkLst>
            <pc:docMk/>
            <pc:sldMk cId="3299603045" sldId="269"/>
            <ac:spMk id="6" creationId="{B125CE93-0C6D-D638-C20B-5104078D0C01}"/>
          </ac:spMkLst>
        </pc:spChg>
        <pc:spChg chg="add mod">
          <ac:chgData name="Karin" userId="bb03972ebf2a2bf0" providerId="LiveId" clId="{BAADC75E-A5D5-48AB-AA4B-AB603E6A126F}" dt="2023-06-29T19:44:02.949" v="1843" actId="1076"/>
          <ac:spMkLst>
            <pc:docMk/>
            <pc:sldMk cId="3299603045" sldId="269"/>
            <ac:spMk id="7" creationId="{F418FB35-8B7D-934E-AD36-8451E6D5482B}"/>
          </ac:spMkLst>
        </pc:spChg>
        <pc:spChg chg="add mod ord">
          <ac:chgData name="Karin" userId="bb03972ebf2a2bf0" providerId="LiveId" clId="{BAADC75E-A5D5-48AB-AA4B-AB603E6A126F}" dt="2023-06-29T16:39:55.089" v="1198" actId="167"/>
          <ac:spMkLst>
            <pc:docMk/>
            <pc:sldMk cId="3299603045" sldId="269"/>
            <ac:spMk id="8" creationId="{B9EC9C88-2DD2-3621-F029-CB2FD5A352CF}"/>
          </ac:spMkLst>
        </pc:spChg>
        <pc:spChg chg="add mod">
          <ac:chgData name="Karin" userId="bb03972ebf2a2bf0" providerId="LiveId" clId="{BAADC75E-A5D5-48AB-AA4B-AB603E6A126F}" dt="2023-06-29T17:21:07.893" v="1609" actId="1076"/>
          <ac:spMkLst>
            <pc:docMk/>
            <pc:sldMk cId="3299603045" sldId="269"/>
            <ac:spMk id="11" creationId="{815CE525-E393-F39D-BB4E-02AA30D58DC3}"/>
          </ac:spMkLst>
        </pc:spChg>
        <pc:spChg chg="add del mod">
          <ac:chgData name="Karin" userId="bb03972ebf2a2bf0" providerId="LiveId" clId="{BAADC75E-A5D5-48AB-AA4B-AB603E6A126F}" dt="2023-06-29T17:23:29.771" v="1627" actId="478"/>
          <ac:spMkLst>
            <pc:docMk/>
            <pc:sldMk cId="3299603045" sldId="269"/>
            <ac:spMk id="12" creationId="{89D49D8F-3700-A84A-3EE0-B1C409600C07}"/>
          </ac:spMkLst>
        </pc:spChg>
        <pc:spChg chg="del mod">
          <ac:chgData name="Karin" userId="bb03972ebf2a2bf0" providerId="LiveId" clId="{BAADC75E-A5D5-48AB-AA4B-AB603E6A126F}" dt="2023-06-29T17:00:02.997" v="1460" actId="478"/>
          <ac:spMkLst>
            <pc:docMk/>
            <pc:sldMk cId="3299603045" sldId="269"/>
            <ac:spMk id="17" creationId="{9896352D-EF8F-53DF-D7FC-3E876E93561F}"/>
          </ac:spMkLst>
        </pc:spChg>
        <pc:grpChg chg="del mod">
          <ac:chgData name="Karin" userId="bb03972ebf2a2bf0" providerId="LiveId" clId="{BAADC75E-A5D5-48AB-AA4B-AB603E6A126F}" dt="2023-06-29T16:54:16.935" v="1392" actId="165"/>
          <ac:grpSpMkLst>
            <pc:docMk/>
            <pc:sldMk cId="3299603045" sldId="269"/>
            <ac:grpSpMk id="4" creationId="{F7087FED-E5C5-0A4A-66B7-B2C1962A4081}"/>
          </ac:grpSpMkLst>
        </pc:grpChg>
        <pc:picChg chg="mod topLvl">
          <ac:chgData name="Karin" userId="bb03972ebf2a2bf0" providerId="LiveId" clId="{BAADC75E-A5D5-48AB-AA4B-AB603E6A126F}" dt="2023-06-29T17:31:47.453" v="1661" actId="1076"/>
          <ac:picMkLst>
            <pc:docMk/>
            <pc:sldMk cId="3299603045" sldId="269"/>
            <ac:picMk id="5" creationId="{6BE3B030-7143-6E0E-867F-1BDCDBC49586}"/>
          </ac:picMkLst>
        </pc:picChg>
        <pc:picChg chg="add mod">
          <ac:chgData name="Karin" userId="bb03972ebf2a2bf0" providerId="LiveId" clId="{BAADC75E-A5D5-48AB-AA4B-AB603E6A126F}" dt="2023-06-29T19:45:54.421" v="1860" actId="1076"/>
          <ac:picMkLst>
            <pc:docMk/>
            <pc:sldMk cId="3299603045" sldId="269"/>
            <ac:picMk id="9" creationId="{086CA3D9-3F07-1A19-C8B8-5F5BF617129F}"/>
          </ac:picMkLst>
        </pc:picChg>
        <pc:picChg chg="add del mod">
          <ac:chgData name="Karin" userId="bb03972ebf2a2bf0" providerId="LiveId" clId="{BAADC75E-A5D5-48AB-AA4B-AB603E6A126F}" dt="2023-06-29T19:44:59.554" v="1850" actId="21"/>
          <ac:picMkLst>
            <pc:docMk/>
            <pc:sldMk cId="3299603045" sldId="269"/>
            <ac:picMk id="3073" creationId="{DCFAF52D-B0C8-23E9-8DDC-757954F39B5C}"/>
          </ac:picMkLst>
        </pc:picChg>
        <pc:cxnChg chg="mod">
          <ac:chgData name="Karin" userId="bb03972ebf2a2bf0" providerId="LiveId" clId="{BAADC75E-A5D5-48AB-AA4B-AB603E6A126F}" dt="2023-06-29T16:52:06.115" v="1373" actId="1076"/>
          <ac:cxnSpMkLst>
            <pc:docMk/>
            <pc:sldMk cId="3299603045" sldId="269"/>
            <ac:cxnSpMk id="14" creationId="{08E4EFE3-7876-E227-E6A3-2DCF7EFEFD2D}"/>
          </ac:cxnSpMkLst>
        </pc:cxnChg>
      </pc:sldChg>
      <pc:sldChg chg="addSp delSp modSp add del mod">
        <pc:chgData name="Karin" userId="bb03972ebf2a2bf0" providerId="LiveId" clId="{BAADC75E-A5D5-48AB-AA4B-AB603E6A126F}" dt="2023-06-29T12:32:11.808" v="1121" actId="47"/>
        <pc:sldMkLst>
          <pc:docMk/>
          <pc:sldMk cId="3886745027" sldId="269"/>
        </pc:sldMkLst>
        <pc:spChg chg="del">
          <ac:chgData name="Karin" userId="bb03972ebf2a2bf0" providerId="LiveId" clId="{BAADC75E-A5D5-48AB-AA4B-AB603E6A126F}" dt="2023-06-29T12:31:50.642" v="1120" actId="478"/>
          <ac:spMkLst>
            <pc:docMk/>
            <pc:sldMk cId="3886745027" sldId="269"/>
            <ac:spMk id="2" creationId="{147C68C8-2735-85B8-28E6-3061670648D8}"/>
          </ac:spMkLst>
        </pc:spChg>
        <pc:spChg chg="add mod">
          <ac:chgData name="Karin" userId="bb03972ebf2a2bf0" providerId="LiveId" clId="{BAADC75E-A5D5-48AB-AA4B-AB603E6A126F}" dt="2023-06-29T12:31:50.642" v="1120" actId="478"/>
          <ac:spMkLst>
            <pc:docMk/>
            <pc:sldMk cId="3886745027" sldId="269"/>
            <ac:spMk id="5" creationId="{837148AF-6497-71E7-19AE-8E8952274BAA}"/>
          </ac:spMkLst>
        </pc:spChg>
        <pc:spChg chg="del">
          <ac:chgData name="Karin" userId="bb03972ebf2a2bf0" providerId="LiveId" clId="{BAADC75E-A5D5-48AB-AA4B-AB603E6A126F}" dt="2023-06-29T12:31:41.483" v="1115" actId="478"/>
          <ac:spMkLst>
            <pc:docMk/>
            <pc:sldMk cId="3886745027" sldId="269"/>
            <ac:spMk id="17" creationId="{9896352D-EF8F-53DF-D7FC-3E876E93561F}"/>
          </ac:spMkLst>
        </pc:spChg>
        <pc:picChg chg="del mod">
          <ac:chgData name="Karin" userId="bb03972ebf2a2bf0" providerId="LiveId" clId="{BAADC75E-A5D5-48AB-AA4B-AB603E6A126F}" dt="2023-06-29T12:31:45.234" v="1117" actId="478"/>
          <ac:picMkLst>
            <pc:docMk/>
            <pc:sldMk cId="3886745027" sldId="269"/>
            <ac:picMk id="13" creationId="{F7CB52AA-3F81-7AF8-DF93-8CB95B2AE942}"/>
          </ac:picMkLst>
        </pc:picChg>
        <pc:picChg chg="del">
          <ac:chgData name="Karin" userId="bb03972ebf2a2bf0" providerId="LiveId" clId="{BAADC75E-A5D5-48AB-AA4B-AB603E6A126F}" dt="2023-06-29T12:31:46.726" v="1118" actId="478"/>
          <ac:picMkLst>
            <pc:docMk/>
            <pc:sldMk cId="3886745027" sldId="269"/>
            <ac:picMk id="26" creationId="{3FEE1980-66C1-EE2A-3190-15C9D80CB717}"/>
          </ac:picMkLst>
        </pc:picChg>
        <pc:cxnChg chg="del">
          <ac:chgData name="Karin" userId="bb03972ebf2a2bf0" providerId="LiveId" clId="{BAADC75E-A5D5-48AB-AA4B-AB603E6A126F}" dt="2023-06-29T12:31:47.885" v="1119" actId="478"/>
          <ac:cxnSpMkLst>
            <pc:docMk/>
            <pc:sldMk cId="3886745027" sldId="269"/>
            <ac:cxnSpMk id="14" creationId="{08E4EFE3-7876-E227-E6A3-2DCF7EFEFD2D}"/>
          </ac:cxnSpMkLst>
        </pc:cxnChg>
      </pc:sldChg>
      <pc:sldChg chg="modSp add mod">
        <pc:chgData name="Karin" userId="bb03972ebf2a2bf0" providerId="LiveId" clId="{BAADC75E-A5D5-48AB-AA4B-AB603E6A126F}" dt="2023-06-29T19:32:09.408" v="1780" actId="790"/>
        <pc:sldMkLst>
          <pc:docMk/>
          <pc:sldMk cId="571767039" sldId="270"/>
        </pc:sldMkLst>
        <pc:spChg chg="mod">
          <ac:chgData name="Karin" userId="bb03972ebf2a2bf0" providerId="LiveId" clId="{BAADC75E-A5D5-48AB-AA4B-AB603E6A126F}" dt="2023-06-29T17:15:34.791" v="1598" actId="20577"/>
          <ac:spMkLst>
            <pc:docMk/>
            <pc:sldMk cId="571767039" sldId="270"/>
            <ac:spMk id="2" creationId="{147C68C8-2735-85B8-28E6-3061670648D8}"/>
          </ac:spMkLst>
        </pc:spChg>
        <pc:spChg chg="mod">
          <ac:chgData name="Karin" userId="bb03972ebf2a2bf0" providerId="LiveId" clId="{BAADC75E-A5D5-48AB-AA4B-AB603E6A126F}" dt="2023-06-29T19:32:09.408" v="1780" actId="790"/>
          <ac:spMkLst>
            <pc:docMk/>
            <pc:sldMk cId="571767039" sldId="270"/>
            <ac:spMk id="17" creationId="{9896352D-EF8F-53DF-D7FC-3E876E93561F}"/>
          </ac:spMkLst>
        </pc:spChg>
      </pc:sldChg>
      <pc:sldChg chg="add del">
        <pc:chgData name="Karin" userId="bb03972ebf2a2bf0" providerId="LiveId" clId="{BAADC75E-A5D5-48AB-AA4B-AB603E6A126F}" dt="2023-06-29T16:26:57.151" v="1161" actId="47"/>
        <pc:sldMkLst>
          <pc:docMk/>
          <pc:sldMk cId="3320162788" sldId="270"/>
        </pc:sldMkLst>
      </pc:sldChg>
      <pc:sldChg chg="modSp add mod">
        <pc:chgData name="Karin" userId="bb03972ebf2a2bf0" providerId="LiveId" clId="{BAADC75E-A5D5-48AB-AA4B-AB603E6A126F}" dt="2023-06-29T17:34:31.132" v="1677" actId="20577"/>
        <pc:sldMkLst>
          <pc:docMk/>
          <pc:sldMk cId="2004371956" sldId="271"/>
        </pc:sldMkLst>
        <pc:spChg chg="mod">
          <ac:chgData name="Karin" userId="bb03972ebf2a2bf0" providerId="LiveId" clId="{BAADC75E-A5D5-48AB-AA4B-AB603E6A126F}" dt="2023-06-29T17:34:31.132" v="1677" actId="20577"/>
          <ac:spMkLst>
            <pc:docMk/>
            <pc:sldMk cId="2004371956" sldId="271"/>
            <ac:spMk id="2" creationId="{147C68C8-2735-85B8-28E6-3061670648D8}"/>
          </ac:spMkLst>
        </pc:spChg>
      </pc:sldChg>
      <pc:sldChg chg="modSp add mod">
        <pc:chgData name="Karin" userId="bb03972ebf2a2bf0" providerId="LiveId" clId="{BAADC75E-A5D5-48AB-AA4B-AB603E6A126F}" dt="2023-06-29T19:36:54.629" v="1827" actId="20577"/>
        <pc:sldMkLst>
          <pc:docMk/>
          <pc:sldMk cId="2837713091" sldId="272"/>
        </pc:sldMkLst>
        <pc:spChg chg="mod">
          <ac:chgData name="Karin" userId="bb03972ebf2a2bf0" providerId="LiveId" clId="{BAADC75E-A5D5-48AB-AA4B-AB603E6A126F}" dt="2023-06-29T19:28:12.767" v="1772" actId="790"/>
          <ac:spMkLst>
            <pc:docMk/>
            <pc:sldMk cId="2837713091" sldId="272"/>
            <ac:spMk id="2" creationId="{147C68C8-2735-85B8-28E6-3061670648D8}"/>
          </ac:spMkLst>
        </pc:spChg>
        <pc:spChg chg="mod">
          <ac:chgData name="Karin" userId="bb03972ebf2a2bf0" providerId="LiveId" clId="{BAADC75E-A5D5-48AB-AA4B-AB603E6A126F}" dt="2023-06-29T19:30:45.386" v="1775" actId="790"/>
          <ac:spMkLst>
            <pc:docMk/>
            <pc:sldMk cId="2837713091" sldId="272"/>
            <ac:spMk id="3" creationId="{80433860-22A2-D39F-8D9D-4E16CEE1ED04}"/>
          </ac:spMkLst>
        </pc:spChg>
        <pc:spChg chg="mod">
          <ac:chgData name="Karin" userId="bb03972ebf2a2bf0" providerId="LiveId" clId="{BAADC75E-A5D5-48AB-AA4B-AB603E6A126F}" dt="2023-06-29T19:36:54.629" v="1827" actId="20577"/>
          <ac:spMkLst>
            <pc:docMk/>
            <pc:sldMk cId="2837713091" sldId="272"/>
            <ac:spMk id="17" creationId="{9896352D-EF8F-53DF-D7FC-3E876E93561F}"/>
          </ac:spMkLst>
        </pc:spChg>
      </pc:sldChg>
      <pc:sldChg chg="modSp add mod">
        <pc:chgData name="Karin" userId="bb03972ebf2a2bf0" providerId="LiveId" clId="{BAADC75E-A5D5-48AB-AA4B-AB603E6A126F}" dt="2023-06-29T19:38:57.913" v="1831" actId="20577"/>
        <pc:sldMkLst>
          <pc:docMk/>
          <pc:sldMk cId="3692670771" sldId="273"/>
        </pc:sldMkLst>
        <pc:spChg chg="mod">
          <ac:chgData name="Karin" userId="bb03972ebf2a2bf0" providerId="LiveId" clId="{BAADC75E-A5D5-48AB-AA4B-AB603E6A126F}" dt="2023-06-29T19:38:51.855" v="1829" actId="20577"/>
          <ac:spMkLst>
            <pc:docMk/>
            <pc:sldMk cId="3692670771" sldId="273"/>
            <ac:spMk id="2" creationId="{147C68C8-2735-85B8-28E6-3061670648D8}"/>
          </ac:spMkLst>
        </pc:spChg>
        <pc:spChg chg="mod">
          <ac:chgData name="Karin" userId="bb03972ebf2a2bf0" providerId="LiveId" clId="{BAADC75E-A5D5-48AB-AA4B-AB603E6A126F}" dt="2023-06-29T19:38:57.913" v="1831" actId="20577"/>
          <ac:spMkLst>
            <pc:docMk/>
            <pc:sldMk cId="3692670771" sldId="273"/>
            <ac:spMk id="17" creationId="{9896352D-EF8F-53DF-D7FC-3E876E93561F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8C8347-8A28-69D3-65CC-03F59CBEB8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A2FE293-F896-30C3-B673-1CA1F3BCE4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41CCF36-2FDC-7695-12EB-B4B796E0A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FB331-DAAA-43C9-BF2F-1FDE9D84ED7B}" type="datetimeFigureOut">
              <a:rPr lang="de-AT" smtClean="0"/>
              <a:t>07.02.2024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881C6CE-F803-7180-9143-E205D2B72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43E9533-E28E-0057-A6CE-4AC70668D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CAAE2-6405-4A4E-9833-05D71223141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41762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36EB77-59A8-B8FF-C83A-E45272206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222F9970-8F2F-2D31-9C8A-AB8510567C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ECFE3BC-17A3-D878-8071-51F17198B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FB331-DAAA-43C9-BF2F-1FDE9D84ED7B}" type="datetimeFigureOut">
              <a:rPr lang="de-AT" smtClean="0"/>
              <a:t>07.02.2024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22DBA7A-BAF9-26D2-7036-260C22259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6EA4217-3051-A857-00DF-F6AC67E5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CAAE2-6405-4A4E-9833-05D71223141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86727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818A85B1-BC91-5BDE-9BC0-146225CC47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A221B4CF-525F-56BF-F7D1-38B5552746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1A21259-05E2-9FBA-83F3-93CEF6BEB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FB331-DAAA-43C9-BF2F-1FDE9D84ED7B}" type="datetimeFigureOut">
              <a:rPr lang="de-AT" smtClean="0"/>
              <a:t>07.02.2024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31CF830-CBC7-80C9-A542-1D35EC306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DD23B22-3A5A-DBF3-CDB9-ADFE1A736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CAAE2-6405-4A4E-9833-05D71223141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75798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19B6F2-9278-B00C-0037-354275866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95CF01B-FF6C-54DB-8753-E04E20052C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6D2A0B5-410C-F281-C80D-E4E7A0B49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FB331-DAAA-43C9-BF2F-1FDE9D84ED7B}" type="datetimeFigureOut">
              <a:rPr lang="de-AT" smtClean="0"/>
              <a:t>07.02.2024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4F60895-8D05-02B9-14F4-63049D8EE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97B5F10-9587-2930-68E0-5024F3CEE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CAAE2-6405-4A4E-9833-05D71223141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759659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E2D640-2BEF-44FA-4EB1-5097F23390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F2829E6-E7F3-1DEF-74A9-EDE55037F9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E05A337-42FB-1BC4-866B-23FE23F739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FB331-DAAA-43C9-BF2F-1FDE9D84ED7B}" type="datetimeFigureOut">
              <a:rPr lang="de-AT" smtClean="0"/>
              <a:t>07.02.2024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F5BC223-2C35-803F-324F-7DF1D9EB7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F5EF386-56A2-9E06-7221-F4E8AABD3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CAAE2-6405-4A4E-9833-05D71223141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912830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7B1CC3-00A7-C0C7-1699-AA89E8784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9914B2C-52D4-290B-CC71-6D64C65BA5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D9CB641-2888-67DF-46B8-2F3FF1FFF3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B48A8C4-8D71-6D52-3064-3F402CDB8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FB331-DAAA-43C9-BF2F-1FDE9D84ED7B}" type="datetimeFigureOut">
              <a:rPr lang="de-AT" smtClean="0"/>
              <a:t>07.02.2024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B251309-0B98-9119-D38E-80101DF4A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4E6F86F-C353-1866-8C34-143AD3820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CAAE2-6405-4A4E-9833-05D71223141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84029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862CF8-C883-7EAF-A1E4-D51A07E3F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4693B00-4690-DA32-6939-9EC76E141E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483CDF7-5C44-00A8-0905-6A886F068E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6B2EFC23-A58E-149C-6F4C-094881B3B5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0CE9A5D1-8E22-3756-C8DC-A1530B15EE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C2078FD0-16A3-1878-F7DC-0D3774E599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FB331-DAAA-43C9-BF2F-1FDE9D84ED7B}" type="datetimeFigureOut">
              <a:rPr lang="de-AT" smtClean="0"/>
              <a:t>07.02.2024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6888EB44-7B0D-E28D-3434-B57543CC8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2196AF15-F8BD-C782-D457-1A7817020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CAAE2-6405-4A4E-9833-05D71223141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98093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52B316-51D9-2C0B-7575-BFEE4BB485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55F74190-448E-9039-0758-E48B212FD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FB331-DAAA-43C9-BF2F-1FDE9D84ED7B}" type="datetimeFigureOut">
              <a:rPr lang="de-AT" smtClean="0"/>
              <a:t>07.02.2024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0DB4532-652D-4AE4-F661-72D846A70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356CA2F-CA44-4E9B-649C-F8DD79FD0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CAAE2-6405-4A4E-9833-05D71223141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95584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20C2F9F-9F61-AEC9-5F63-8C44F264BB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FB331-DAAA-43C9-BF2F-1FDE9D84ED7B}" type="datetimeFigureOut">
              <a:rPr lang="de-AT" smtClean="0"/>
              <a:t>07.02.2024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07CB6DD-A1B7-DEC2-CBCF-0203EAFAF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024E918-5A17-948E-EFD1-929BE67CF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CAAE2-6405-4A4E-9833-05D71223141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232311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92AD98-F724-0EE9-11B4-9CC7E5ACFD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0B76B43-9BC3-93E5-B139-E750544118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7E312B6-979A-7277-A528-4B485FF096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CCB8301-F661-05F2-DEDF-822626B05B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FB331-DAAA-43C9-BF2F-1FDE9D84ED7B}" type="datetimeFigureOut">
              <a:rPr lang="de-AT" smtClean="0"/>
              <a:t>07.02.2024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A19A3A5-CE23-A152-94B3-4BA7D4355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728810B-A3E0-8CB0-695F-396C46004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CAAE2-6405-4A4E-9833-05D71223141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77033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DC8E92-9A18-3988-863D-9E8FAB2CE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8FA0718F-D459-DCE5-B714-D7B9F3DF12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26A8ADF-2AA2-978A-F2C1-9FB05025CA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5E00757-0761-18FE-65CA-FC9F44541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FB331-DAAA-43C9-BF2F-1FDE9D84ED7B}" type="datetimeFigureOut">
              <a:rPr lang="de-AT" smtClean="0"/>
              <a:t>07.02.2024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0E35C09-67BC-A55C-ECD8-DC552B44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764F653-9BC5-DB6E-3009-5DC0D30B9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CAAE2-6405-4A4E-9833-05D71223141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02331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F357D5B8-E8F3-2A09-07F6-F73D38E611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1CF2788-9AF7-ABC4-F783-0FA0220483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9863F26-9F71-E3A0-A9AC-53C50B961E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BFB331-DAAA-43C9-BF2F-1FDE9D84ED7B}" type="datetimeFigureOut">
              <a:rPr lang="de-AT" smtClean="0"/>
              <a:t>07.02.2024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44C8903-64A5-5697-8C11-8CC564A111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DEB65CB-04EB-06F2-769F-642EB6857E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3CAAE2-6405-4A4E-9833-05D71223141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54981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openclipart.org/detail/28582/-by--28582" TargetMode="Externa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openclipart.org/detail/28583" TargetMode="Externa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pixabay.com/fr/m%C3%A9daille-vainqueur-de-la-or-ruban-157974/" TargetMode="Externa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4FF67069-F593-46DA-9C27-B6A20473CF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2CAE5C1-9A13-4174-B170-9D66BE7B9E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0275" y="4122897"/>
            <a:ext cx="12188952" cy="206140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5" name="Graphic 34">
            <a:extLst>
              <a:ext uri="{FF2B5EF4-FFF2-40B4-BE49-F238E27FC236}">
                <a16:creationId xmlns:a16="http://schemas.microsoft.com/office/drawing/2014/main" id="{162D4572-9A7D-4F5C-8592-71CEDD98A2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3374250" y="-3359290"/>
            <a:ext cx="5470372" cy="12188952"/>
          </a:xfrm>
          <a:prstGeom prst="rect">
            <a:avLst/>
          </a:prstGeom>
        </p:spPr>
      </p:pic>
      <p:pic>
        <p:nvPicPr>
          <p:cNvPr id="26" name="Grafik 25" descr="Ein Bild, das Grün, Grafiken, Screenshot, Schrift enthält.&#10;&#10;Automatisch generierte Beschreibung">
            <a:extLst>
              <a:ext uri="{FF2B5EF4-FFF2-40B4-BE49-F238E27FC236}">
                <a16:creationId xmlns:a16="http://schemas.microsoft.com/office/drawing/2014/main" id="{3FEE1980-66C1-EE2A-3190-15C9D80CB7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41" y="373131"/>
            <a:ext cx="3314970" cy="3314970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3852AA7B-18D0-4DE7-9364-A11ECCD8AF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73128" y="6172201"/>
            <a:ext cx="118872" cy="685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Grafik 10" descr="Ein Bild, das Screenshot, Schwarz, Text, Design enthält.&#10;&#10;Automatisch generierte Beschreibung">
            <a:extLst>
              <a:ext uri="{FF2B5EF4-FFF2-40B4-BE49-F238E27FC236}">
                <a16:creationId xmlns:a16="http://schemas.microsoft.com/office/drawing/2014/main" id="{BCED41F0-0671-06C3-89DB-4B9251B05F8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20" b="70609"/>
          <a:stretch/>
        </p:blipFill>
        <p:spPr>
          <a:xfrm>
            <a:off x="1072578" y="2933206"/>
            <a:ext cx="2937695" cy="433926"/>
          </a:xfrm>
          <a:prstGeom prst="rect">
            <a:avLst/>
          </a:prstGeom>
        </p:spPr>
      </p:pic>
      <p:pic>
        <p:nvPicPr>
          <p:cNvPr id="4" name="Grafik 3" descr="Ein Bild, das Zeichnung, Screenshot enthält.&#10;&#10;Automatisch generierte Beschreibung">
            <a:extLst>
              <a:ext uri="{FF2B5EF4-FFF2-40B4-BE49-F238E27FC236}">
                <a16:creationId xmlns:a16="http://schemas.microsoft.com/office/drawing/2014/main" id="{B6A05DC6-99F3-713D-1DEC-F430EB6D885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3338" y="-634276"/>
            <a:ext cx="7421574" cy="6221490"/>
          </a:xfrm>
          <a:prstGeom prst="rect">
            <a:avLst/>
          </a:prstGeom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5022F2C4-B73C-CDB0-D308-F4847F4C43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AT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47C68C8-2735-85B8-28E6-3061670648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8902" y="3480860"/>
            <a:ext cx="10404529" cy="1475629"/>
          </a:xfrm>
        </p:spPr>
        <p:txBody>
          <a:bodyPr>
            <a:normAutofit/>
          </a:bodyPr>
          <a:lstStyle/>
          <a:p>
            <a:r>
              <a:rPr lang="de-AT" sz="5400" dirty="0"/>
              <a:t>Blended </a:t>
            </a:r>
            <a:r>
              <a:rPr lang="de-AT" sz="5400" dirty="0" err="1"/>
              <a:t>CareerBOT</a:t>
            </a:r>
            <a:r>
              <a:rPr lang="de-AT" sz="5400" dirty="0"/>
              <a:t> Training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0433860-22A2-D39F-8D9D-4E16CEE1ED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8902" y="5101399"/>
            <a:ext cx="10404529" cy="920611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Modul 5 – </a:t>
            </a:r>
            <a:r>
              <a:rPr lang="de-AT" sz="2800" dirty="0"/>
              <a:t>Transfer in die Praxis, </a:t>
            </a:r>
          </a:p>
          <a:p>
            <a:r>
              <a:rPr lang="de-AT" sz="2800" dirty="0"/>
              <a:t>Dokumentation und Reflexion</a:t>
            </a:r>
          </a:p>
        </p:txBody>
      </p: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B1FD85C6-AD36-AC06-209A-C8CB82E3B39C}"/>
              </a:ext>
            </a:extLst>
          </p:cNvPr>
          <p:cNvGrpSpPr/>
          <p:nvPr/>
        </p:nvGrpSpPr>
        <p:grpSpPr>
          <a:xfrm>
            <a:off x="438202" y="6184787"/>
            <a:ext cx="11571244" cy="616291"/>
            <a:chOff x="438202" y="6184787"/>
            <a:chExt cx="11571244" cy="616291"/>
          </a:xfrm>
        </p:grpSpPr>
        <p:sp>
          <p:nvSpPr>
            <p:cNvPr id="6" name="Rectangle 3">
              <a:extLst>
                <a:ext uri="{FF2B5EF4-FFF2-40B4-BE49-F238E27FC236}">
                  <a16:creationId xmlns:a16="http://schemas.microsoft.com/office/drawing/2014/main" id="{79C61C08-FD56-3794-94D3-A82A49209F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8133" y="6184787"/>
              <a:ext cx="9041313" cy="6001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AT" altLang="de-DE" sz="1100" b="0" i="1" u="none" strike="noStrike" cap="none" normalizeH="0" baseline="0" dirty="0">
                  <a:ln>
                    <a:noFill/>
                  </a:ln>
                  <a:solidFill>
                    <a:srgbClr val="40404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Von der Europäischen Union finanziert. Die geäußerten Ansichten und Meinungen entsprechen jedoch ausschließlich denen des Autors bzw. der Autoren und spiegeln nicht zwingend die der Europäischen Union oder der </a:t>
              </a:r>
              <a:r>
                <a:rPr kumimoji="0" lang="de-AT" altLang="de-DE" sz="1100" b="0" i="1" u="none" strike="noStrike" cap="none" normalizeH="0" baseline="0" dirty="0" err="1">
                  <a:ln>
                    <a:noFill/>
                  </a:ln>
                  <a:solidFill>
                    <a:srgbClr val="40404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OeAD</a:t>
              </a:r>
              <a:r>
                <a:rPr kumimoji="0" lang="de-AT" altLang="de-DE" sz="1100" b="0" i="1" u="none" strike="noStrike" cap="none" normalizeH="0" baseline="0" dirty="0">
                  <a:ln>
                    <a:noFill/>
                  </a:ln>
                  <a:solidFill>
                    <a:srgbClr val="40404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-GmbH wider. Weder die Europäische Union noch die </a:t>
              </a:r>
              <a:r>
                <a:rPr kumimoji="0" lang="de-AT" altLang="de-DE" sz="1100" b="0" i="1" u="none" strike="noStrike" cap="none" normalizeH="0" baseline="0" dirty="0" err="1">
                  <a:ln>
                    <a:noFill/>
                  </a:ln>
                  <a:solidFill>
                    <a:srgbClr val="40404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OeAD</a:t>
              </a:r>
              <a:r>
                <a:rPr kumimoji="0" lang="de-AT" altLang="de-DE" sz="1100" b="0" i="1" u="none" strike="noStrike" cap="none" normalizeH="0" baseline="0" dirty="0">
                  <a:ln>
                    <a:noFill/>
                  </a:ln>
                  <a:solidFill>
                    <a:srgbClr val="40404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-GmbH können dafür verantwortlich gemacht werden.</a:t>
              </a:r>
              <a:endParaRPr kumimoji="0" lang="en-US" altLang="de-DE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8" name="Grafik 7">
              <a:extLst>
                <a:ext uri="{FF2B5EF4-FFF2-40B4-BE49-F238E27FC236}">
                  <a16:creationId xmlns:a16="http://schemas.microsoft.com/office/drawing/2014/main" id="{B10970E4-8736-8F52-1309-DF9376B16D8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8202" y="6252438"/>
              <a:ext cx="2498090" cy="5486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544298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B9EC9C88-2DD2-3621-F029-CB2FD5A352CF}"/>
              </a:ext>
            </a:extLst>
          </p:cNvPr>
          <p:cNvSpPr/>
          <p:nvPr/>
        </p:nvSpPr>
        <p:spPr>
          <a:xfrm>
            <a:off x="0" y="0"/>
            <a:ext cx="3867150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0433860-22A2-D39F-8D9D-4E16CEE1ED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97753" y="2547268"/>
            <a:ext cx="7524510" cy="1674486"/>
          </a:xfrm>
        </p:spPr>
        <p:txBody>
          <a:bodyPr>
            <a:normAutofit/>
          </a:bodyPr>
          <a:lstStyle/>
          <a:p>
            <a:pPr algn="l">
              <a:spcAft>
                <a:spcPts val="1000"/>
              </a:spcAft>
            </a:pPr>
            <a:r>
              <a:rPr lang="de-AT" sz="2000" dirty="0">
                <a:latin typeface="+mj-lt"/>
              </a:rPr>
              <a:t>Web:          	careerbot.eu    </a:t>
            </a:r>
          </a:p>
          <a:p>
            <a:pPr algn="l">
              <a:spcAft>
                <a:spcPts val="1000"/>
              </a:spcAft>
            </a:pPr>
            <a:r>
              <a:rPr lang="de-AT" sz="2000" dirty="0">
                <a:latin typeface="+mj-lt"/>
              </a:rPr>
              <a:t>Videos: 	   	www.youtube.com/@career-bot </a:t>
            </a:r>
          </a:p>
          <a:p>
            <a:pPr algn="l">
              <a:spcAft>
                <a:spcPts val="1000"/>
              </a:spcAft>
            </a:pPr>
            <a:r>
              <a:rPr lang="de-AT" sz="2000" dirty="0">
                <a:latin typeface="+mj-lt"/>
              </a:rPr>
              <a:t>LinkedIn: 	</a:t>
            </a:r>
            <a:r>
              <a:rPr lang="de-AT" sz="2000" b="0" i="0" strike="noStrike" dirty="0">
                <a:effectLst/>
                <a:latin typeface="+mj-lt"/>
              </a:rPr>
              <a:t>www.linkedin.com/company/eucareerbot</a:t>
            </a:r>
            <a:endParaRPr lang="en-IE" sz="2000" u="sng" dirty="0">
              <a:latin typeface="+mj-lt"/>
            </a:endParaRPr>
          </a:p>
          <a:p>
            <a:pPr algn="l"/>
            <a:endParaRPr lang="en-IE" sz="2000" u="sng" dirty="0">
              <a:latin typeface="+mj-lt"/>
            </a:endParaRPr>
          </a:p>
          <a:p>
            <a:pPr algn="l"/>
            <a:endParaRPr lang="en-IE" sz="2000" u="sng" dirty="0"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altLang="de-DE" sz="1200" b="1" i="0" u="none" strike="noStrike" cap="none" normalizeH="0" baseline="0" dirty="0">
              <a:ln>
                <a:noFill/>
              </a:ln>
              <a:solidFill>
                <a:srgbClr val="464646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e-AT" altLang="de-DE" sz="1200" b="1" dirty="0">
              <a:solidFill>
                <a:srgbClr val="464646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de-AT" sz="2000" dirty="0">
              <a:latin typeface="+mj-lt"/>
            </a:endParaRPr>
          </a:p>
          <a:p>
            <a:pPr algn="l"/>
            <a:endParaRPr lang="de-AT" sz="2000" dirty="0">
              <a:latin typeface="+mj-lt"/>
            </a:endParaRPr>
          </a:p>
        </p:txBody>
      </p:sp>
      <p:pic>
        <p:nvPicPr>
          <p:cNvPr id="26" name="Grafik 25" descr="Ein Bild, das Grün, Grafiken, Screenshot, Schrift enthält.&#10;&#10;Automatisch generierte Beschreibung">
            <a:extLst>
              <a:ext uri="{FF2B5EF4-FFF2-40B4-BE49-F238E27FC236}">
                <a16:creationId xmlns:a16="http://schemas.microsoft.com/office/drawing/2014/main" id="{3FEE1980-66C1-EE2A-3190-15C9D80CB7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7777" y="213299"/>
            <a:ext cx="1674486" cy="1674486"/>
          </a:xfrm>
          <a:prstGeom prst="rect">
            <a:avLst/>
          </a:prstGeom>
        </p:spPr>
      </p:pic>
      <p:cxnSp>
        <p:nvCxnSpPr>
          <p:cNvPr id="14" name="Gerader Verbinder 13">
            <a:extLst>
              <a:ext uri="{FF2B5EF4-FFF2-40B4-BE49-F238E27FC236}">
                <a16:creationId xmlns:a16="http://schemas.microsoft.com/office/drawing/2014/main" id="{08E4EFE3-7876-E227-E6A3-2DCF7EFEFD2D}"/>
              </a:ext>
            </a:extLst>
          </p:cNvPr>
          <p:cNvCxnSpPr>
            <a:cxnSpLocks/>
          </p:cNvCxnSpPr>
          <p:nvPr/>
        </p:nvCxnSpPr>
        <p:spPr>
          <a:xfrm>
            <a:off x="0" y="986285"/>
            <a:ext cx="9756412" cy="64257"/>
          </a:xfrm>
          <a:prstGeom prst="line">
            <a:avLst/>
          </a:prstGeom>
          <a:ln w="1905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F418FB35-8B7D-934E-AD36-8451E6D5482B}"/>
              </a:ext>
            </a:extLst>
          </p:cNvPr>
          <p:cNvSpPr txBox="1">
            <a:spLocks/>
          </p:cNvSpPr>
          <p:nvPr/>
        </p:nvSpPr>
        <p:spPr>
          <a:xfrm>
            <a:off x="361921" y="-118133"/>
            <a:ext cx="3740150" cy="66447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None/>
            </a:pPr>
            <a:endParaRPr lang="en-GB" sz="2000" b="1" dirty="0"/>
          </a:p>
          <a:p>
            <a:pPr marL="0" indent="0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None/>
            </a:pPr>
            <a:r>
              <a:rPr lang="en-GB" sz="2000" b="1" dirty="0"/>
              <a:t>CareerBot</a:t>
            </a:r>
            <a:endParaRPr lang="en-GB" sz="2000" dirty="0"/>
          </a:p>
          <a:p>
            <a:pPr marL="0" indent="0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None/>
            </a:pPr>
            <a:r>
              <a:rPr lang="en-GB" sz="1200" b="1" dirty="0"/>
              <a:t>Chatbot-basierte Karriereberatung</a:t>
            </a:r>
          </a:p>
          <a:p>
            <a:pPr marL="0" indent="0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None/>
            </a:pPr>
            <a:endParaRPr lang="en-GB" sz="1100" dirty="0"/>
          </a:p>
          <a:p>
            <a:pPr marL="0" indent="0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</a:pPr>
            <a:endParaRPr lang="en-GB" sz="1100" cap="all" dirty="0"/>
          </a:p>
          <a:p>
            <a:pPr marL="0" indent="0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</a:pPr>
            <a:endParaRPr lang="en-GB" sz="1100" cap="all" dirty="0"/>
          </a:p>
          <a:p>
            <a:pPr marL="0" indent="0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</a:pPr>
            <a:r>
              <a:rPr lang="en-GB" sz="1100" cap="all" dirty="0" err="1"/>
              <a:t>Projektleiter</a:t>
            </a:r>
            <a:r>
              <a:rPr lang="en-GB" sz="1100" cap="all" dirty="0"/>
              <a:t> und Koordinator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</a:pPr>
            <a:r>
              <a:rPr lang="en-GB" sz="1100" dirty="0"/>
              <a:t>Hafelekar</a:t>
            </a:r>
          </a:p>
          <a:p>
            <a:pPr marL="0" indent="0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None/>
            </a:pPr>
            <a:endParaRPr lang="en-GB" sz="1100" dirty="0"/>
          </a:p>
          <a:p>
            <a:pPr marL="0" indent="0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</a:pPr>
            <a:r>
              <a:rPr lang="en-GB" sz="1100" cap="all" dirty="0"/>
              <a:t>Dauer des Projekts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</a:pPr>
            <a:r>
              <a:rPr lang="en-GB" sz="1100" dirty="0"/>
              <a:t>November 2021 bis August 2024</a:t>
            </a:r>
          </a:p>
          <a:p>
            <a:pPr marL="0" indent="0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None/>
            </a:pPr>
            <a:endParaRPr lang="en-GB" sz="1100" cap="all" dirty="0"/>
          </a:p>
          <a:p>
            <a:pPr marL="0" indent="0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</a:pPr>
            <a:r>
              <a:rPr lang="en-GB" sz="1100" cap="all" dirty="0"/>
              <a:t>Programm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</a:pPr>
            <a:r>
              <a:rPr lang="en-GB" sz="1100" dirty="0"/>
              <a:t>Strategische Partnerschaft Erasmus+</a:t>
            </a:r>
          </a:p>
          <a:p>
            <a:pPr marL="0" indent="0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None/>
            </a:pPr>
            <a:endParaRPr lang="en-GB" sz="1100" dirty="0"/>
          </a:p>
          <a:p>
            <a:pPr marL="0" indent="0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</a:pPr>
            <a:r>
              <a:rPr lang="en-GB" sz="1100" dirty="0"/>
              <a:t>WEB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</a:pPr>
            <a:r>
              <a:rPr lang="en-GB" sz="1100" dirty="0"/>
              <a:t>www.careerbot.eu</a:t>
            </a:r>
          </a:p>
          <a:p>
            <a:pPr marL="0" indent="0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None/>
            </a:pPr>
            <a:endParaRPr lang="en-GB" sz="1100" dirty="0"/>
          </a:p>
          <a:p>
            <a:pPr marL="0" indent="0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</a:pPr>
            <a:r>
              <a:rPr lang="en-GB" sz="1100" cap="all" dirty="0"/>
              <a:t>Kontakt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</a:pPr>
            <a:r>
              <a:rPr lang="en-US" sz="1100" dirty="0"/>
              <a:t>info@hafelekar.at</a:t>
            </a:r>
          </a:p>
          <a:p>
            <a:pPr marL="0" indent="0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None/>
            </a:pPr>
            <a:endParaRPr lang="en-US" sz="1100" dirty="0"/>
          </a:p>
          <a:p>
            <a:pPr marL="0" indent="0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None/>
            </a:pPr>
            <a:r>
              <a:rPr lang="en-US" sz="1100" dirty="0"/>
              <a:t>PARTNER</a:t>
            </a:r>
          </a:p>
          <a:p>
            <a:pPr marL="0" indent="0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None/>
            </a:pPr>
            <a:r>
              <a:rPr lang="hu-HU" sz="1100" dirty="0"/>
              <a:t>Hafelekar Unternehmensberatung, AT</a:t>
            </a:r>
          </a:p>
          <a:p>
            <a:pPr marL="0" indent="0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None/>
            </a:pPr>
            <a:r>
              <a:rPr lang="hu-HU" sz="1100" dirty="0"/>
              <a:t>Tiroler Soziale Dienste GmbH, AT</a:t>
            </a:r>
          </a:p>
          <a:p>
            <a:pPr marL="0" indent="0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None/>
            </a:pPr>
            <a:r>
              <a:rPr lang="hu-HU" sz="1100" dirty="0"/>
              <a:t>Synergasia Enegon Politon, GR</a:t>
            </a:r>
          </a:p>
          <a:p>
            <a:pPr marL="0" indent="0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None/>
            </a:pPr>
            <a:r>
              <a:rPr lang="hu-HU" sz="1100" dirty="0"/>
              <a:t>Pontydysgu SL, ES</a:t>
            </a:r>
          </a:p>
          <a:p>
            <a:pPr marL="0" indent="0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None/>
            </a:pPr>
            <a:r>
              <a:rPr lang="hu-HU" sz="1100" dirty="0"/>
              <a:t>Consultoría de Innovación Social, ES</a:t>
            </a:r>
          </a:p>
          <a:p>
            <a:pPr marL="0" indent="0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None/>
            </a:pPr>
            <a:r>
              <a:rPr lang="hu-HU" sz="1100" dirty="0"/>
              <a:t>Ballymun Job Centre Co-operative Society Limited, IE</a:t>
            </a:r>
          </a:p>
          <a:p>
            <a:pPr marL="0" indent="0">
              <a:spcBef>
                <a:spcPts val="300"/>
              </a:spcBef>
              <a:buFont typeface="Arial" panose="020B0604020202020204" pitchFamily="34" charset="0"/>
              <a:buNone/>
            </a:pPr>
            <a:endParaRPr lang="en-GB" sz="1100" dirty="0"/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815CE525-E393-F39D-BB4E-02AA30D58D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970" y="84917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AT"/>
          </a:p>
        </p:txBody>
      </p: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7741EE2E-6911-E6C2-9722-75D82D9D373B}"/>
              </a:ext>
            </a:extLst>
          </p:cNvPr>
          <p:cNvGrpSpPr/>
          <p:nvPr/>
        </p:nvGrpSpPr>
        <p:grpSpPr>
          <a:xfrm>
            <a:off x="4307015" y="4221754"/>
            <a:ext cx="7095070" cy="1328344"/>
            <a:chOff x="4305569" y="4749487"/>
            <a:chExt cx="7524510" cy="1328344"/>
          </a:xfrm>
        </p:grpSpPr>
        <p:sp>
          <p:nvSpPr>
            <p:cNvPr id="4" name="Untertitel 2">
              <a:extLst>
                <a:ext uri="{FF2B5EF4-FFF2-40B4-BE49-F238E27FC236}">
                  <a16:creationId xmlns:a16="http://schemas.microsoft.com/office/drawing/2014/main" id="{FB5845E2-D6CE-CB09-548C-DAA368A82283}"/>
                </a:ext>
              </a:extLst>
            </p:cNvPr>
            <p:cNvSpPr txBox="1">
              <a:spLocks/>
            </p:cNvSpPr>
            <p:nvPr/>
          </p:nvSpPr>
          <p:spPr>
            <a:xfrm>
              <a:off x="4305569" y="4749487"/>
              <a:ext cx="7524510" cy="1328344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IE" sz="2000" u="sng" dirty="0">
                <a:latin typeface="+mj-lt"/>
              </a:endParaRPr>
            </a:p>
            <a:p>
              <a:pPr algn="l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de-AT" altLang="de-DE" sz="1200" b="1" dirty="0">
                <a:solidFill>
                  <a:srgbClr val="464646"/>
                </a:solidFill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l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de-AT" altLang="de-DE" sz="1200" b="1" dirty="0">
                <a:solidFill>
                  <a:srgbClr val="464646"/>
                </a:solidFill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l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de-AT" altLang="de-DE" sz="1200" b="1" dirty="0">
                  <a:solidFill>
                    <a:srgbClr val="464646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CC BY-NC-ND</a:t>
              </a:r>
              <a:endParaRPr lang="de-AT" altLang="de-DE" sz="1200" dirty="0"/>
            </a:p>
            <a:p>
              <a:pPr algn="l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IE" altLang="de-DE" sz="1200" dirty="0">
                  <a:solidFill>
                    <a:srgbClr val="464646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Dieses Dokument ist lizenziert unter CC BY-NC-ND. </a:t>
              </a:r>
              <a:r>
                <a:rPr lang="de-AT" altLang="de-DE" sz="1200" dirty="0">
                  <a:solidFill>
                    <a:srgbClr val="464646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Siehe: </a:t>
              </a:r>
              <a:r>
                <a:rPr lang="de-AT" altLang="de-DE" sz="1200" dirty="0">
                  <a:solidFill>
                    <a:srgbClr val="000000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https:</a:t>
              </a:r>
              <a:r>
                <a:rPr lang="de-AT" altLang="de-DE" sz="1200" dirty="0">
                  <a:solidFill>
                    <a:srgbClr val="464646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//creativecommons.org/licenses/by-nc-nd/4</a:t>
              </a:r>
              <a:endParaRPr lang="de-AT" altLang="de-DE" sz="1200" dirty="0"/>
            </a:p>
          </p:txBody>
        </p:sp>
        <p:pic>
          <p:nvPicPr>
            <p:cNvPr id="9" name="Grafik 1">
              <a:extLst>
                <a:ext uri="{FF2B5EF4-FFF2-40B4-BE49-F238E27FC236}">
                  <a16:creationId xmlns:a16="http://schemas.microsoft.com/office/drawing/2014/main" id="{086CA3D9-3F07-1A19-C8B8-5F5BF61712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9820" y="5044820"/>
              <a:ext cx="838200" cy="2968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2CE6205D-95F0-A92F-B154-7D365252F202}"/>
              </a:ext>
            </a:extLst>
          </p:cNvPr>
          <p:cNvGrpSpPr/>
          <p:nvPr/>
        </p:nvGrpSpPr>
        <p:grpSpPr>
          <a:xfrm>
            <a:off x="4367599" y="5873713"/>
            <a:ext cx="7518334" cy="707886"/>
            <a:chOff x="4367599" y="5873713"/>
            <a:chExt cx="7518334" cy="707886"/>
          </a:xfrm>
        </p:grpSpPr>
        <p:sp>
          <p:nvSpPr>
            <p:cNvPr id="6" name="Rectangle 3">
              <a:extLst>
                <a:ext uri="{FF2B5EF4-FFF2-40B4-BE49-F238E27FC236}">
                  <a16:creationId xmlns:a16="http://schemas.microsoft.com/office/drawing/2014/main" id="{B125CE93-0C6D-D638-C20B-5104078D0C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65688" y="5873713"/>
              <a:ext cx="5020245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AT" altLang="de-DE" sz="1000" b="0" i="1" u="none" strike="noStrike" cap="none" normalizeH="0" baseline="0" dirty="0">
                  <a:ln>
                    <a:noFill/>
                  </a:ln>
                  <a:solidFill>
                    <a:srgbClr val="40404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Von der Europäischen Union finanziert. Die geäußerten Ansichten und Meinungen entsprechen jedoch ausschließlich denen des Autors bzw. der Autoren und spiegeln nicht zwingend die der Europäischen Union oder der </a:t>
              </a:r>
              <a:r>
                <a:rPr kumimoji="0" lang="de-AT" altLang="de-DE" sz="1000" b="0" i="1" u="none" strike="noStrike" cap="none" normalizeH="0" baseline="0" dirty="0" err="1">
                  <a:ln>
                    <a:noFill/>
                  </a:ln>
                  <a:solidFill>
                    <a:srgbClr val="40404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OeAD</a:t>
              </a:r>
              <a:r>
                <a:rPr kumimoji="0" lang="de-AT" altLang="de-DE" sz="1000" b="0" i="1" u="none" strike="noStrike" cap="none" normalizeH="0" baseline="0" dirty="0">
                  <a:ln>
                    <a:noFill/>
                  </a:ln>
                  <a:solidFill>
                    <a:srgbClr val="40404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-GmbH wider. Weder die Europäische Union noch die </a:t>
              </a:r>
              <a:r>
                <a:rPr kumimoji="0" lang="de-AT" altLang="de-DE" sz="1000" b="0" i="1" u="none" strike="noStrike" cap="none" normalizeH="0" baseline="0" dirty="0" err="1">
                  <a:ln>
                    <a:noFill/>
                  </a:ln>
                  <a:solidFill>
                    <a:srgbClr val="40404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OeAD</a:t>
              </a:r>
              <a:r>
                <a:rPr kumimoji="0" lang="de-AT" altLang="de-DE" sz="1000" b="0" i="1" u="none" strike="noStrike" cap="none" normalizeH="0" baseline="0" dirty="0">
                  <a:ln>
                    <a:noFill/>
                  </a:ln>
                  <a:solidFill>
                    <a:srgbClr val="40404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-GmbH können dafür verantwortlich gemacht werden.</a:t>
              </a:r>
            </a:p>
          </p:txBody>
        </p:sp>
        <p:pic>
          <p:nvPicPr>
            <p:cNvPr id="16" name="Grafik 15">
              <a:extLst>
                <a:ext uri="{FF2B5EF4-FFF2-40B4-BE49-F238E27FC236}">
                  <a16:creationId xmlns:a16="http://schemas.microsoft.com/office/drawing/2014/main" id="{C0EA95A3-E4CF-A6F5-8768-32DC3717845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67599" y="5961083"/>
              <a:ext cx="2498090" cy="5486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996030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rafik 25" descr="Ein Bild, das Grün, Grafiken, Screenshot, Schrift enthält.&#10;&#10;Automatisch generierte Beschreibung">
            <a:extLst>
              <a:ext uri="{FF2B5EF4-FFF2-40B4-BE49-F238E27FC236}">
                <a16:creationId xmlns:a16="http://schemas.microsoft.com/office/drawing/2014/main" id="{3FEE1980-66C1-EE2A-3190-15C9D80CB7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7777" y="213299"/>
            <a:ext cx="1674486" cy="1674486"/>
          </a:xfrm>
          <a:prstGeom prst="rect">
            <a:avLst/>
          </a:prstGeom>
        </p:spPr>
      </p:pic>
      <p:sp>
        <p:nvSpPr>
          <p:cNvPr id="17" name="Untertitel 2">
            <a:extLst>
              <a:ext uri="{FF2B5EF4-FFF2-40B4-BE49-F238E27FC236}">
                <a16:creationId xmlns:a16="http://schemas.microsoft.com/office/drawing/2014/main" id="{9896352D-EF8F-53DF-D7FC-3E876E93561F}"/>
              </a:ext>
            </a:extLst>
          </p:cNvPr>
          <p:cNvSpPr txBox="1">
            <a:spLocks/>
          </p:cNvSpPr>
          <p:nvPr/>
        </p:nvSpPr>
        <p:spPr>
          <a:xfrm>
            <a:off x="890585" y="1969887"/>
            <a:ext cx="9788600" cy="39892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  <a:tabLst>
                <a:tab pos="660400" algn="l"/>
              </a:tabLst>
            </a:pPr>
            <a:r>
              <a:rPr lang="de-AT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Modul 5 beschreibt, wie Praktiker:innen die CareerBot-Methodik mit echten Kund:innen (</a:t>
            </a:r>
            <a:r>
              <a:rPr lang="de-AT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mindestens ein Beispiel muss </a:t>
            </a:r>
            <a:r>
              <a:rPr lang="de-AT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dokumentiert werden) in ihrer eigenen Partnerorganisation und in weiteren externen Organisationen in jedem Land testen sollten. </a:t>
            </a: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  <a:tabLst>
                <a:tab pos="660400" algn="l"/>
              </a:tabLst>
            </a:pPr>
            <a:r>
              <a:rPr lang="de-AT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Entscheidend für den erfolgreichen Transfer der CareerBot-Methodik in die Praxis ist, dass die Praktiker:innen erkennen, wie das Tool effizient genutzt werden kann, und auch verstehen welche Grenzen es gibt. </a:t>
            </a:r>
            <a:endParaRPr lang="de-AT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Wingdings" panose="05000000000000000000" pitchFamily="2" charset="2"/>
              <a:buChar char="§"/>
            </a:pPr>
            <a:endParaRPr lang="de-AT" dirty="0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3F2D1D7D-765A-3090-80A1-1E9DA68619CE}"/>
              </a:ext>
            </a:extLst>
          </p:cNvPr>
          <p:cNvSpPr txBox="1">
            <a:spLocks/>
          </p:cNvSpPr>
          <p:nvPr/>
        </p:nvSpPr>
        <p:spPr>
          <a:xfrm>
            <a:off x="856746" y="183856"/>
            <a:ext cx="8924337" cy="61306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AT" sz="4000" dirty="0"/>
              <a:t>AGENDA </a:t>
            </a:r>
          </a:p>
        </p:txBody>
      </p: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688C8822-8B8A-B9DB-D25E-DEC99717273E}"/>
              </a:ext>
            </a:extLst>
          </p:cNvPr>
          <p:cNvCxnSpPr>
            <a:cxnSpLocks/>
          </p:cNvCxnSpPr>
          <p:nvPr/>
        </p:nvCxnSpPr>
        <p:spPr>
          <a:xfrm>
            <a:off x="914399" y="677991"/>
            <a:ext cx="8203770" cy="11056"/>
          </a:xfrm>
          <a:prstGeom prst="line">
            <a:avLst/>
          </a:prstGeom>
          <a:ln w="1905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6EFC5410-322B-8E9C-8D6E-1FAA5A7C30D5}"/>
              </a:ext>
            </a:extLst>
          </p:cNvPr>
          <p:cNvGrpSpPr/>
          <p:nvPr/>
        </p:nvGrpSpPr>
        <p:grpSpPr>
          <a:xfrm>
            <a:off x="438202" y="6184787"/>
            <a:ext cx="11571244" cy="616291"/>
            <a:chOff x="438202" y="6184787"/>
            <a:chExt cx="11571244" cy="616291"/>
          </a:xfrm>
        </p:grpSpPr>
        <p:sp>
          <p:nvSpPr>
            <p:cNvPr id="11" name="Rectangle 3">
              <a:extLst>
                <a:ext uri="{FF2B5EF4-FFF2-40B4-BE49-F238E27FC236}">
                  <a16:creationId xmlns:a16="http://schemas.microsoft.com/office/drawing/2014/main" id="{A38ACF8A-21AF-54CE-CA14-DF2BB205A7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8133" y="6184787"/>
              <a:ext cx="9041313" cy="6001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AT" altLang="de-DE" sz="1100" b="0" i="1" u="none" strike="noStrike" cap="none" normalizeH="0" baseline="0" dirty="0">
                  <a:ln>
                    <a:noFill/>
                  </a:ln>
                  <a:solidFill>
                    <a:srgbClr val="40404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Von der Europäischen Union finanziert. Die geäußerten Ansichten und Meinungen entsprechen jedoch ausschließlich denen des Autors bzw. der Autoren und spiegeln nicht zwingend die der Europäischen Union oder der </a:t>
              </a:r>
              <a:r>
                <a:rPr kumimoji="0" lang="de-AT" altLang="de-DE" sz="1100" b="0" i="1" u="none" strike="noStrike" cap="none" normalizeH="0" baseline="0" dirty="0" err="1">
                  <a:ln>
                    <a:noFill/>
                  </a:ln>
                  <a:solidFill>
                    <a:srgbClr val="40404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OeAD</a:t>
              </a:r>
              <a:r>
                <a:rPr kumimoji="0" lang="de-AT" altLang="de-DE" sz="1100" b="0" i="1" u="none" strike="noStrike" cap="none" normalizeH="0" baseline="0" dirty="0">
                  <a:ln>
                    <a:noFill/>
                  </a:ln>
                  <a:solidFill>
                    <a:srgbClr val="40404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-GmbH wider. Weder die Europäische Union noch die </a:t>
              </a:r>
              <a:r>
                <a:rPr kumimoji="0" lang="de-AT" altLang="de-DE" sz="1100" b="0" i="1" u="none" strike="noStrike" cap="none" normalizeH="0" baseline="0" dirty="0" err="1">
                  <a:ln>
                    <a:noFill/>
                  </a:ln>
                  <a:solidFill>
                    <a:srgbClr val="40404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OeAD</a:t>
              </a:r>
              <a:r>
                <a:rPr kumimoji="0" lang="de-AT" altLang="de-DE" sz="1100" b="0" i="1" u="none" strike="noStrike" cap="none" normalizeH="0" baseline="0" dirty="0">
                  <a:ln>
                    <a:noFill/>
                  </a:ln>
                  <a:solidFill>
                    <a:srgbClr val="40404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-GmbH können dafür verantwortlich gemacht werden.</a:t>
              </a:r>
              <a:endParaRPr kumimoji="0" lang="en-US" altLang="de-DE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12" name="Grafik 11">
              <a:extLst>
                <a:ext uri="{FF2B5EF4-FFF2-40B4-BE49-F238E27FC236}">
                  <a16:creationId xmlns:a16="http://schemas.microsoft.com/office/drawing/2014/main" id="{88F12B21-F14D-B597-2847-A3086590A4C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8202" y="6252438"/>
              <a:ext cx="2498090" cy="548640"/>
            </a:xfrm>
            <a:prstGeom prst="rect">
              <a:avLst/>
            </a:prstGeom>
          </p:spPr>
        </p:pic>
      </p:grpSp>
      <p:sp>
        <p:nvSpPr>
          <p:cNvPr id="2" name="Untertitel 2">
            <a:extLst>
              <a:ext uri="{FF2B5EF4-FFF2-40B4-BE49-F238E27FC236}">
                <a16:creationId xmlns:a16="http://schemas.microsoft.com/office/drawing/2014/main" id="{93419E59-E049-8455-88FF-A0EE94A3D0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6746" y="1013425"/>
            <a:ext cx="8924339" cy="546754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 err="1"/>
              <a:t>Ziel</a:t>
            </a:r>
            <a:r>
              <a:rPr lang="en-US" sz="2800" b="1" dirty="0"/>
              <a:t> von Modul 5 – </a:t>
            </a:r>
            <a:r>
              <a:rPr lang="en-US" sz="2800" b="1" dirty="0" err="1"/>
              <a:t>Praxistransfer</a:t>
            </a:r>
            <a:r>
              <a:rPr lang="en-US" sz="2800" b="1" dirty="0"/>
              <a:t> &amp; </a:t>
            </a:r>
            <a:r>
              <a:rPr lang="en-US" sz="2800" b="1" dirty="0" err="1"/>
              <a:t>Dokumentation</a:t>
            </a:r>
            <a:endParaRPr lang="de-AT" sz="2800" b="1" dirty="0"/>
          </a:p>
        </p:txBody>
      </p:sp>
    </p:spTree>
    <p:extLst>
      <p:ext uri="{BB962C8B-B14F-4D97-AF65-F5344CB8AC3E}">
        <p14:creationId xmlns:p14="http://schemas.microsoft.com/office/powerpoint/2010/main" val="27288633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C04DC4-C64B-B201-CB1C-E4FD112D9A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rafik 25" descr="Ein Bild, das Grün, Grafiken, Screenshot, Schrift enthält.&#10;&#10;Automatisch generierte Beschreibung">
            <a:extLst>
              <a:ext uri="{FF2B5EF4-FFF2-40B4-BE49-F238E27FC236}">
                <a16:creationId xmlns:a16="http://schemas.microsoft.com/office/drawing/2014/main" id="{DC32B35E-9BCD-583E-94C0-3EEE36775F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7777" y="213299"/>
            <a:ext cx="1674486" cy="1674486"/>
          </a:xfrm>
          <a:prstGeom prst="rect">
            <a:avLst/>
          </a:prstGeom>
        </p:spPr>
      </p:pic>
      <p:sp>
        <p:nvSpPr>
          <p:cNvPr id="17" name="Untertitel 2">
            <a:extLst>
              <a:ext uri="{FF2B5EF4-FFF2-40B4-BE49-F238E27FC236}">
                <a16:creationId xmlns:a16="http://schemas.microsoft.com/office/drawing/2014/main" id="{CC70F4E2-03F7-D4C0-AD28-9E9A8296CBD5}"/>
              </a:ext>
            </a:extLst>
          </p:cNvPr>
          <p:cNvSpPr txBox="1">
            <a:spLocks/>
          </p:cNvSpPr>
          <p:nvPr/>
        </p:nvSpPr>
        <p:spPr>
          <a:xfrm>
            <a:off x="1116828" y="2104286"/>
            <a:ext cx="9788600" cy="39892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0" indent="-2857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  <a:tabLst>
                <a:tab pos="660400" algn="l"/>
              </a:tabLst>
            </a:pPr>
            <a:r>
              <a:rPr lang="de-AT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Wann der CareerBot eingesetzt werden sollte, d.h. in welcher Umgebung und mit welchen Kund:innen.</a:t>
            </a:r>
          </a:p>
          <a:p>
            <a:pPr marL="285750" lvl="0" indent="-2857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  <a:tabLst>
                <a:tab pos="660400" algn="l"/>
              </a:tabLst>
            </a:pPr>
            <a:r>
              <a:rPr lang="de-AT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Wie die Informationen aus dem CareerBot in den allgemeinen Berufsberatungsprozess der eigenen Institution übertragen werden können. </a:t>
            </a:r>
          </a:p>
          <a:p>
            <a:pPr marL="285750" lvl="0" indent="-2857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  <a:tabLst>
                <a:tab pos="660400" algn="l"/>
              </a:tabLst>
            </a:pPr>
            <a:r>
              <a:rPr lang="de-AT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Wie die Ressourcen, die zur Verfügung stehen, bestmöglich genutzt werden können, um Kund:innen praxisnah zu unterstützen.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endParaRPr lang="de-AT" dirty="0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3F840C98-3337-B19F-D065-3D5CDCC1C25A}"/>
              </a:ext>
            </a:extLst>
          </p:cNvPr>
          <p:cNvSpPr txBox="1">
            <a:spLocks/>
          </p:cNvSpPr>
          <p:nvPr/>
        </p:nvSpPr>
        <p:spPr>
          <a:xfrm>
            <a:off x="856746" y="183856"/>
            <a:ext cx="8924337" cy="61306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AT" sz="4000" dirty="0"/>
              <a:t>Die 5 Schritte im Trainingsprozess </a:t>
            </a:r>
          </a:p>
        </p:txBody>
      </p: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C289E32D-FA35-42B7-0389-933F2BED5F57}"/>
              </a:ext>
            </a:extLst>
          </p:cNvPr>
          <p:cNvCxnSpPr>
            <a:cxnSpLocks/>
          </p:cNvCxnSpPr>
          <p:nvPr/>
        </p:nvCxnSpPr>
        <p:spPr>
          <a:xfrm>
            <a:off x="914399" y="677991"/>
            <a:ext cx="8203770" cy="11056"/>
          </a:xfrm>
          <a:prstGeom prst="line">
            <a:avLst/>
          </a:prstGeom>
          <a:ln w="1905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4843E3ED-CC28-306E-8C6B-48CA12ACA4AD}"/>
              </a:ext>
            </a:extLst>
          </p:cNvPr>
          <p:cNvGrpSpPr/>
          <p:nvPr/>
        </p:nvGrpSpPr>
        <p:grpSpPr>
          <a:xfrm>
            <a:off x="438202" y="6184787"/>
            <a:ext cx="11571244" cy="616291"/>
            <a:chOff x="438202" y="6184787"/>
            <a:chExt cx="11571244" cy="616291"/>
          </a:xfrm>
        </p:grpSpPr>
        <p:sp>
          <p:nvSpPr>
            <p:cNvPr id="11" name="Rectangle 3">
              <a:extLst>
                <a:ext uri="{FF2B5EF4-FFF2-40B4-BE49-F238E27FC236}">
                  <a16:creationId xmlns:a16="http://schemas.microsoft.com/office/drawing/2014/main" id="{99873C6A-11AF-6256-6137-B8B857D121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8133" y="6184787"/>
              <a:ext cx="9041313" cy="6001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AT" altLang="de-DE" sz="1100" b="0" i="1" u="none" strike="noStrike" cap="none" normalizeH="0" baseline="0" dirty="0">
                  <a:ln>
                    <a:noFill/>
                  </a:ln>
                  <a:solidFill>
                    <a:srgbClr val="40404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Von der Europäischen Union finanziert. Die geäußerten Ansichten und Meinungen entsprechen jedoch ausschließlich denen des Autors bzw. der Autoren und spiegeln nicht zwingend die der Europäischen Union oder der </a:t>
              </a:r>
              <a:r>
                <a:rPr kumimoji="0" lang="de-AT" altLang="de-DE" sz="1100" b="0" i="1" u="none" strike="noStrike" cap="none" normalizeH="0" baseline="0" dirty="0" err="1">
                  <a:ln>
                    <a:noFill/>
                  </a:ln>
                  <a:solidFill>
                    <a:srgbClr val="40404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OeAD</a:t>
              </a:r>
              <a:r>
                <a:rPr kumimoji="0" lang="de-AT" altLang="de-DE" sz="1100" b="0" i="1" u="none" strike="noStrike" cap="none" normalizeH="0" baseline="0" dirty="0">
                  <a:ln>
                    <a:noFill/>
                  </a:ln>
                  <a:solidFill>
                    <a:srgbClr val="40404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-GmbH wider. Weder die Europäische Union noch die </a:t>
              </a:r>
              <a:r>
                <a:rPr kumimoji="0" lang="de-AT" altLang="de-DE" sz="1100" b="0" i="1" u="none" strike="noStrike" cap="none" normalizeH="0" baseline="0" dirty="0" err="1">
                  <a:ln>
                    <a:noFill/>
                  </a:ln>
                  <a:solidFill>
                    <a:srgbClr val="40404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OeAD</a:t>
              </a:r>
              <a:r>
                <a:rPr kumimoji="0" lang="de-AT" altLang="de-DE" sz="1100" b="0" i="1" u="none" strike="noStrike" cap="none" normalizeH="0" baseline="0" dirty="0">
                  <a:ln>
                    <a:noFill/>
                  </a:ln>
                  <a:solidFill>
                    <a:srgbClr val="40404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-GmbH können dafür verantwortlich gemacht werden.</a:t>
              </a:r>
              <a:endParaRPr kumimoji="0" lang="en-US" altLang="de-DE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12" name="Grafik 11">
              <a:extLst>
                <a:ext uri="{FF2B5EF4-FFF2-40B4-BE49-F238E27FC236}">
                  <a16:creationId xmlns:a16="http://schemas.microsoft.com/office/drawing/2014/main" id="{FE6EAC64-D99F-7380-9F7B-CECE3A8CAE2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8202" y="6252438"/>
              <a:ext cx="2498090" cy="548640"/>
            </a:xfrm>
            <a:prstGeom prst="rect">
              <a:avLst/>
            </a:prstGeom>
          </p:spPr>
        </p:pic>
      </p:grpSp>
      <p:sp>
        <p:nvSpPr>
          <p:cNvPr id="2" name="Untertitel 2">
            <a:extLst>
              <a:ext uri="{FF2B5EF4-FFF2-40B4-BE49-F238E27FC236}">
                <a16:creationId xmlns:a16="http://schemas.microsoft.com/office/drawing/2014/main" id="{F9099D1A-17A2-F516-8B3D-75AE71356C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6746" y="1013425"/>
            <a:ext cx="8924339" cy="730784"/>
          </a:xfrm>
        </p:spPr>
        <p:txBody>
          <a:bodyPr>
            <a:noAutofit/>
          </a:bodyPr>
          <a:lstStyle/>
          <a:p>
            <a:pPr algn="l"/>
            <a:r>
              <a:rPr lang="de-DE" sz="2800" b="1" dirty="0"/>
              <a:t>Nach Abschluss von Modul 1 – 4 sollten die Teilnehmer:innen wissen:</a:t>
            </a:r>
            <a:endParaRPr lang="de-AT" sz="2800" b="1" dirty="0"/>
          </a:p>
        </p:txBody>
      </p:sp>
    </p:spTree>
    <p:extLst>
      <p:ext uri="{BB962C8B-B14F-4D97-AF65-F5344CB8AC3E}">
        <p14:creationId xmlns:p14="http://schemas.microsoft.com/office/powerpoint/2010/main" val="33890756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A2784B-C44E-F172-62FC-D2B712528B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rafik 25" descr="Ein Bild, das Grün, Grafiken, Screenshot, Schrift enthält.&#10;&#10;Automatisch generierte Beschreibung">
            <a:extLst>
              <a:ext uri="{FF2B5EF4-FFF2-40B4-BE49-F238E27FC236}">
                <a16:creationId xmlns:a16="http://schemas.microsoft.com/office/drawing/2014/main" id="{F587E4CD-8C01-256F-BA92-9556CB5B29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7777" y="213299"/>
            <a:ext cx="1674486" cy="1674486"/>
          </a:xfrm>
          <a:prstGeom prst="rect">
            <a:avLst/>
          </a:prstGeom>
        </p:spPr>
      </p:pic>
      <p:sp>
        <p:nvSpPr>
          <p:cNvPr id="17" name="Untertitel 2">
            <a:extLst>
              <a:ext uri="{FF2B5EF4-FFF2-40B4-BE49-F238E27FC236}">
                <a16:creationId xmlns:a16="http://schemas.microsoft.com/office/drawing/2014/main" id="{B81D9E86-3356-7067-C955-349116950ACA}"/>
              </a:ext>
            </a:extLst>
          </p:cNvPr>
          <p:cNvSpPr txBox="1">
            <a:spLocks/>
          </p:cNvSpPr>
          <p:nvPr/>
        </p:nvSpPr>
        <p:spPr>
          <a:xfrm>
            <a:off x="2968133" y="2190787"/>
            <a:ext cx="8313057" cy="39892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l">
              <a:spcAft>
                <a:spcPts val="1000"/>
              </a:spcAft>
              <a:buFont typeface="Wingdings" panose="05000000000000000000" pitchFamily="2" charset="2"/>
              <a:buChar char="§"/>
              <a:tabLst>
                <a:tab pos="660400" algn="l"/>
              </a:tabLst>
            </a:pPr>
            <a:r>
              <a:rPr lang="de-AT" sz="2800" dirty="0">
                <a:solidFill>
                  <a:srgbClr val="000000"/>
                </a:solidFill>
                <a:latin typeface="Calibri" panose="020F0502020204030204" pitchFamily="34" charset="0"/>
              </a:rPr>
              <a:t>Der Ausbildungsprozess beginnt mit der Unterzeichnung der Lernvereinbarung, in der die Vorqualifikationen und die individuelle Motivation der Lernenden/Praktizierenden geklärt werden. 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de-AT" sz="2800" dirty="0">
                <a:solidFill>
                  <a:srgbClr val="000000"/>
                </a:solidFill>
                <a:latin typeface="Calibri" panose="020F0502020204030204" pitchFamily="34" charset="0"/>
              </a:rPr>
              <a:t>Dies ist wichtig, da es sich nicht um eine grundlegende Ausbildung, sondern um eine Fortbildung für Personen mit Berufserfahrung handelt.</a:t>
            </a:r>
          </a:p>
          <a:p>
            <a:pPr algn="l"/>
            <a:endParaRPr lang="de-AT" dirty="0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83DF4228-86CE-1ACF-302A-9836E12C600A}"/>
              </a:ext>
            </a:extLst>
          </p:cNvPr>
          <p:cNvSpPr txBox="1">
            <a:spLocks/>
          </p:cNvSpPr>
          <p:nvPr/>
        </p:nvSpPr>
        <p:spPr>
          <a:xfrm>
            <a:off x="856746" y="183856"/>
            <a:ext cx="8924337" cy="61306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AT" sz="4000" dirty="0"/>
              <a:t>Die 5 Schritte im Trainingsprozess </a:t>
            </a:r>
          </a:p>
        </p:txBody>
      </p: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FA7A6C10-3CFD-F82F-601C-47987C6B90C4}"/>
              </a:ext>
            </a:extLst>
          </p:cNvPr>
          <p:cNvCxnSpPr>
            <a:cxnSpLocks/>
          </p:cNvCxnSpPr>
          <p:nvPr/>
        </p:nvCxnSpPr>
        <p:spPr>
          <a:xfrm>
            <a:off x="914399" y="677991"/>
            <a:ext cx="8203770" cy="11056"/>
          </a:xfrm>
          <a:prstGeom prst="line">
            <a:avLst/>
          </a:prstGeom>
          <a:ln w="1905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4FBC588E-F4D1-4EF4-46CD-1A7190A4C8C0}"/>
              </a:ext>
            </a:extLst>
          </p:cNvPr>
          <p:cNvGrpSpPr/>
          <p:nvPr/>
        </p:nvGrpSpPr>
        <p:grpSpPr>
          <a:xfrm>
            <a:off x="438202" y="6184787"/>
            <a:ext cx="11571244" cy="616291"/>
            <a:chOff x="438202" y="6184787"/>
            <a:chExt cx="11571244" cy="616291"/>
          </a:xfrm>
        </p:grpSpPr>
        <p:sp>
          <p:nvSpPr>
            <p:cNvPr id="11" name="Rectangle 3">
              <a:extLst>
                <a:ext uri="{FF2B5EF4-FFF2-40B4-BE49-F238E27FC236}">
                  <a16:creationId xmlns:a16="http://schemas.microsoft.com/office/drawing/2014/main" id="{546392EC-40FC-6C40-D17E-B5E265EBBF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8133" y="6184787"/>
              <a:ext cx="9041313" cy="6001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AT" altLang="de-DE" sz="1100" b="0" i="1" u="none" strike="noStrike" cap="none" normalizeH="0" baseline="0" dirty="0">
                  <a:ln>
                    <a:noFill/>
                  </a:ln>
                  <a:solidFill>
                    <a:srgbClr val="40404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Von der Europäischen Union finanziert. Die geäußerten Ansichten und Meinungen entsprechen jedoch ausschließlich denen des Autors bzw. der Autoren und spiegeln nicht zwingend die der Europäischen Union oder der </a:t>
              </a:r>
              <a:r>
                <a:rPr kumimoji="0" lang="de-AT" altLang="de-DE" sz="1100" b="0" i="1" u="none" strike="noStrike" cap="none" normalizeH="0" baseline="0" dirty="0" err="1">
                  <a:ln>
                    <a:noFill/>
                  </a:ln>
                  <a:solidFill>
                    <a:srgbClr val="40404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OeAD</a:t>
              </a:r>
              <a:r>
                <a:rPr kumimoji="0" lang="de-AT" altLang="de-DE" sz="1100" b="0" i="1" u="none" strike="noStrike" cap="none" normalizeH="0" baseline="0" dirty="0">
                  <a:ln>
                    <a:noFill/>
                  </a:ln>
                  <a:solidFill>
                    <a:srgbClr val="40404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-GmbH wider. Weder die Europäische Union noch die </a:t>
              </a:r>
              <a:r>
                <a:rPr kumimoji="0" lang="de-AT" altLang="de-DE" sz="1100" b="0" i="1" u="none" strike="noStrike" cap="none" normalizeH="0" baseline="0" dirty="0" err="1">
                  <a:ln>
                    <a:noFill/>
                  </a:ln>
                  <a:solidFill>
                    <a:srgbClr val="40404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OeAD</a:t>
              </a:r>
              <a:r>
                <a:rPr kumimoji="0" lang="de-AT" altLang="de-DE" sz="1100" b="0" i="1" u="none" strike="noStrike" cap="none" normalizeH="0" baseline="0" dirty="0">
                  <a:ln>
                    <a:noFill/>
                  </a:ln>
                  <a:solidFill>
                    <a:srgbClr val="40404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-GmbH können dafür verantwortlich gemacht werden.</a:t>
              </a:r>
              <a:endParaRPr kumimoji="0" lang="en-US" altLang="de-DE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12" name="Grafik 11">
              <a:extLst>
                <a:ext uri="{FF2B5EF4-FFF2-40B4-BE49-F238E27FC236}">
                  <a16:creationId xmlns:a16="http://schemas.microsoft.com/office/drawing/2014/main" id="{85FC5FAB-10F3-925C-CC35-8578A524039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8202" y="6252438"/>
              <a:ext cx="2498090" cy="548640"/>
            </a:xfrm>
            <a:prstGeom prst="rect">
              <a:avLst/>
            </a:prstGeom>
          </p:spPr>
        </p:pic>
      </p:grpSp>
      <p:sp>
        <p:nvSpPr>
          <p:cNvPr id="2" name="Untertitel 2">
            <a:extLst>
              <a:ext uri="{FF2B5EF4-FFF2-40B4-BE49-F238E27FC236}">
                <a16:creationId xmlns:a16="http://schemas.microsoft.com/office/drawing/2014/main" id="{37A91448-033F-6ECD-9497-EF4A29E2FA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6746" y="1013425"/>
            <a:ext cx="8924339" cy="730784"/>
          </a:xfrm>
        </p:spPr>
        <p:txBody>
          <a:bodyPr>
            <a:noAutofit/>
          </a:bodyPr>
          <a:lstStyle/>
          <a:p>
            <a:pPr algn="l"/>
            <a:r>
              <a:rPr lang="de-DE" sz="2800" b="1" dirty="0"/>
              <a:t>Schritt 1: Lernvereinbarung</a:t>
            </a:r>
            <a:endParaRPr lang="de-AT" sz="2800" b="1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AB9293B4-8B72-3263-EFFB-9B44C9F2E5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746" y="2461605"/>
            <a:ext cx="1707345" cy="2652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9199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12BBDB-6497-7BAA-7E2A-3C50E60FF8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rafik 25" descr="Ein Bild, das Grün, Grafiken, Screenshot, Schrift enthält.&#10;&#10;Automatisch generierte Beschreibung">
            <a:extLst>
              <a:ext uri="{FF2B5EF4-FFF2-40B4-BE49-F238E27FC236}">
                <a16:creationId xmlns:a16="http://schemas.microsoft.com/office/drawing/2014/main" id="{FC5D326D-AFCE-0D07-A587-F096E4CDC4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7777" y="213299"/>
            <a:ext cx="1674486" cy="1674486"/>
          </a:xfrm>
          <a:prstGeom prst="rect">
            <a:avLst/>
          </a:prstGeom>
        </p:spPr>
      </p:pic>
      <p:sp>
        <p:nvSpPr>
          <p:cNvPr id="17" name="Untertitel 2">
            <a:extLst>
              <a:ext uri="{FF2B5EF4-FFF2-40B4-BE49-F238E27FC236}">
                <a16:creationId xmlns:a16="http://schemas.microsoft.com/office/drawing/2014/main" id="{1EA1D775-5421-0E84-0C18-B57E9F8A764F}"/>
              </a:ext>
            </a:extLst>
          </p:cNvPr>
          <p:cNvSpPr txBox="1">
            <a:spLocks/>
          </p:cNvSpPr>
          <p:nvPr/>
        </p:nvSpPr>
        <p:spPr>
          <a:xfrm>
            <a:off x="2968133" y="2190787"/>
            <a:ext cx="8313057" cy="39892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l">
              <a:spcAft>
                <a:spcPts val="1000"/>
              </a:spcAft>
              <a:buFont typeface="Wingdings" panose="05000000000000000000" pitchFamily="2" charset="2"/>
              <a:buChar char="§"/>
              <a:tabLst>
                <a:tab pos="660400" algn="l"/>
              </a:tabLst>
            </a:pPr>
            <a:r>
              <a:rPr lang="de-DE" sz="2800" dirty="0">
                <a:solidFill>
                  <a:srgbClr val="000000"/>
                </a:solidFill>
                <a:latin typeface="Calibri" panose="020F0502020204030204" pitchFamily="34" charset="0"/>
              </a:rPr>
              <a:t>Die kontextualisierende Literatur zu CareerBot muss in den selbstgesteuerten Lerneinheiten erarbeitet werden, siehe Modul 1 und 2. Bearbeiten Sie die in diesen Modulen bereitgestellten Übungen.</a:t>
            </a:r>
          </a:p>
          <a:p>
            <a:pPr marL="342900" lvl="0" indent="-342900" algn="l">
              <a:spcAft>
                <a:spcPts val="1000"/>
              </a:spcAft>
              <a:buFont typeface="Wingdings" panose="05000000000000000000" pitchFamily="2" charset="2"/>
              <a:buChar char="§"/>
              <a:tabLst>
                <a:tab pos="660400" algn="l"/>
              </a:tabLst>
            </a:pPr>
            <a:r>
              <a:rPr lang="de-DE" sz="2800" dirty="0">
                <a:solidFill>
                  <a:srgbClr val="000000"/>
                </a:solidFill>
                <a:latin typeface="Calibri" panose="020F0502020204030204" pitchFamily="34" charset="0"/>
              </a:rPr>
              <a:t>Das selbstgesteuerte Lernen dauert insgesamt etwa 4 Stunden, einschließlich der Durchsicht von Videos und anderen Lernmaterialien.</a:t>
            </a:r>
          </a:p>
          <a:p>
            <a:pPr algn="l"/>
            <a:endParaRPr lang="de-AT" dirty="0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8DEDA24B-D3F6-9388-D9D8-0470CA0486FC}"/>
              </a:ext>
            </a:extLst>
          </p:cNvPr>
          <p:cNvSpPr txBox="1">
            <a:spLocks/>
          </p:cNvSpPr>
          <p:nvPr/>
        </p:nvSpPr>
        <p:spPr>
          <a:xfrm>
            <a:off x="856746" y="183856"/>
            <a:ext cx="8924337" cy="61306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AT" sz="4000" dirty="0"/>
              <a:t>Die 5 Schritte im Trainingsprozess </a:t>
            </a:r>
          </a:p>
        </p:txBody>
      </p: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BC3D667A-60A9-6A87-670E-7FBCE97EE08C}"/>
              </a:ext>
            </a:extLst>
          </p:cNvPr>
          <p:cNvCxnSpPr>
            <a:cxnSpLocks/>
          </p:cNvCxnSpPr>
          <p:nvPr/>
        </p:nvCxnSpPr>
        <p:spPr>
          <a:xfrm>
            <a:off x="914399" y="677991"/>
            <a:ext cx="8203770" cy="11056"/>
          </a:xfrm>
          <a:prstGeom prst="line">
            <a:avLst/>
          </a:prstGeom>
          <a:ln w="1905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00902A4C-29D9-FEB4-2E50-3BCA40A78162}"/>
              </a:ext>
            </a:extLst>
          </p:cNvPr>
          <p:cNvGrpSpPr/>
          <p:nvPr/>
        </p:nvGrpSpPr>
        <p:grpSpPr>
          <a:xfrm>
            <a:off x="438202" y="6184787"/>
            <a:ext cx="11571244" cy="616291"/>
            <a:chOff x="438202" y="6184787"/>
            <a:chExt cx="11571244" cy="616291"/>
          </a:xfrm>
        </p:grpSpPr>
        <p:sp>
          <p:nvSpPr>
            <p:cNvPr id="11" name="Rectangle 3">
              <a:extLst>
                <a:ext uri="{FF2B5EF4-FFF2-40B4-BE49-F238E27FC236}">
                  <a16:creationId xmlns:a16="http://schemas.microsoft.com/office/drawing/2014/main" id="{014F7EB5-8FD3-391C-F029-EA3BFB524A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8133" y="6184787"/>
              <a:ext cx="9041313" cy="6001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AT" altLang="de-DE" sz="1100" b="0" i="1" u="none" strike="noStrike" cap="none" normalizeH="0" baseline="0" dirty="0">
                  <a:ln>
                    <a:noFill/>
                  </a:ln>
                  <a:solidFill>
                    <a:srgbClr val="40404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Von der Europäischen Union finanziert. Die geäußerten Ansichten und Meinungen entsprechen jedoch ausschließlich denen des Autors bzw. der Autoren und spiegeln nicht zwingend die der Europäischen Union oder der </a:t>
              </a:r>
              <a:r>
                <a:rPr kumimoji="0" lang="de-AT" altLang="de-DE" sz="1100" b="0" i="1" u="none" strike="noStrike" cap="none" normalizeH="0" baseline="0" dirty="0" err="1">
                  <a:ln>
                    <a:noFill/>
                  </a:ln>
                  <a:solidFill>
                    <a:srgbClr val="40404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OeAD</a:t>
              </a:r>
              <a:r>
                <a:rPr kumimoji="0" lang="de-AT" altLang="de-DE" sz="1100" b="0" i="1" u="none" strike="noStrike" cap="none" normalizeH="0" baseline="0" dirty="0">
                  <a:ln>
                    <a:noFill/>
                  </a:ln>
                  <a:solidFill>
                    <a:srgbClr val="40404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-GmbH wider. Weder die Europäische Union noch die </a:t>
              </a:r>
              <a:r>
                <a:rPr kumimoji="0" lang="de-AT" altLang="de-DE" sz="1100" b="0" i="1" u="none" strike="noStrike" cap="none" normalizeH="0" baseline="0" dirty="0" err="1">
                  <a:ln>
                    <a:noFill/>
                  </a:ln>
                  <a:solidFill>
                    <a:srgbClr val="40404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OeAD</a:t>
              </a:r>
              <a:r>
                <a:rPr kumimoji="0" lang="de-AT" altLang="de-DE" sz="1100" b="0" i="1" u="none" strike="noStrike" cap="none" normalizeH="0" baseline="0" dirty="0">
                  <a:ln>
                    <a:noFill/>
                  </a:ln>
                  <a:solidFill>
                    <a:srgbClr val="40404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-GmbH können dafür verantwortlich gemacht werden.</a:t>
              </a:r>
              <a:endParaRPr kumimoji="0" lang="en-US" altLang="de-DE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12" name="Grafik 11">
              <a:extLst>
                <a:ext uri="{FF2B5EF4-FFF2-40B4-BE49-F238E27FC236}">
                  <a16:creationId xmlns:a16="http://schemas.microsoft.com/office/drawing/2014/main" id="{BF3A0656-2007-CD4D-1C20-24C6F6B21F7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8202" y="6252438"/>
              <a:ext cx="2498090" cy="548640"/>
            </a:xfrm>
            <a:prstGeom prst="rect">
              <a:avLst/>
            </a:prstGeom>
          </p:spPr>
        </p:pic>
      </p:grpSp>
      <p:sp>
        <p:nvSpPr>
          <p:cNvPr id="2" name="Untertitel 2">
            <a:extLst>
              <a:ext uri="{FF2B5EF4-FFF2-40B4-BE49-F238E27FC236}">
                <a16:creationId xmlns:a16="http://schemas.microsoft.com/office/drawing/2014/main" id="{5E6495DC-4486-1A26-5FAA-51616BB9BC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6746" y="1013425"/>
            <a:ext cx="8924339" cy="730784"/>
          </a:xfrm>
        </p:spPr>
        <p:txBody>
          <a:bodyPr>
            <a:noAutofit/>
          </a:bodyPr>
          <a:lstStyle/>
          <a:p>
            <a:pPr algn="l"/>
            <a:r>
              <a:rPr lang="de-DE" sz="2800" b="1" dirty="0"/>
              <a:t>Schritt 2: Selbstgesteuertes Lernen</a:t>
            </a:r>
            <a:endParaRPr lang="de-AT" sz="2800" b="1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ECBFEB47-1918-18DF-F23E-7D155829A7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083" y="2423081"/>
            <a:ext cx="2214328" cy="2354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4861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AF5B6E-B916-959E-33D0-FBBE62C1A2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rafik 25" descr="Ein Bild, das Grün, Grafiken, Screenshot, Schrift enthält.&#10;&#10;Automatisch generierte Beschreibung">
            <a:extLst>
              <a:ext uri="{FF2B5EF4-FFF2-40B4-BE49-F238E27FC236}">
                <a16:creationId xmlns:a16="http://schemas.microsoft.com/office/drawing/2014/main" id="{9FE28031-882D-0320-97AB-B2CD0CFEB4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7777" y="213299"/>
            <a:ext cx="1674486" cy="1674486"/>
          </a:xfrm>
          <a:prstGeom prst="rect">
            <a:avLst/>
          </a:prstGeom>
        </p:spPr>
      </p:pic>
      <p:sp>
        <p:nvSpPr>
          <p:cNvPr id="17" name="Untertitel 2">
            <a:extLst>
              <a:ext uri="{FF2B5EF4-FFF2-40B4-BE49-F238E27FC236}">
                <a16:creationId xmlns:a16="http://schemas.microsoft.com/office/drawing/2014/main" id="{CBE3B203-19DD-2E2C-3735-CA4FD76BB679}"/>
              </a:ext>
            </a:extLst>
          </p:cNvPr>
          <p:cNvSpPr txBox="1">
            <a:spLocks/>
          </p:cNvSpPr>
          <p:nvPr/>
        </p:nvSpPr>
        <p:spPr>
          <a:xfrm>
            <a:off x="2968133" y="2190787"/>
            <a:ext cx="8313057" cy="39892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l">
              <a:spcAft>
                <a:spcPts val="1000"/>
              </a:spcAft>
              <a:buFont typeface="Wingdings" panose="05000000000000000000" pitchFamily="2" charset="2"/>
              <a:buChar char="§"/>
              <a:tabLst>
                <a:tab pos="660400" algn="l"/>
              </a:tabLst>
            </a:pPr>
            <a:r>
              <a:rPr lang="de-DE" sz="2800" dirty="0">
                <a:solidFill>
                  <a:srgbClr val="000000"/>
                </a:solidFill>
                <a:latin typeface="Calibri" panose="020F0502020204030204" pitchFamily="34" charset="0"/>
              </a:rPr>
              <a:t>Die Module 3 und 4 sind für eine klassische Präsenzschulung oder als Webinar konzipiert. </a:t>
            </a:r>
          </a:p>
          <a:p>
            <a:pPr marL="342900" lvl="0" indent="-342900" algn="l">
              <a:spcAft>
                <a:spcPts val="1000"/>
              </a:spcAft>
              <a:buFont typeface="Wingdings" panose="05000000000000000000" pitchFamily="2" charset="2"/>
              <a:buChar char="§"/>
              <a:tabLst>
                <a:tab pos="660400" algn="l"/>
              </a:tabLst>
            </a:pPr>
            <a:r>
              <a:rPr lang="de-DE" sz="2800" dirty="0">
                <a:solidFill>
                  <a:srgbClr val="000000"/>
                </a:solidFill>
                <a:latin typeface="Calibri" panose="020F0502020204030204" pitchFamily="34" charset="0"/>
              </a:rPr>
              <a:t>Die empfohlene Struktur ist ein ganzer Schulungstag oder 2 Webinare (insgesamt 7 Stunden), die den Teilnehmer:innen Zeit lassen, </a:t>
            </a:r>
          </a:p>
          <a:p>
            <a:pPr marL="342900" lvl="0" indent="-342900" algn="l">
              <a:spcAft>
                <a:spcPts val="1000"/>
              </a:spcAft>
              <a:buFont typeface="Wingdings" panose="05000000000000000000" pitchFamily="2" charset="2"/>
              <a:buChar char="§"/>
              <a:tabLst>
                <a:tab pos="660400" algn="l"/>
              </a:tabLst>
            </a:pPr>
            <a:r>
              <a:rPr lang="de-DE" sz="2800" dirty="0">
                <a:solidFill>
                  <a:srgbClr val="000000"/>
                </a:solidFill>
                <a:latin typeface="Calibri" panose="020F0502020204030204" pitchFamily="34" charset="0"/>
              </a:rPr>
              <a:t>sich Notizen über ihr Lernen, Testen und Bewerten zu machen, um </a:t>
            </a:r>
            <a:r>
              <a:rPr lang="de-DE" sz="2800" b="1" dirty="0">
                <a:solidFill>
                  <a:srgbClr val="000000"/>
                </a:solidFill>
                <a:latin typeface="Calibri" panose="020F0502020204030204" pitchFamily="34" charset="0"/>
              </a:rPr>
              <a:t>das Trainingstagebuch </a:t>
            </a:r>
            <a:r>
              <a:rPr lang="de-DE" sz="2800" dirty="0">
                <a:solidFill>
                  <a:srgbClr val="000000"/>
                </a:solidFill>
                <a:latin typeface="Calibri" panose="020F0502020204030204" pitchFamily="34" charset="0"/>
              </a:rPr>
              <a:t>auszufüllen. </a:t>
            </a:r>
            <a:endParaRPr lang="de-AT" dirty="0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E7F49703-06BD-857D-2D93-46F46941D73F}"/>
              </a:ext>
            </a:extLst>
          </p:cNvPr>
          <p:cNvSpPr txBox="1">
            <a:spLocks/>
          </p:cNvSpPr>
          <p:nvPr/>
        </p:nvSpPr>
        <p:spPr>
          <a:xfrm>
            <a:off x="856746" y="183856"/>
            <a:ext cx="8924337" cy="61306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AT" sz="4000" dirty="0"/>
              <a:t>Die 5 Schritte im Trainingsprozess </a:t>
            </a:r>
          </a:p>
        </p:txBody>
      </p: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86178122-F4F8-6612-5EC8-CF0E0F5FFC45}"/>
              </a:ext>
            </a:extLst>
          </p:cNvPr>
          <p:cNvCxnSpPr>
            <a:cxnSpLocks/>
          </p:cNvCxnSpPr>
          <p:nvPr/>
        </p:nvCxnSpPr>
        <p:spPr>
          <a:xfrm>
            <a:off x="914399" y="677991"/>
            <a:ext cx="8203770" cy="11056"/>
          </a:xfrm>
          <a:prstGeom prst="line">
            <a:avLst/>
          </a:prstGeom>
          <a:ln w="1905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B5E9655E-5857-0F20-EC48-CC37E28A7126}"/>
              </a:ext>
            </a:extLst>
          </p:cNvPr>
          <p:cNvGrpSpPr/>
          <p:nvPr/>
        </p:nvGrpSpPr>
        <p:grpSpPr>
          <a:xfrm>
            <a:off x="438202" y="6184787"/>
            <a:ext cx="11571244" cy="616291"/>
            <a:chOff x="438202" y="6184787"/>
            <a:chExt cx="11571244" cy="616291"/>
          </a:xfrm>
        </p:grpSpPr>
        <p:sp>
          <p:nvSpPr>
            <p:cNvPr id="11" name="Rectangle 3">
              <a:extLst>
                <a:ext uri="{FF2B5EF4-FFF2-40B4-BE49-F238E27FC236}">
                  <a16:creationId xmlns:a16="http://schemas.microsoft.com/office/drawing/2014/main" id="{15894B45-7D32-EC02-A554-8D781BCABD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8133" y="6184787"/>
              <a:ext cx="9041313" cy="6001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AT" altLang="de-DE" sz="1100" b="0" i="1" u="none" strike="noStrike" cap="none" normalizeH="0" baseline="0" dirty="0">
                  <a:ln>
                    <a:noFill/>
                  </a:ln>
                  <a:solidFill>
                    <a:srgbClr val="40404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Von der Europäischen Union finanziert. Die geäußerten Ansichten und Meinungen entsprechen jedoch ausschließlich denen des Autors bzw. der Autoren und spiegeln nicht zwingend die der Europäischen Union oder der </a:t>
              </a:r>
              <a:r>
                <a:rPr kumimoji="0" lang="de-AT" altLang="de-DE" sz="1100" b="0" i="1" u="none" strike="noStrike" cap="none" normalizeH="0" baseline="0" dirty="0" err="1">
                  <a:ln>
                    <a:noFill/>
                  </a:ln>
                  <a:solidFill>
                    <a:srgbClr val="40404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OeAD</a:t>
              </a:r>
              <a:r>
                <a:rPr kumimoji="0" lang="de-AT" altLang="de-DE" sz="1100" b="0" i="1" u="none" strike="noStrike" cap="none" normalizeH="0" baseline="0" dirty="0">
                  <a:ln>
                    <a:noFill/>
                  </a:ln>
                  <a:solidFill>
                    <a:srgbClr val="40404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-GmbH wider. Weder die Europäische Union noch die </a:t>
              </a:r>
              <a:r>
                <a:rPr kumimoji="0" lang="de-AT" altLang="de-DE" sz="1100" b="0" i="1" u="none" strike="noStrike" cap="none" normalizeH="0" baseline="0" dirty="0" err="1">
                  <a:ln>
                    <a:noFill/>
                  </a:ln>
                  <a:solidFill>
                    <a:srgbClr val="40404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OeAD</a:t>
              </a:r>
              <a:r>
                <a:rPr kumimoji="0" lang="de-AT" altLang="de-DE" sz="1100" b="0" i="1" u="none" strike="noStrike" cap="none" normalizeH="0" baseline="0" dirty="0">
                  <a:ln>
                    <a:noFill/>
                  </a:ln>
                  <a:solidFill>
                    <a:srgbClr val="40404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-GmbH können dafür verantwortlich gemacht werden.</a:t>
              </a:r>
              <a:endParaRPr kumimoji="0" lang="en-US" altLang="de-DE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12" name="Grafik 11">
              <a:extLst>
                <a:ext uri="{FF2B5EF4-FFF2-40B4-BE49-F238E27FC236}">
                  <a16:creationId xmlns:a16="http://schemas.microsoft.com/office/drawing/2014/main" id="{00155588-4C67-BEE4-22A8-9760E846BA5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8202" y="6252438"/>
              <a:ext cx="2498090" cy="548640"/>
            </a:xfrm>
            <a:prstGeom prst="rect">
              <a:avLst/>
            </a:prstGeom>
          </p:spPr>
        </p:pic>
      </p:grpSp>
      <p:sp>
        <p:nvSpPr>
          <p:cNvPr id="2" name="Untertitel 2">
            <a:extLst>
              <a:ext uri="{FF2B5EF4-FFF2-40B4-BE49-F238E27FC236}">
                <a16:creationId xmlns:a16="http://schemas.microsoft.com/office/drawing/2014/main" id="{A3AD6C94-0305-D54A-AA5E-01A15738C4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6746" y="1013425"/>
            <a:ext cx="8924339" cy="730784"/>
          </a:xfrm>
        </p:spPr>
        <p:txBody>
          <a:bodyPr>
            <a:noAutofit/>
          </a:bodyPr>
          <a:lstStyle/>
          <a:p>
            <a:pPr algn="l"/>
            <a:r>
              <a:rPr lang="de-DE" sz="2800" b="1" dirty="0"/>
              <a:t>Schritt 3: Präsenzschulung</a:t>
            </a:r>
            <a:endParaRPr lang="de-AT" sz="2800" b="1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17C2E481-8354-8453-16FE-9B5793B994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182" y="2351442"/>
            <a:ext cx="1956129" cy="2549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2272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33A5BD-6966-1F36-7D86-671985198E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rafik 25" descr="Ein Bild, das Grün, Grafiken, Screenshot, Schrift enthält.&#10;&#10;Automatisch generierte Beschreibung">
            <a:extLst>
              <a:ext uri="{FF2B5EF4-FFF2-40B4-BE49-F238E27FC236}">
                <a16:creationId xmlns:a16="http://schemas.microsoft.com/office/drawing/2014/main" id="{813EB5DA-4912-632B-2031-B4B5B67905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7777" y="213299"/>
            <a:ext cx="1674486" cy="1674486"/>
          </a:xfrm>
          <a:prstGeom prst="rect">
            <a:avLst/>
          </a:prstGeom>
        </p:spPr>
      </p:pic>
      <p:sp>
        <p:nvSpPr>
          <p:cNvPr id="17" name="Untertitel 2">
            <a:extLst>
              <a:ext uri="{FF2B5EF4-FFF2-40B4-BE49-F238E27FC236}">
                <a16:creationId xmlns:a16="http://schemas.microsoft.com/office/drawing/2014/main" id="{1E83131E-0066-E4A6-E261-4AFF140F9BEA}"/>
              </a:ext>
            </a:extLst>
          </p:cNvPr>
          <p:cNvSpPr txBox="1">
            <a:spLocks/>
          </p:cNvSpPr>
          <p:nvPr/>
        </p:nvSpPr>
        <p:spPr>
          <a:xfrm>
            <a:off x="2968133" y="2190787"/>
            <a:ext cx="8313057" cy="39892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l">
              <a:spcAft>
                <a:spcPts val="1000"/>
              </a:spcAft>
              <a:buFont typeface="Wingdings" panose="05000000000000000000" pitchFamily="2" charset="2"/>
              <a:buChar char="§"/>
              <a:tabLst>
                <a:tab pos="660400" algn="l"/>
              </a:tabLst>
            </a:pPr>
            <a:r>
              <a:rPr lang="de-DE" sz="2800" dirty="0">
                <a:solidFill>
                  <a:srgbClr val="000000"/>
                </a:solidFill>
                <a:latin typeface="Calibri" panose="020F0502020204030204" pitchFamily="34" charset="0"/>
              </a:rPr>
              <a:t>Nach Abschluss der Präsenzeinheit sollten die Teilnehmer:innen etwa 5 zusätzliche Stunden investieren, um den CareerBot in ihrer täglichen Praxis mit Kund:innen und in ihrem Arbeitsbereich einsetzen zu können. </a:t>
            </a:r>
          </a:p>
          <a:p>
            <a:pPr marL="342900" lvl="0" indent="-342900" algn="l">
              <a:spcAft>
                <a:spcPts val="1000"/>
              </a:spcAft>
              <a:buFont typeface="Wingdings" panose="05000000000000000000" pitchFamily="2" charset="2"/>
              <a:buChar char="§"/>
              <a:tabLst>
                <a:tab pos="660400" algn="l"/>
              </a:tabLst>
            </a:pPr>
            <a:r>
              <a:rPr lang="de-DE" sz="2800" dirty="0">
                <a:solidFill>
                  <a:srgbClr val="000000"/>
                </a:solidFill>
                <a:latin typeface="Calibri" panose="020F0502020204030204" pitchFamily="34" charset="0"/>
              </a:rPr>
              <a:t>Bitte erstellen Sie </a:t>
            </a:r>
            <a:r>
              <a:rPr lang="de-DE" sz="2800" b="1" dirty="0">
                <a:solidFill>
                  <a:srgbClr val="000000"/>
                </a:solidFill>
                <a:latin typeface="Calibri" panose="020F0502020204030204" pitchFamily="34" charset="0"/>
              </a:rPr>
              <a:t>mindestens eine “Testerfahrung”</a:t>
            </a:r>
            <a:r>
              <a:rPr lang="de-DE" sz="2800" dirty="0">
                <a:solidFill>
                  <a:srgbClr val="000000"/>
                </a:solidFill>
                <a:latin typeface="Calibri" panose="020F0502020204030204" pitchFamily="34" charset="0"/>
              </a:rPr>
              <a:t>,</a:t>
            </a:r>
            <a:r>
              <a:rPr lang="de-DE" sz="2800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de-DE" sz="2800" dirty="0">
                <a:solidFill>
                  <a:srgbClr val="000000"/>
                </a:solidFill>
                <a:latin typeface="Calibri" panose="020F0502020204030204" pitchFamily="34" charset="0"/>
              </a:rPr>
              <a:t>um zu sehen, wie praxistauglich die Methodik ist.</a:t>
            </a:r>
            <a:endParaRPr lang="de-AT" dirty="0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389238D7-F3BD-C2F6-82B2-19709666B23C}"/>
              </a:ext>
            </a:extLst>
          </p:cNvPr>
          <p:cNvSpPr txBox="1">
            <a:spLocks/>
          </p:cNvSpPr>
          <p:nvPr/>
        </p:nvSpPr>
        <p:spPr>
          <a:xfrm>
            <a:off x="856746" y="183856"/>
            <a:ext cx="8924337" cy="61306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AT" sz="4000" dirty="0"/>
              <a:t>Die 5 Schritte im Trainingsprozess </a:t>
            </a:r>
          </a:p>
        </p:txBody>
      </p: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9036EE2D-051C-AD04-1D72-0800C344EAFA}"/>
              </a:ext>
            </a:extLst>
          </p:cNvPr>
          <p:cNvCxnSpPr>
            <a:cxnSpLocks/>
          </p:cNvCxnSpPr>
          <p:nvPr/>
        </p:nvCxnSpPr>
        <p:spPr>
          <a:xfrm>
            <a:off x="914399" y="677991"/>
            <a:ext cx="8203770" cy="11056"/>
          </a:xfrm>
          <a:prstGeom prst="line">
            <a:avLst/>
          </a:prstGeom>
          <a:ln w="1905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E9C7B2B4-B399-0EE8-2496-45BF7960FF6D}"/>
              </a:ext>
            </a:extLst>
          </p:cNvPr>
          <p:cNvGrpSpPr/>
          <p:nvPr/>
        </p:nvGrpSpPr>
        <p:grpSpPr>
          <a:xfrm>
            <a:off x="438202" y="6184787"/>
            <a:ext cx="11571244" cy="616291"/>
            <a:chOff x="438202" y="6184787"/>
            <a:chExt cx="11571244" cy="616291"/>
          </a:xfrm>
        </p:grpSpPr>
        <p:sp>
          <p:nvSpPr>
            <p:cNvPr id="11" name="Rectangle 3">
              <a:extLst>
                <a:ext uri="{FF2B5EF4-FFF2-40B4-BE49-F238E27FC236}">
                  <a16:creationId xmlns:a16="http://schemas.microsoft.com/office/drawing/2014/main" id="{444A6C00-85B9-3C11-B650-0C2082ABEE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8133" y="6184787"/>
              <a:ext cx="9041313" cy="6001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AT" altLang="de-DE" sz="1100" b="0" i="1" u="none" strike="noStrike" cap="none" normalizeH="0" baseline="0" dirty="0">
                  <a:ln>
                    <a:noFill/>
                  </a:ln>
                  <a:solidFill>
                    <a:srgbClr val="40404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Von der Europäischen Union finanziert. Die geäußerten Ansichten und Meinungen entsprechen jedoch ausschließlich denen des Autors bzw. der Autoren und spiegeln nicht zwingend die der Europäischen Union oder der </a:t>
              </a:r>
              <a:r>
                <a:rPr kumimoji="0" lang="de-AT" altLang="de-DE" sz="1100" b="0" i="1" u="none" strike="noStrike" cap="none" normalizeH="0" baseline="0" dirty="0" err="1">
                  <a:ln>
                    <a:noFill/>
                  </a:ln>
                  <a:solidFill>
                    <a:srgbClr val="40404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OeAD</a:t>
              </a:r>
              <a:r>
                <a:rPr kumimoji="0" lang="de-AT" altLang="de-DE" sz="1100" b="0" i="1" u="none" strike="noStrike" cap="none" normalizeH="0" baseline="0" dirty="0">
                  <a:ln>
                    <a:noFill/>
                  </a:ln>
                  <a:solidFill>
                    <a:srgbClr val="40404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-GmbH wider. Weder die Europäische Union noch die </a:t>
              </a:r>
              <a:r>
                <a:rPr kumimoji="0" lang="de-AT" altLang="de-DE" sz="1100" b="0" i="1" u="none" strike="noStrike" cap="none" normalizeH="0" baseline="0" dirty="0" err="1">
                  <a:ln>
                    <a:noFill/>
                  </a:ln>
                  <a:solidFill>
                    <a:srgbClr val="40404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OeAD</a:t>
              </a:r>
              <a:r>
                <a:rPr kumimoji="0" lang="de-AT" altLang="de-DE" sz="1100" b="0" i="1" u="none" strike="noStrike" cap="none" normalizeH="0" baseline="0" dirty="0">
                  <a:ln>
                    <a:noFill/>
                  </a:ln>
                  <a:solidFill>
                    <a:srgbClr val="40404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-GmbH können dafür verantwortlich gemacht werden.</a:t>
              </a:r>
              <a:endParaRPr kumimoji="0" lang="en-US" altLang="de-DE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12" name="Grafik 11">
              <a:extLst>
                <a:ext uri="{FF2B5EF4-FFF2-40B4-BE49-F238E27FC236}">
                  <a16:creationId xmlns:a16="http://schemas.microsoft.com/office/drawing/2014/main" id="{AC112191-3BD6-F773-10C5-DE26BCF6D0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8202" y="6252438"/>
              <a:ext cx="2498090" cy="548640"/>
            </a:xfrm>
            <a:prstGeom prst="rect">
              <a:avLst/>
            </a:prstGeom>
          </p:spPr>
        </p:pic>
      </p:grpSp>
      <p:sp>
        <p:nvSpPr>
          <p:cNvPr id="2" name="Untertitel 2">
            <a:extLst>
              <a:ext uri="{FF2B5EF4-FFF2-40B4-BE49-F238E27FC236}">
                <a16:creationId xmlns:a16="http://schemas.microsoft.com/office/drawing/2014/main" id="{BE94E518-8D3A-BA13-2153-F0EF100588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6746" y="1013425"/>
            <a:ext cx="8924339" cy="730784"/>
          </a:xfrm>
        </p:spPr>
        <p:txBody>
          <a:bodyPr>
            <a:noAutofit/>
          </a:bodyPr>
          <a:lstStyle/>
          <a:p>
            <a:pPr algn="l"/>
            <a:r>
              <a:rPr lang="de-DE" sz="2800" b="1" dirty="0"/>
              <a:t>Schritt 4: Transfer in die Praxis</a:t>
            </a:r>
            <a:endParaRPr lang="de-AT" sz="2800" b="1" dirty="0"/>
          </a:p>
        </p:txBody>
      </p:sp>
      <p:pic>
        <p:nvPicPr>
          <p:cNvPr id="3" name="Grafik 2" descr="Ein Bild, das Cartoon, Grafiken, Clipart, Grafikdesign enthält.&#10;&#10;Automatisch generierte Beschreibung">
            <a:extLst>
              <a:ext uri="{FF2B5EF4-FFF2-40B4-BE49-F238E27FC236}">
                <a16:creationId xmlns:a16="http://schemas.microsoft.com/office/drawing/2014/main" id="{26C577BA-8BA8-4188-8DD2-DB313A7B12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56746" y="2444934"/>
            <a:ext cx="1807039" cy="2668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4018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F1771F-5DC2-6CBA-5846-15833F8F66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rafik 25" descr="Ein Bild, das Grün, Grafiken, Screenshot, Schrift enthält.&#10;&#10;Automatisch generierte Beschreibung">
            <a:extLst>
              <a:ext uri="{FF2B5EF4-FFF2-40B4-BE49-F238E27FC236}">
                <a16:creationId xmlns:a16="http://schemas.microsoft.com/office/drawing/2014/main" id="{FCB25EBA-0FA0-DC62-E767-4DAF847460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7777" y="213299"/>
            <a:ext cx="1674486" cy="1674486"/>
          </a:xfrm>
          <a:prstGeom prst="rect">
            <a:avLst/>
          </a:prstGeom>
        </p:spPr>
      </p:pic>
      <p:sp>
        <p:nvSpPr>
          <p:cNvPr id="17" name="Untertitel 2">
            <a:extLst>
              <a:ext uri="{FF2B5EF4-FFF2-40B4-BE49-F238E27FC236}">
                <a16:creationId xmlns:a16="http://schemas.microsoft.com/office/drawing/2014/main" id="{1CCB7813-8639-6C07-E5B3-C1660AD9A352}"/>
              </a:ext>
            </a:extLst>
          </p:cNvPr>
          <p:cNvSpPr txBox="1">
            <a:spLocks/>
          </p:cNvSpPr>
          <p:nvPr/>
        </p:nvSpPr>
        <p:spPr>
          <a:xfrm>
            <a:off x="2968133" y="2190787"/>
            <a:ext cx="8313057" cy="39892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l">
              <a:spcAft>
                <a:spcPts val="1000"/>
              </a:spcAft>
              <a:buFont typeface="Wingdings" panose="05000000000000000000" pitchFamily="2" charset="2"/>
              <a:buChar char="§"/>
              <a:tabLst>
                <a:tab pos="660400" algn="l"/>
              </a:tabLst>
            </a:pPr>
            <a:r>
              <a:rPr lang="de-DE" sz="2800" dirty="0">
                <a:solidFill>
                  <a:srgbClr val="000000"/>
                </a:solidFill>
                <a:latin typeface="Calibri" panose="020F0502020204030204" pitchFamily="34" charset="0"/>
              </a:rPr>
              <a:t>Ein Expertengespräch über Ihren Lernprozess nach der Absolvierung des CareerBot-Trainings wird uns helfen, Ihre Erfahrungen mit dem CareerBot besser  zu verstehen, um Verbesserung vornehmen zu können.</a:t>
            </a:r>
          </a:p>
          <a:p>
            <a:pPr marL="342900" lvl="0" indent="-342900" algn="l">
              <a:spcAft>
                <a:spcPts val="1000"/>
              </a:spcAft>
              <a:buFont typeface="Wingdings" panose="05000000000000000000" pitchFamily="2" charset="2"/>
              <a:buChar char="§"/>
              <a:tabLst>
                <a:tab pos="660400" algn="l"/>
              </a:tabLst>
            </a:pPr>
            <a:r>
              <a:rPr lang="de-DE" sz="2800" dirty="0">
                <a:solidFill>
                  <a:srgbClr val="000000"/>
                </a:solidFill>
                <a:latin typeface="Calibri" panose="020F0502020204030204" pitchFamily="34" charset="0"/>
              </a:rPr>
              <a:t>Bitte bereiten Sie sich auf das Expertengespräch vor. Dieses abschließende Gespräch ist eine Voraussetzung, um Ihr Zertifikat zu erhalten.</a:t>
            </a:r>
            <a:endParaRPr lang="de-AT" dirty="0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A12078D5-73F9-3FB0-1891-9B9CFAEE8037}"/>
              </a:ext>
            </a:extLst>
          </p:cNvPr>
          <p:cNvSpPr txBox="1">
            <a:spLocks/>
          </p:cNvSpPr>
          <p:nvPr/>
        </p:nvSpPr>
        <p:spPr>
          <a:xfrm>
            <a:off x="856746" y="183856"/>
            <a:ext cx="8924337" cy="61306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AT" sz="4000" dirty="0"/>
              <a:t>Die 5 Schritte im Trainingsprozess </a:t>
            </a:r>
          </a:p>
        </p:txBody>
      </p: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FF60863C-057F-E711-9514-6775FAECC27B}"/>
              </a:ext>
            </a:extLst>
          </p:cNvPr>
          <p:cNvCxnSpPr>
            <a:cxnSpLocks/>
          </p:cNvCxnSpPr>
          <p:nvPr/>
        </p:nvCxnSpPr>
        <p:spPr>
          <a:xfrm>
            <a:off x="914399" y="677991"/>
            <a:ext cx="8203770" cy="11056"/>
          </a:xfrm>
          <a:prstGeom prst="line">
            <a:avLst/>
          </a:prstGeom>
          <a:ln w="1905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5D3B19FD-908F-A97E-E364-42C062F95C00}"/>
              </a:ext>
            </a:extLst>
          </p:cNvPr>
          <p:cNvGrpSpPr/>
          <p:nvPr/>
        </p:nvGrpSpPr>
        <p:grpSpPr>
          <a:xfrm>
            <a:off x="438202" y="6184787"/>
            <a:ext cx="11571244" cy="616291"/>
            <a:chOff x="438202" y="6184787"/>
            <a:chExt cx="11571244" cy="616291"/>
          </a:xfrm>
        </p:grpSpPr>
        <p:sp>
          <p:nvSpPr>
            <p:cNvPr id="11" name="Rectangle 3">
              <a:extLst>
                <a:ext uri="{FF2B5EF4-FFF2-40B4-BE49-F238E27FC236}">
                  <a16:creationId xmlns:a16="http://schemas.microsoft.com/office/drawing/2014/main" id="{EB857C61-F623-F74F-A942-7F2BE481AC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8133" y="6184787"/>
              <a:ext cx="9041313" cy="6001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AT" altLang="de-DE" sz="1100" b="0" i="1" u="none" strike="noStrike" cap="none" normalizeH="0" baseline="0" dirty="0">
                  <a:ln>
                    <a:noFill/>
                  </a:ln>
                  <a:solidFill>
                    <a:srgbClr val="40404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Von der Europäischen Union finanziert. Die geäußerten Ansichten und Meinungen entsprechen jedoch ausschließlich denen des Autors bzw. der Autoren und spiegeln nicht zwingend die der Europäischen Union oder der </a:t>
              </a:r>
              <a:r>
                <a:rPr kumimoji="0" lang="de-AT" altLang="de-DE" sz="1100" b="0" i="1" u="none" strike="noStrike" cap="none" normalizeH="0" baseline="0" dirty="0" err="1">
                  <a:ln>
                    <a:noFill/>
                  </a:ln>
                  <a:solidFill>
                    <a:srgbClr val="40404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OeAD</a:t>
              </a:r>
              <a:r>
                <a:rPr kumimoji="0" lang="de-AT" altLang="de-DE" sz="1100" b="0" i="1" u="none" strike="noStrike" cap="none" normalizeH="0" baseline="0" dirty="0">
                  <a:ln>
                    <a:noFill/>
                  </a:ln>
                  <a:solidFill>
                    <a:srgbClr val="40404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-GmbH wider. Weder die Europäische Union noch die </a:t>
              </a:r>
              <a:r>
                <a:rPr kumimoji="0" lang="de-AT" altLang="de-DE" sz="1100" b="0" i="1" u="none" strike="noStrike" cap="none" normalizeH="0" baseline="0" dirty="0" err="1">
                  <a:ln>
                    <a:noFill/>
                  </a:ln>
                  <a:solidFill>
                    <a:srgbClr val="40404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OeAD</a:t>
              </a:r>
              <a:r>
                <a:rPr kumimoji="0" lang="de-AT" altLang="de-DE" sz="1100" b="0" i="1" u="none" strike="noStrike" cap="none" normalizeH="0" baseline="0" dirty="0">
                  <a:ln>
                    <a:noFill/>
                  </a:ln>
                  <a:solidFill>
                    <a:srgbClr val="40404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-GmbH können dafür verantwortlich gemacht werden.</a:t>
              </a:r>
              <a:endParaRPr kumimoji="0" lang="en-US" altLang="de-DE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12" name="Grafik 11">
              <a:extLst>
                <a:ext uri="{FF2B5EF4-FFF2-40B4-BE49-F238E27FC236}">
                  <a16:creationId xmlns:a16="http://schemas.microsoft.com/office/drawing/2014/main" id="{325C8137-DCCA-F86C-5AA8-7A1CD723782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8202" y="6252438"/>
              <a:ext cx="2498090" cy="548640"/>
            </a:xfrm>
            <a:prstGeom prst="rect">
              <a:avLst/>
            </a:prstGeom>
          </p:spPr>
        </p:pic>
      </p:grpSp>
      <p:sp>
        <p:nvSpPr>
          <p:cNvPr id="2" name="Untertitel 2">
            <a:extLst>
              <a:ext uri="{FF2B5EF4-FFF2-40B4-BE49-F238E27FC236}">
                <a16:creationId xmlns:a16="http://schemas.microsoft.com/office/drawing/2014/main" id="{1D94A4C6-D939-C483-3124-56C1CA643D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6746" y="1013425"/>
            <a:ext cx="8924339" cy="730784"/>
          </a:xfrm>
        </p:spPr>
        <p:txBody>
          <a:bodyPr>
            <a:noAutofit/>
          </a:bodyPr>
          <a:lstStyle/>
          <a:p>
            <a:pPr algn="l"/>
            <a:r>
              <a:rPr lang="de-DE" sz="2800" b="1" dirty="0"/>
              <a:t>Schritt 5: Abschließende Bewertung und Feedback</a:t>
            </a:r>
            <a:endParaRPr lang="de-AT" sz="2800" b="1" dirty="0"/>
          </a:p>
        </p:txBody>
      </p:sp>
      <p:pic>
        <p:nvPicPr>
          <p:cNvPr id="4" name="Grafik 3" descr="Ein Bild, das Kreis, Clipart, Grafiken, Kunst enthält.&#10;&#10;Automatisch generierte Beschreibung">
            <a:extLst>
              <a:ext uri="{FF2B5EF4-FFF2-40B4-BE49-F238E27FC236}">
                <a16:creationId xmlns:a16="http://schemas.microsoft.com/office/drawing/2014/main" id="{2B29B254-5471-4455-F880-804EF38BA1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56746" y="2657945"/>
            <a:ext cx="1749375" cy="2345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769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3692CC-EE0E-85D1-BF37-345C6E8BF5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rafik 25" descr="Ein Bild, das Grün, Grafiken, Screenshot, Schrift enthält.&#10;&#10;Automatisch generierte Beschreibung">
            <a:extLst>
              <a:ext uri="{FF2B5EF4-FFF2-40B4-BE49-F238E27FC236}">
                <a16:creationId xmlns:a16="http://schemas.microsoft.com/office/drawing/2014/main" id="{2C9989D1-6FC0-5CC0-88E3-9AED579D16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7777" y="213299"/>
            <a:ext cx="1674486" cy="1674486"/>
          </a:xfrm>
          <a:prstGeom prst="rect">
            <a:avLst/>
          </a:prstGeom>
        </p:spPr>
      </p:pic>
      <p:sp>
        <p:nvSpPr>
          <p:cNvPr id="17" name="Untertitel 2">
            <a:extLst>
              <a:ext uri="{FF2B5EF4-FFF2-40B4-BE49-F238E27FC236}">
                <a16:creationId xmlns:a16="http://schemas.microsoft.com/office/drawing/2014/main" id="{B93E0526-16A1-BA4E-79F1-3881911BB3C2}"/>
              </a:ext>
            </a:extLst>
          </p:cNvPr>
          <p:cNvSpPr txBox="1">
            <a:spLocks/>
          </p:cNvSpPr>
          <p:nvPr/>
        </p:nvSpPr>
        <p:spPr>
          <a:xfrm>
            <a:off x="2968134" y="2190787"/>
            <a:ext cx="8854130" cy="39892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l">
              <a:spcAft>
                <a:spcPts val="1000"/>
              </a:spcAft>
              <a:buFont typeface="Wingdings" panose="05000000000000000000" pitchFamily="2" charset="2"/>
              <a:buChar char="§"/>
              <a:tabLst>
                <a:tab pos="660400" algn="l"/>
              </a:tabLst>
            </a:pPr>
            <a:r>
              <a:rPr lang="de-DE" sz="3400" dirty="0">
                <a:solidFill>
                  <a:srgbClr val="000000"/>
                </a:solidFill>
                <a:latin typeface="Calibri" panose="020F0502020204030204" pitchFamily="34" charset="0"/>
              </a:rPr>
              <a:t>Annex 1 - Lernvereinbarung</a:t>
            </a:r>
          </a:p>
          <a:p>
            <a:pPr marL="342900" lvl="0" indent="-342900" algn="l">
              <a:spcAft>
                <a:spcPts val="1000"/>
              </a:spcAft>
              <a:buFont typeface="Wingdings" panose="05000000000000000000" pitchFamily="2" charset="2"/>
              <a:buChar char="§"/>
              <a:tabLst>
                <a:tab pos="660400" algn="l"/>
              </a:tabLst>
            </a:pPr>
            <a:r>
              <a:rPr lang="de-DE" sz="3400" dirty="0">
                <a:solidFill>
                  <a:srgbClr val="000000"/>
                </a:solidFill>
                <a:latin typeface="Calibri" panose="020F0502020204030204" pitchFamily="34" charset="0"/>
              </a:rPr>
              <a:t>Annex 2 - Testerfahrung mit Kund:innen</a:t>
            </a:r>
          </a:p>
          <a:p>
            <a:pPr marL="342900" lvl="0" indent="-342900" algn="l">
              <a:spcAft>
                <a:spcPts val="1000"/>
              </a:spcAft>
              <a:buFont typeface="Wingdings" panose="05000000000000000000" pitchFamily="2" charset="2"/>
              <a:buChar char="§"/>
              <a:tabLst>
                <a:tab pos="660400" algn="l"/>
              </a:tabLst>
            </a:pPr>
            <a:r>
              <a:rPr lang="de-DE" sz="3400" dirty="0">
                <a:solidFill>
                  <a:srgbClr val="000000"/>
                </a:solidFill>
                <a:latin typeface="Calibri" panose="020F0502020204030204" pitchFamily="34" charset="0"/>
              </a:rPr>
              <a:t>Annex 3 - Trainingstagebuch</a:t>
            </a:r>
          </a:p>
          <a:p>
            <a:pPr marL="342900" lvl="0" indent="-342900" algn="l">
              <a:spcAft>
                <a:spcPts val="1000"/>
              </a:spcAft>
              <a:buFont typeface="Wingdings" panose="05000000000000000000" pitchFamily="2" charset="2"/>
              <a:buChar char="§"/>
              <a:tabLst>
                <a:tab pos="660400" algn="l"/>
              </a:tabLst>
            </a:pPr>
            <a:r>
              <a:rPr lang="de-DE" sz="3400" dirty="0">
                <a:solidFill>
                  <a:srgbClr val="000000"/>
                </a:solidFill>
                <a:latin typeface="Calibri" panose="020F0502020204030204" pitchFamily="34" charset="0"/>
              </a:rPr>
              <a:t>Annex 4 - Leitfaden für das Expertengespräch</a:t>
            </a:r>
          </a:p>
          <a:p>
            <a:pPr lvl="0">
              <a:spcAft>
                <a:spcPts val="1000"/>
              </a:spcAft>
              <a:tabLst>
                <a:tab pos="660400" algn="l"/>
              </a:tabLst>
            </a:pPr>
            <a:r>
              <a:rPr lang="de-DE" sz="3400" b="1" dirty="0">
                <a:solidFill>
                  <a:srgbClr val="000000"/>
                </a:solidFill>
                <a:latin typeface="Calibri" panose="020F0502020204030204" pitchFamily="34" charset="0"/>
              </a:rPr>
              <a:t>Nach dem Gespräch erhalten Sie Ihr Zertifikat! Herzlichen Glückwunsch!</a:t>
            </a: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C261CD49-466C-DB87-7351-1EE699F418CB}"/>
              </a:ext>
            </a:extLst>
          </p:cNvPr>
          <p:cNvSpPr txBox="1">
            <a:spLocks/>
          </p:cNvSpPr>
          <p:nvPr/>
        </p:nvSpPr>
        <p:spPr>
          <a:xfrm>
            <a:off x="856746" y="183856"/>
            <a:ext cx="8924337" cy="61306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AT" sz="4000" dirty="0"/>
              <a:t>Vorlagen für den Praxistransfer</a:t>
            </a:r>
          </a:p>
        </p:txBody>
      </p: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86DC0EFF-8135-1CEC-5016-4A74FA49333E}"/>
              </a:ext>
            </a:extLst>
          </p:cNvPr>
          <p:cNvCxnSpPr>
            <a:cxnSpLocks/>
          </p:cNvCxnSpPr>
          <p:nvPr/>
        </p:nvCxnSpPr>
        <p:spPr>
          <a:xfrm>
            <a:off x="914399" y="677991"/>
            <a:ext cx="8203770" cy="11056"/>
          </a:xfrm>
          <a:prstGeom prst="line">
            <a:avLst/>
          </a:prstGeom>
          <a:ln w="1905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9A1CB53B-A3E1-25E4-2B54-959DAC8DD8BA}"/>
              </a:ext>
            </a:extLst>
          </p:cNvPr>
          <p:cNvGrpSpPr/>
          <p:nvPr/>
        </p:nvGrpSpPr>
        <p:grpSpPr>
          <a:xfrm>
            <a:off x="438202" y="6184787"/>
            <a:ext cx="11571244" cy="616291"/>
            <a:chOff x="438202" y="6184787"/>
            <a:chExt cx="11571244" cy="616291"/>
          </a:xfrm>
        </p:grpSpPr>
        <p:sp>
          <p:nvSpPr>
            <p:cNvPr id="11" name="Rectangle 3">
              <a:extLst>
                <a:ext uri="{FF2B5EF4-FFF2-40B4-BE49-F238E27FC236}">
                  <a16:creationId xmlns:a16="http://schemas.microsoft.com/office/drawing/2014/main" id="{E40448E5-6DE8-A365-66B5-021F8047C5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8133" y="6184787"/>
              <a:ext cx="9041313" cy="6001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AT" altLang="de-DE" sz="1100" b="0" i="1" u="none" strike="noStrike" cap="none" normalizeH="0" baseline="0" dirty="0">
                  <a:ln>
                    <a:noFill/>
                  </a:ln>
                  <a:solidFill>
                    <a:srgbClr val="40404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Von der Europäischen Union finanziert. Die geäußerten Ansichten und Meinungen entsprechen jedoch ausschließlich denen des Autors bzw. der Autoren und spiegeln nicht zwingend die der Europäischen Union oder der </a:t>
              </a:r>
              <a:r>
                <a:rPr kumimoji="0" lang="de-AT" altLang="de-DE" sz="1100" b="0" i="1" u="none" strike="noStrike" cap="none" normalizeH="0" baseline="0" dirty="0" err="1">
                  <a:ln>
                    <a:noFill/>
                  </a:ln>
                  <a:solidFill>
                    <a:srgbClr val="40404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OeAD</a:t>
              </a:r>
              <a:r>
                <a:rPr kumimoji="0" lang="de-AT" altLang="de-DE" sz="1100" b="0" i="1" u="none" strike="noStrike" cap="none" normalizeH="0" baseline="0" dirty="0">
                  <a:ln>
                    <a:noFill/>
                  </a:ln>
                  <a:solidFill>
                    <a:srgbClr val="40404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-GmbH wider. Weder die Europäische Union noch die </a:t>
              </a:r>
              <a:r>
                <a:rPr kumimoji="0" lang="de-AT" altLang="de-DE" sz="1100" b="0" i="1" u="none" strike="noStrike" cap="none" normalizeH="0" baseline="0" dirty="0" err="1">
                  <a:ln>
                    <a:noFill/>
                  </a:ln>
                  <a:solidFill>
                    <a:srgbClr val="40404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OeAD</a:t>
              </a:r>
              <a:r>
                <a:rPr kumimoji="0" lang="de-AT" altLang="de-DE" sz="1100" b="0" i="1" u="none" strike="noStrike" cap="none" normalizeH="0" baseline="0" dirty="0">
                  <a:ln>
                    <a:noFill/>
                  </a:ln>
                  <a:solidFill>
                    <a:srgbClr val="40404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-GmbH können dafür verantwortlich gemacht werden.</a:t>
              </a:r>
              <a:endParaRPr kumimoji="0" lang="en-US" altLang="de-DE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12" name="Grafik 11">
              <a:extLst>
                <a:ext uri="{FF2B5EF4-FFF2-40B4-BE49-F238E27FC236}">
                  <a16:creationId xmlns:a16="http://schemas.microsoft.com/office/drawing/2014/main" id="{DD7C9787-9E8A-3672-08DF-1E4B3BB27DB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8202" y="6252438"/>
              <a:ext cx="2498090" cy="548640"/>
            </a:xfrm>
            <a:prstGeom prst="rect">
              <a:avLst/>
            </a:prstGeom>
          </p:spPr>
        </p:pic>
      </p:grpSp>
      <p:sp>
        <p:nvSpPr>
          <p:cNvPr id="2" name="Untertitel 2">
            <a:extLst>
              <a:ext uri="{FF2B5EF4-FFF2-40B4-BE49-F238E27FC236}">
                <a16:creationId xmlns:a16="http://schemas.microsoft.com/office/drawing/2014/main" id="{B3382BDE-2185-C6FA-8D38-077D233FF2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6746" y="1013425"/>
            <a:ext cx="8924339" cy="730784"/>
          </a:xfrm>
        </p:spPr>
        <p:txBody>
          <a:bodyPr>
            <a:noAutofit/>
          </a:bodyPr>
          <a:lstStyle/>
          <a:p>
            <a:pPr algn="l"/>
            <a:r>
              <a:rPr lang="de-DE" sz="2800" b="1" dirty="0"/>
              <a:t>Die folgenden Vorlagen führen Sie sicher durch die Implementierung der CareerBot Methode:</a:t>
            </a:r>
            <a:endParaRPr lang="de-AT" sz="2800" b="1" dirty="0"/>
          </a:p>
        </p:txBody>
      </p:sp>
      <p:pic>
        <p:nvPicPr>
          <p:cNvPr id="5" name="Grafik 4" descr="Ein Bild, das Blume enthält.&#10;&#10;Automatisch generierte Beschreibung">
            <a:extLst>
              <a:ext uri="{FF2B5EF4-FFF2-40B4-BE49-F238E27FC236}">
                <a16:creationId xmlns:a16="http://schemas.microsoft.com/office/drawing/2014/main" id="{4624C77A-54D6-5909-B34F-B621251486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22169" y="2648210"/>
            <a:ext cx="2248135" cy="2549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8007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1118</Words>
  <Application>Microsoft Office PowerPoint</Application>
  <PresentationFormat>Breitbild</PresentationFormat>
  <Paragraphs>90</Paragraphs>
  <Slides>10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Wingdings</vt:lpstr>
      <vt:lpstr>Office</vt:lpstr>
      <vt:lpstr>Blended CareerBOT Training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Karin</dc:creator>
  <cp:keywords>, docId:AF397A750D93E37CF019C7BE8AA87F96</cp:keywords>
  <cp:lastModifiedBy>Karin Lackner</cp:lastModifiedBy>
  <cp:revision>12</cp:revision>
  <dcterms:created xsi:type="dcterms:W3CDTF">2023-06-22T11:29:26Z</dcterms:created>
  <dcterms:modified xsi:type="dcterms:W3CDTF">2024-02-07T16:53:45Z</dcterms:modified>
</cp:coreProperties>
</file>