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0" r:id="rId4"/>
    <p:sldId id="265" r:id="rId5"/>
    <p:sldId id="271" r:id="rId6"/>
    <p:sldId id="303" r:id="rId7"/>
    <p:sldId id="307" r:id="rId8"/>
    <p:sldId id="308" r:id="rId9"/>
    <p:sldId id="304" r:id="rId10"/>
    <p:sldId id="279" r:id="rId11"/>
    <p:sldId id="280" r:id="rId12"/>
    <p:sldId id="281" r:id="rId13"/>
    <p:sldId id="309" r:id="rId14"/>
    <p:sldId id="305" r:id="rId15"/>
    <p:sldId id="310" r:id="rId16"/>
    <p:sldId id="306" r:id="rId17"/>
    <p:sldId id="269"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DC75E-A5D5-48AB-AA4B-AB603E6A126F}" v="86" dt="2023-06-29T19:45:54.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9" autoAdjust="0"/>
    <p:restoredTop sz="94660"/>
  </p:normalViewPr>
  <p:slideViewPr>
    <p:cSldViewPr snapToGrid="0">
      <p:cViewPr varScale="1">
        <p:scale>
          <a:sx n="64" d="100"/>
          <a:sy n="64" d="100"/>
        </p:scale>
        <p:origin x="54" y="1566"/>
      </p:cViewPr>
      <p:guideLst/>
    </p:cSldViewPr>
  </p:slideViewPr>
  <p:notesTextViewPr>
    <p:cViewPr>
      <p:scale>
        <a:sx n="1" d="1"/>
        <a:sy n="1" d="1"/>
      </p:scale>
      <p:origin x="0" y="0"/>
    </p:cViewPr>
  </p:notesTextViewPr>
  <p:sorterViewPr>
    <p:cViewPr>
      <p:scale>
        <a:sx n="110" d="100"/>
        <a:sy n="110" d="100"/>
      </p:scale>
      <p:origin x="0" y="-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bb03972ebf2a2bf0" providerId="LiveId" clId="{BAADC75E-A5D5-48AB-AA4B-AB603E6A126F}"/>
    <pc:docChg chg="undo redo custSel addSld delSld modSld sldOrd">
      <pc:chgData name="Karin" userId="bb03972ebf2a2bf0" providerId="LiveId" clId="{BAADC75E-A5D5-48AB-AA4B-AB603E6A126F}" dt="2023-06-29T19:46:05.502" v="1880" actId="1036"/>
      <pc:docMkLst>
        <pc:docMk/>
      </pc:docMkLst>
      <pc:sldChg chg="addSp delSp modSp del mod">
        <pc:chgData name="Karin" userId="bb03972ebf2a2bf0" providerId="LiveId" clId="{BAADC75E-A5D5-48AB-AA4B-AB603E6A126F}" dt="2023-06-22T13:29:56.139" v="395" actId="47"/>
        <pc:sldMkLst>
          <pc:docMk/>
          <pc:sldMk cId="365877035" sldId="256"/>
        </pc:sldMkLst>
        <pc:spChg chg="mod">
          <ac:chgData name="Karin" userId="bb03972ebf2a2bf0" providerId="LiveId" clId="{BAADC75E-A5D5-48AB-AA4B-AB603E6A126F}" dt="2023-06-22T12:36:11.072" v="183" actId="20577"/>
          <ac:spMkLst>
            <pc:docMk/>
            <pc:sldMk cId="365877035" sldId="256"/>
            <ac:spMk id="2" creationId="{147C68C8-2735-85B8-28E6-3061670648D8}"/>
          </ac:spMkLst>
        </pc:spChg>
        <pc:spChg chg="mod">
          <ac:chgData name="Karin" userId="bb03972ebf2a2bf0" providerId="LiveId" clId="{BAADC75E-A5D5-48AB-AA4B-AB603E6A126F}" dt="2023-06-22T12:38:31.574" v="240" actId="20577"/>
          <ac:spMkLst>
            <pc:docMk/>
            <pc:sldMk cId="365877035" sldId="256"/>
            <ac:spMk id="3" creationId="{80433860-22A2-D39F-8D9D-4E16CEE1ED04}"/>
          </ac:spMkLst>
        </pc:spChg>
        <pc:picChg chg="mod">
          <ac:chgData name="Karin" userId="bb03972ebf2a2bf0" providerId="LiveId" clId="{BAADC75E-A5D5-48AB-AA4B-AB603E6A126F}" dt="2023-06-22T12:39:12.979" v="246" actId="1076"/>
          <ac:picMkLst>
            <pc:docMk/>
            <pc:sldMk cId="365877035" sldId="256"/>
            <ac:picMk id="11" creationId="{BCED41F0-0671-06C3-89DB-4B9251B05F87}"/>
          </ac:picMkLst>
        </pc:picChg>
        <pc:picChg chg="mod">
          <ac:chgData name="Karin" userId="bb03972ebf2a2bf0" providerId="LiveId" clId="{BAADC75E-A5D5-48AB-AA4B-AB603E6A126F}" dt="2023-06-22T12:18:43.564" v="9" actId="1076"/>
          <ac:picMkLst>
            <pc:docMk/>
            <pc:sldMk cId="365877035" sldId="256"/>
            <ac:picMk id="13" creationId="{F7CB52AA-3F81-7AF8-DF93-8CB95B2AE942}"/>
          </ac:picMkLst>
        </pc:picChg>
        <pc:picChg chg="mod">
          <ac:chgData name="Karin" userId="bb03972ebf2a2bf0" providerId="LiveId" clId="{BAADC75E-A5D5-48AB-AA4B-AB603E6A126F}" dt="2023-06-22T13:15:38.305" v="349" actId="1076"/>
          <ac:picMkLst>
            <pc:docMk/>
            <pc:sldMk cId="365877035" sldId="256"/>
            <ac:picMk id="25" creationId="{642AAECF-2A79-9FDD-97B2-ED6B83A59400}"/>
          </ac:picMkLst>
        </pc:picChg>
        <pc:picChg chg="mod">
          <ac:chgData name="Karin" userId="bb03972ebf2a2bf0" providerId="LiveId" clId="{BAADC75E-A5D5-48AB-AA4B-AB603E6A126F}" dt="2023-06-22T12:39:09.435" v="245" actId="1076"/>
          <ac:picMkLst>
            <pc:docMk/>
            <pc:sldMk cId="365877035" sldId="256"/>
            <ac:picMk id="26" creationId="{3FEE1980-66C1-EE2A-3190-15C9D80CB717}"/>
          </ac:picMkLst>
        </pc:picChg>
        <pc:picChg chg="add del mod">
          <ac:chgData name="Karin" userId="bb03972ebf2a2bf0" providerId="LiveId" clId="{BAADC75E-A5D5-48AB-AA4B-AB603E6A126F}" dt="2023-06-22T13:14:53.208" v="346" actId="478"/>
          <ac:picMkLst>
            <pc:docMk/>
            <pc:sldMk cId="365877035" sldId="256"/>
            <ac:picMk id="28" creationId="{F73DD373-4D17-005E-D35E-71091C6001C0}"/>
          </ac:picMkLst>
        </pc:picChg>
      </pc:sldChg>
      <pc:sldChg chg="del">
        <pc:chgData name="Karin" userId="bb03972ebf2a2bf0" providerId="LiveId" clId="{BAADC75E-A5D5-48AB-AA4B-AB603E6A126F}" dt="2023-06-22T13:30:20.144" v="397" actId="47"/>
        <pc:sldMkLst>
          <pc:docMk/>
          <pc:sldMk cId="786060684" sldId="257"/>
        </pc:sldMkLst>
      </pc:sldChg>
      <pc:sldChg chg="del">
        <pc:chgData name="Karin" userId="bb03972ebf2a2bf0" providerId="LiveId" clId="{BAADC75E-A5D5-48AB-AA4B-AB603E6A126F}" dt="2023-06-22T13:30:21.357" v="398" actId="47"/>
        <pc:sldMkLst>
          <pc:docMk/>
          <pc:sldMk cId="1129494901" sldId="258"/>
        </pc:sldMkLst>
      </pc:sldChg>
      <pc:sldChg chg="delSp add del setBg delDesignElem">
        <pc:chgData name="Karin" userId="bb03972ebf2a2bf0" providerId="LiveId" clId="{BAADC75E-A5D5-48AB-AA4B-AB603E6A126F}" dt="2023-06-22T12:23:14.152" v="20" actId="47"/>
        <pc:sldMkLst>
          <pc:docMk/>
          <pc:sldMk cId="2444030461" sldId="259"/>
        </pc:sldMkLst>
        <pc:spChg chg="del">
          <ac:chgData name="Karin" userId="bb03972ebf2a2bf0" providerId="LiveId" clId="{BAADC75E-A5D5-48AB-AA4B-AB603E6A126F}" dt="2023-06-22T12:22:37.385" v="18"/>
          <ac:spMkLst>
            <pc:docMk/>
            <pc:sldMk cId="2444030461" sldId="259"/>
            <ac:spMk id="31" creationId="{4FF67069-F593-46DA-9C27-B6A20473CFE5}"/>
          </ac:spMkLst>
        </pc:spChg>
        <pc:spChg chg="del">
          <ac:chgData name="Karin" userId="bb03972ebf2a2bf0" providerId="LiveId" clId="{BAADC75E-A5D5-48AB-AA4B-AB603E6A126F}" dt="2023-06-22T12:22:37.385" v="18"/>
          <ac:spMkLst>
            <pc:docMk/>
            <pc:sldMk cId="2444030461" sldId="259"/>
            <ac:spMk id="33" creationId="{72CAE5C1-9A13-4174-B170-9D66BE7B9EAA}"/>
          </ac:spMkLst>
        </pc:spChg>
        <pc:spChg chg="del">
          <ac:chgData name="Karin" userId="bb03972ebf2a2bf0" providerId="LiveId" clId="{BAADC75E-A5D5-48AB-AA4B-AB603E6A126F}" dt="2023-06-22T12:22:37.385" v="18"/>
          <ac:spMkLst>
            <pc:docMk/>
            <pc:sldMk cId="2444030461" sldId="259"/>
            <ac:spMk id="37" creationId="{3852AA7B-18D0-4DE7-9364-A11ECCD8AF33}"/>
          </ac:spMkLst>
        </pc:spChg>
        <pc:picChg chg="del">
          <ac:chgData name="Karin" userId="bb03972ebf2a2bf0" providerId="LiveId" clId="{BAADC75E-A5D5-48AB-AA4B-AB603E6A126F}" dt="2023-06-22T12:22:37.385" v="18"/>
          <ac:picMkLst>
            <pc:docMk/>
            <pc:sldMk cId="2444030461" sldId="259"/>
            <ac:picMk id="35" creationId="{162D4572-9A7D-4F5C-8592-71CEDD98A2E7}"/>
          </ac:picMkLst>
        </pc:picChg>
      </pc:sldChg>
      <pc:sldChg chg="addSp delSp modSp add mod">
        <pc:chgData name="Karin" userId="bb03972ebf2a2bf0" providerId="LiveId" clId="{BAADC75E-A5D5-48AB-AA4B-AB603E6A126F}" dt="2023-06-29T19:33:12.404" v="1783" actId="20577"/>
        <pc:sldMkLst>
          <pc:docMk/>
          <pc:sldMk cId="1816476530" sldId="260"/>
        </pc:sldMkLst>
        <pc:spChg chg="add del mod">
          <ac:chgData name="Karin" userId="bb03972ebf2a2bf0" providerId="LiveId" clId="{BAADC75E-A5D5-48AB-AA4B-AB603E6A126F}" dt="2023-06-29T17:08:40.666" v="1588" actId="20577"/>
          <ac:spMkLst>
            <pc:docMk/>
            <pc:sldMk cId="1816476530" sldId="260"/>
            <ac:spMk id="2" creationId="{147C68C8-2735-85B8-28E6-3061670648D8}"/>
          </ac:spMkLst>
        </pc:spChg>
        <pc:spChg chg="del mod">
          <ac:chgData name="Karin" userId="bb03972ebf2a2bf0" providerId="LiveId" clId="{BAADC75E-A5D5-48AB-AA4B-AB603E6A126F}" dt="2023-06-27T13:30:55.844" v="905" actId="478"/>
          <ac:spMkLst>
            <pc:docMk/>
            <pc:sldMk cId="1816476530" sldId="260"/>
            <ac:spMk id="3" creationId="{80433860-22A2-D39F-8D9D-4E16CEE1ED04}"/>
          </ac:spMkLst>
        </pc:spChg>
        <pc:spChg chg="add mod">
          <ac:chgData name="Karin" userId="bb03972ebf2a2bf0" providerId="LiveId" clId="{BAADC75E-A5D5-48AB-AA4B-AB603E6A126F}" dt="2023-06-29T17:28:39.382" v="1656" actId="20577"/>
          <ac:spMkLst>
            <pc:docMk/>
            <pc:sldMk cId="1816476530" sldId="260"/>
            <ac:spMk id="4" creationId="{465CA490-62F6-2EE3-7875-C415203E3144}"/>
          </ac:spMkLst>
        </pc:spChg>
        <pc:spChg chg="add del mod">
          <ac:chgData name="Karin" userId="bb03972ebf2a2bf0" providerId="LiveId" clId="{BAADC75E-A5D5-48AB-AA4B-AB603E6A126F}" dt="2023-06-27T13:40:40.529" v="1103" actId="478"/>
          <ac:spMkLst>
            <pc:docMk/>
            <pc:sldMk cId="1816476530" sldId="260"/>
            <ac:spMk id="6" creationId="{F51EB41C-3954-73A4-EAB8-9FBD92C1ECC6}"/>
          </ac:spMkLst>
        </pc:spChg>
        <pc:spChg chg="add del mod">
          <ac:chgData name="Karin" userId="bb03972ebf2a2bf0" providerId="LiveId" clId="{BAADC75E-A5D5-48AB-AA4B-AB603E6A126F}" dt="2023-06-27T13:40:39.223" v="1101"/>
          <ac:spMkLst>
            <pc:docMk/>
            <pc:sldMk cId="1816476530" sldId="260"/>
            <ac:spMk id="7" creationId="{22CC436A-6C17-545A-D2D1-3673C73B7568}"/>
          </ac:spMkLst>
        </pc:spChg>
        <pc:spChg chg="add del mod ord">
          <ac:chgData name="Karin" userId="bb03972ebf2a2bf0" providerId="LiveId" clId="{BAADC75E-A5D5-48AB-AA4B-AB603E6A126F}" dt="2023-06-22T13:41:06.931" v="504" actId="478"/>
          <ac:spMkLst>
            <pc:docMk/>
            <pc:sldMk cId="1816476530" sldId="260"/>
            <ac:spMk id="10" creationId="{D0C0A0B8-AB8B-9061-C2BE-919B2FB8DEE5}"/>
          </ac:spMkLst>
        </pc:spChg>
        <pc:spChg chg="mod">
          <ac:chgData name="Karin" userId="bb03972ebf2a2bf0" providerId="LiveId" clId="{BAADC75E-A5D5-48AB-AA4B-AB603E6A126F}" dt="2023-06-29T16:21:19.697" v="1150"/>
          <ac:spMkLst>
            <pc:docMk/>
            <pc:sldMk cId="1816476530" sldId="260"/>
            <ac:spMk id="11" creationId="{A06E857E-73EA-667B-145C-B0EBF5E87BDE}"/>
          </ac:spMkLst>
        </pc:spChg>
        <pc:spChg chg="add del mod">
          <ac:chgData name="Karin" userId="bb03972ebf2a2bf0" providerId="LiveId" clId="{BAADC75E-A5D5-48AB-AA4B-AB603E6A126F}" dt="2023-06-27T13:30:50.341" v="904" actId="478"/>
          <ac:spMkLst>
            <pc:docMk/>
            <pc:sldMk cId="1816476530" sldId="260"/>
            <ac:spMk id="17" creationId="{9896352D-EF8F-53DF-D7FC-3E876E93561F}"/>
          </ac:spMkLst>
        </pc:spChg>
        <pc:spChg chg="add mod">
          <ac:chgData name="Karin" userId="bb03972ebf2a2bf0" providerId="LiveId" clId="{BAADC75E-A5D5-48AB-AA4B-AB603E6A126F}" dt="2023-06-29T19:33:12.404" v="1783" actId="20577"/>
          <ac:spMkLst>
            <pc:docMk/>
            <pc:sldMk cId="1816476530" sldId="260"/>
            <ac:spMk id="18" creationId="{6A51FBA4-71F3-CBFF-FCFE-2A5351B4EC9D}"/>
          </ac:spMkLst>
        </pc:spChg>
        <pc:grpChg chg="add mod">
          <ac:chgData name="Karin" userId="bb03972ebf2a2bf0" providerId="LiveId" clId="{BAADC75E-A5D5-48AB-AA4B-AB603E6A126F}" dt="2023-06-29T16:21:19.697" v="1150"/>
          <ac:grpSpMkLst>
            <pc:docMk/>
            <pc:sldMk cId="1816476530" sldId="260"/>
            <ac:grpSpMk id="9" creationId="{9506D4FF-F188-83D7-EF92-BDE2BD7218A8}"/>
          </ac:grpSpMkLst>
        </pc:grpChg>
        <pc:picChg chg="mod">
          <ac:chgData name="Karin" userId="bb03972ebf2a2bf0" providerId="LiveId" clId="{BAADC75E-A5D5-48AB-AA4B-AB603E6A126F}" dt="2023-06-29T16:21:19.697" v="1150"/>
          <ac:picMkLst>
            <pc:docMk/>
            <pc:sldMk cId="1816476530" sldId="260"/>
            <ac:picMk id="10" creationId="{995EF181-2156-217A-19FC-FECDCED983DF}"/>
          </ac:picMkLst>
        </pc:picChg>
        <pc:picChg chg="del">
          <ac:chgData name="Karin" userId="bb03972ebf2a2bf0" providerId="LiveId" clId="{BAADC75E-A5D5-48AB-AA4B-AB603E6A126F}" dt="2023-06-22T12:23:40.257" v="24" actId="478"/>
          <ac:picMkLst>
            <pc:docMk/>
            <pc:sldMk cId="1816476530" sldId="260"/>
            <ac:picMk id="11" creationId="{BCED41F0-0671-06C3-89DB-4B9251B05F87}"/>
          </ac:picMkLst>
        </pc:picChg>
        <pc:picChg chg="del mod">
          <ac:chgData name="Karin" userId="bb03972ebf2a2bf0" providerId="LiveId" clId="{BAADC75E-A5D5-48AB-AA4B-AB603E6A126F}" dt="2023-06-29T16:21:18.616" v="1149" actId="478"/>
          <ac:picMkLst>
            <pc:docMk/>
            <pc:sldMk cId="1816476530" sldId="260"/>
            <ac:picMk id="13" creationId="{F7CB52AA-3F81-7AF8-DF93-8CB95B2AE942}"/>
          </ac:picMkLst>
        </pc:picChg>
        <pc:picChg chg="del mod ord">
          <ac:chgData name="Karin" userId="bb03972ebf2a2bf0" providerId="LiveId" clId="{BAADC75E-A5D5-48AB-AA4B-AB603E6A126F}" dt="2023-06-22T12:33:46.446" v="150" actId="478"/>
          <ac:picMkLst>
            <pc:docMk/>
            <pc:sldMk cId="1816476530" sldId="260"/>
            <ac:picMk id="25" creationId="{642AAECF-2A79-9FDD-97B2-ED6B83A59400}"/>
          </ac:picMkLst>
        </pc:picChg>
        <pc:picChg chg="mod">
          <ac:chgData name="Karin" userId="bb03972ebf2a2bf0" providerId="LiveId" clId="{BAADC75E-A5D5-48AB-AA4B-AB603E6A126F}" dt="2023-06-22T13:25:05.498" v="365" actId="1076"/>
          <ac:picMkLst>
            <pc:docMk/>
            <pc:sldMk cId="1816476530" sldId="260"/>
            <ac:picMk id="26" creationId="{3FEE1980-66C1-EE2A-3190-15C9D80CB717}"/>
          </ac:picMkLst>
        </pc:picChg>
        <pc:inkChg chg="add del">
          <ac:chgData name="Karin" userId="bb03972ebf2a2bf0" providerId="LiveId" clId="{BAADC75E-A5D5-48AB-AA4B-AB603E6A126F}" dt="2023-06-22T13:23:25.318" v="360" actId="9405"/>
          <ac:inkMkLst>
            <pc:docMk/>
            <pc:sldMk cId="1816476530" sldId="260"/>
            <ac:inkMk id="4" creationId="{56C73F6B-D466-D505-F2BC-A77AA9F6F080}"/>
          </ac:inkMkLst>
        </pc:inkChg>
        <pc:cxnChg chg="add del mod">
          <ac:chgData name="Karin" userId="bb03972ebf2a2bf0" providerId="LiveId" clId="{BAADC75E-A5D5-48AB-AA4B-AB603E6A126F}" dt="2023-06-22T13:32:30.774" v="406" actId="478"/>
          <ac:cxnSpMkLst>
            <pc:docMk/>
            <pc:sldMk cId="1816476530" sldId="260"/>
            <ac:cxnSpMk id="6" creationId="{A979928D-3B74-A7F2-1EE3-F90642169053}"/>
          </ac:cxnSpMkLst>
        </pc:cxnChg>
        <pc:cxnChg chg="add del mod">
          <ac:chgData name="Karin" userId="bb03972ebf2a2bf0" providerId="LiveId" clId="{BAADC75E-A5D5-48AB-AA4B-AB603E6A126F}" dt="2023-06-27T13:40:39.223" v="1101"/>
          <ac:cxnSpMkLst>
            <pc:docMk/>
            <pc:sldMk cId="1816476530" sldId="260"/>
            <ac:cxnSpMk id="8" creationId="{B62D1C9A-E163-2DB2-66DE-E747B16A6463}"/>
          </ac:cxnSpMkLst>
        </pc:cxnChg>
        <pc:cxnChg chg="add del mod">
          <ac:chgData name="Karin" userId="bb03972ebf2a2bf0" providerId="LiveId" clId="{BAADC75E-A5D5-48AB-AA4B-AB603E6A126F}" dt="2023-06-27T13:40:39.960" v="1102" actId="478"/>
          <ac:cxnSpMkLst>
            <pc:docMk/>
            <pc:sldMk cId="1816476530" sldId="260"/>
            <ac:cxnSpMk id="14" creationId="{08E4EFE3-7876-E227-E6A3-2DCF7EFEFD2D}"/>
          </ac:cxnSpMkLst>
        </pc:cxnChg>
      </pc:sldChg>
      <pc:sldChg chg="delSp modSp add del mod setBg delDesignElem">
        <pc:chgData name="Karin" userId="bb03972ebf2a2bf0" providerId="LiveId" clId="{BAADC75E-A5D5-48AB-AA4B-AB603E6A126F}" dt="2023-06-22T13:22:42.909" v="358" actId="47"/>
        <pc:sldMkLst>
          <pc:docMk/>
          <pc:sldMk cId="1519940949" sldId="261"/>
        </pc:sldMkLst>
        <pc:spChg chg="del">
          <ac:chgData name="Karin" userId="bb03972ebf2a2bf0" providerId="LiveId" clId="{BAADC75E-A5D5-48AB-AA4B-AB603E6A126F}" dt="2023-06-22T12:52:29.846" v="265"/>
          <ac:spMkLst>
            <pc:docMk/>
            <pc:sldMk cId="1519940949" sldId="261"/>
            <ac:spMk id="31" creationId="{4FF67069-F593-46DA-9C27-B6A20473CFE5}"/>
          </ac:spMkLst>
        </pc:spChg>
        <pc:spChg chg="del">
          <ac:chgData name="Karin" userId="bb03972ebf2a2bf0" providerId="LiveId" clId="{BAADC75E-A5D5-48AB-AA4B-AB603E6A126F}" dt="2023-06-22T12:52:29.846" v="265"/>
          <ac:spMkLst>
            <pc:docMk/>
            <pc:sldMk cId="1519940949" sldId="261"/>
            <ac:spMk id="33" creationId="{72CAE5C1-9A13-4174-B170-9D66BE7B9EAA}"/>
          </ac:spMkLst>
        </pc:spChg>
        <pc:spChg chg="del">
          <ac:chgData name="Karin" userId="bb03972ebf2a2bf0" providerId="LiveId" clId="{BAADC75E-A5D5-48AB-AA4B-AB603E6A126F}" dt="2023-06-22T12:52:29.846" v="265"/>
          <ac:spMkLst>
            <pc:docMk/>
            <pc:sldMk cId="1519940949" sldId="261"/>
            <ac:spMk id="37" creationId="{3852AA7B-18D0-4DE7-9364-A11ECCD8AF33}"/>
          </ac:spMkLst>
        </pc:spChg>
        <pc:picChg chg="mod modCrop">
          <ac:chgData name="Karin" userId="bb03972ebf2a2bf0" providerId="LiveId" clId="{BAADC75E-A5D5-48AB-AA4B-AB603E6A126F}" dt="2023-06-22T12:53:10.938" v="271" actId="1076"/>
          <ac:picMkLst>
            <pc:docMk/>
            <pc:sldMk cId="1519940949" sldId="261"/>
            <ac:picMk id="26" creationId="{3FEE1980-66C1-EE2A-3190-15C9D80CB717}"/>
          </ac:picMkLst>
        </pc:picChg>
        <pc:picChg chg="del">
          <ac:chgData name="Karin" userId="bb03972ebf2a2bf0" providerId="LiveId" clId="{BAADC75E-A5D5-48AB-AA4B-AB603E6A126F}" dt="2023-06-22T12:52:29.846" v="265"/>
          <ac:picMkLst>
            <pc:docMk/>
            <pc:sldMk cId="1519940949" sldId="261"/>
            <ac:picMk id="35" creationId="{162D4572-9A7D-4F5C-8592-71CEDD98A2E7}"/>
          </ac:picMkLst>
        </pc:picChg>
      </pc:sldChg>
      <pc:sldChg chg="new del">
        <pc:chgData name="Karin" userId="bb03972ebf2a2bf0" providerId="LiveId" clId="{BAADC75E-A5D5-48AB-AA4B-AB603E6A126F}" dt="2023-06-22T12:53:25.525" v="273" actId="47"/>
        <pc:sldMkLst>
          <pc:docMk/>
          <pc:sldMk cId="2256452674" sldId="262"/>
        </pc:sldMkLst>
      </pc:sldChg>
      <pc:sldChg chg="addSp delSp modSp add del mod">
        <pc:chgData name="Karin" userId="bb03972ebf2a2bf0" providerId="LiveId" clId="{BAADC75E-A5D5-48AB-AA4B-AB603E6A126F}" dt="2023-06-22T13:30:14.959" v="396" actId="47"/>
        <pc:sldMkLst>
          <pc:docMk/>
          <pc:sldMk cId="2730849310" sldId="262"/>
        </pc:sldMkLst>
        <pc:spChg chg="mod">
          <ac:chgData name="Karin" userId="bb03972ebf2a2bf0" providerId="LiveId" clId="{BAADC75E-A5D5-48AB-AA4B-AB603E6A126F}" dt="2023-06-22T13:16:42.116" v="354" actId="2711"/>
          <ac:spMkLst>
            <pc:docMk/>
            <pc:sldMk cId="2730849310" sldId="262"/>
            <ac:spMk id="2" creationId="{147C68C8-2735-85B8-28E6-3061670648D8}"/>
          </ac:spMkLst>
        </pc:spChg>
        <pc:spChg chg="mod">
          <ac:chgData name="Karin" userId="bb03972ebf2a2bf0" providerId="LiveId" clId="{BAADC75E-A5D5-48AB-AA4B-AB603E6A126F}" dt="2023-06-22T13:20:23.441" v="356" actId="2711"/>
          <ac:spMkLst>
            <pc:docMk/>
            <pc:sldMk cId="2730849310" sldId="262"/>
            <ac:spMk id="3" creationId="{80433860-22A2-D39F-8D9D-4E16CEE1ED04}"/>
          </ac:spMkLst>
        </pc:spChg>
        <pc:picChg chg="add mod">
          <ac:chgData name="Karin" userId="bb03972ebf2a2bf0" providerId="LiveId" clId="{BAADC75E-A5D5-48AB-AA4B-AB603E6A126F}" dt="2023-06-22T13:16:30.512" v="353" actId="14100"/>
          <ac:picMkLst>
            <pc:docMk/>
            <pc:sldMk cId="2730849310" sldId="262"/>
            <ac:picMk id="4" creationId="{C119D391-ADB6-B5AA-948F-18CC8DE6ECB9}"/>
          </ac:picMkLst>
        </pc:picChg>
        <pc:picChg chg="add del mod">
          <ac:chgData name="Karin" userId="bb03972ebf2a2bf0" providerId="LiveId" clId="{BAADC75E-A5D5-48AB-AA4B-AB603E6A126F}" dt="2023-06-22T12:56:31.411" v="284" actId="478"/>
          <ac:picMkLst>
            <pc:docMk/>
            <pc:sldMk cId="2730849310" sldId="262"/>
            <ac:picMk id="6" creationId="{5EB6A5AF-AC7A-CE0F-F6FB-9B1F90D222AE}"/>
          </ac:picMkLst>
        </pc:picChg>
        <pc:picChg chg="add mod">
          <ac:chgData name="Karin" userId="bb03972ebf2a2bf0" providerId="LiveId" clId="{BAADC75E-A5D5-48AB-AA4B-AB603E6A126F}" dt="2023-06-22T13:21:34.353" v="357" actId="1076"/>
          <ac:picMkLst>
            <pc:docMk/>
            <pc:sldMk cId="2730849310" sldId="262"/>
            <ac:picMk id="8" creationId="{3E7BFDCF-28D4-2744-E0F8-5A155E7F2273}"/>
          </ac:picMkLst>
        </pc:picChg>
        <pc:picChg chg="add del mod">
          <ac:chgData name="Karin" userId="bb03972ebf2a2bf0" providerId="LiveId" clId="{BAADC75E-A5D5-48AB-AA4B-AB603E6A126F}" dt="2023-06-22T13:04:22.433" v="298" actId="478"/>
          <ac:picMkLst>
            <pc:docMk/>
            <pc:sldMk cId="2730849310" sldId="262"/>
            <ac:picMk id="10" creationId="{D2343583-9DE8-F73C-64B7-130F4FF01963}"/>
          </ac:picMkLst>
        </pc:picChg>
        <pc:picChg chg="mod ord">
          <ac:chgData name="Karin" userId="bb03972ebf2a2bf0" providerId="LiveId" clId="{BAADC75E-A5D5-48AB-AA4B-AB603E6A126F}" dt="2023-06-22T13:11:31.001" v="334" actId="1076"/>
          <ac:picMkLst>
            <pc:docMk/>
            <pc:sldMk cId="2730849310" sldId="262"/>
            <ac:picMk id="11" creationId="{BCED41F0-0671-06C3-89DB-4B9251B05F87}"/>
          </ac:picMkLst>
        </pc:picChg>
        <pc:picChg chg="del">
          <ac:chgData name="Karin" userId="bb03972ebf2a2bf0" providerId="LiveId" clId="{BAADC75E-A5D5-48AB-AA4B-AB603E6A126F}" dt="2023-06-22T12:57:48.928" v="290" actId="478"/>
          <ac:picMkLst>
            <pc:docMk/>
            <pc:sldMk cId="2730849310" sldId="262"/>
            <ac:picMk id="25" creationId="{642AAECF-2A79-9FDD-97B2-ED6B83A59400}"/>
          </ac:picMkLst>
        </pc:picChg>
        <pc:picChg chg="del">
          <ac:chgData name="Karin" userId="bb03972ebf2a2bf0" providerId="LiveId" clId="{BAADC75E-A5D5-48AB-AA4B-AB603E6A126F}" dt="2023-06-22T12:53:50.911" v="275" actId="478"/>
          <ac:picMkLst>
            <pc:docMk/>
            <pc:sldMk cId="2730849310" sldId="262"/>
            <ac:picMk id="26" creationId="{3FEE1980-66C1-EE2A-3190-15C9D80CB717}"/>
          </ac:picMkLst>
        </pc:picChg>
      </pc:sldChg>
      <pc:sldChg chg="addSp delSp modSp add mod">
        <pc:chgData name="Karin" userId="bb03972ebf2a2bf0" providerId="LiveId" clId="{BAADC75E-A5D5-48AB-AA4B-AB603E6A126F}" dt="2023-06-29T16:20:48.438" v="1146" actId="164"/>
        <pc:sldMkLst>
          <pc:docMk/>
          <pc:sldMk cId="1754429837" sldId="263"/>
        </pc:sldMkLst>
        <pc:spChg chg="ord">
          <ac:chgData name="Karin" userId="bb03972ebf2a2bf0" providerId="LiveId" clId="{BAADC75E-A5D5-48AB-AA4B-AB603E6A126F}" dt="2023-06-29T16:17:25.277" v="1142" actId="166"/>
          <ac:spMkLst>
            <pc:docMk/>
            <pc:sldMk cId="1754429837" sldId="263"/>
            <ac:spMk id="2" creationId="{147C68C8-2735-85B8-28E6-3061670648D8}"/>
          </ac:spMkLst>
        </pc:spChg>
        <pc:spChg chg="ord">
          <ac:chgData name="Karin" userId="bb03972ebf2a2bf0" providerId="LiveId" clId="{BAADC75E-A5D5-48AB-AA4B-AB603E6A126F}" dt="2023-06-29T16:17:32.979" v="1143" actId="166"/>
          <ac:spMkLst>
            <pc:docMk/>
            <pc:sldMk cId="1754429837" sldId="263"/>
            <ac:spMk id="3" creationId="{80433860-22A2-D39F-8D9D-4E16CEE1ED04}"/>
          </ac:spMkLst>
        </pc:spChg>
        <pc:spChg chg="add">
          <ac:chgData name="Karin" userId="bb03972ebf2a2bf0" providerId="LiveId" clId="{BAADC75E-A5D5-48AB-AA4B-AB603E6A126F}" dt="2023-06-29T16:15:17.357" v="1122"/>
          <ac:spMkLst>
            <pc:docMk/>
            <pc:sldMk cId="1754429837" sldId="263"/>
            <ac:spMk id="5" creationId="{5022F2C4-B73C-CDB0-D308-F4847F4C439B}"/>
          </ac:spMkLst>
        </pc:spChg>
        <pc:spChg chg="add mod">
          <ac:chgData name="Karin" userId="bb03972ebf2a2bf0" providerId="LiveId" clId="{BAADC75E-A5D5-48AB-AA4B-AB603E6A126F}" dt="2023-06-29T16:20:48.438" v="1146" actId="164"/>
          <ac:spMkLst>
            <pc:docMk/>
            <pc:sldMk cId="1754429837" sldId="263"/>
            <ac:spMk id="6" creationId="{79C61C08-FD56-3794-94D3-A82A49209F04}"/>
          </ac:spMkLst>
        </pc:spChg>
        <pc:grpChg chg="add mod">
          <ac:chgData name="Karin" userId="bb03972ebf2a2bf0" providerId="LiveId" clId="{BAADC75E-A5D5-48AB-AA4B-AB603E6A126F}" dt="2023-06-29T16:20:48.438" v="1146" actId="164"/>
          <ac:grpSpMkLst>
            <pc:docMk/>
            <pc:sldMk cId="1754429837" sldId="263"/>
            <ac:grpSpMk id="7" creationId="{BDBAFDFA-F50D-449C-62DA-9EADE5B60AB2}"/>
          </ac:grpSpMkLst>
        </pc:grpChg>
        <pc:picChg chg="add mod ord">
          <ac:chgData name="Karin" userId="bb03972ebf2a2bf0" providerId="LiveId" clId="{BAADC75E-A5D5-48AB-AA4B-AB603E6A126F}" dt="2023-06-29T16:17:16.274" v="1141" actId="167"/>
          <ac:picMkLst>
            <pc:docMk/>
            <pc:sldMk cId="1754429837" sldId="263"/>
            <ac:picMk id="4" creationId="{B6A05DC6-99F3-713D-1DEC-F430EB6D885E}"/>
          </ac:picMkLst>
        </pc:picChg>
        <pc:picChg chg="add del mod">
          <ac:chgData name="Karin" userId="bb03972ebf2a2bf0" providerId="LiveId" clId="{BAADC75E-A5D5-48AB-AA4B-AB603E6A126F}" dt="2023-06-29T16:15:39.764" v="1126" actId="478"/>
          <ac:picMkLst>
            <pc:docMk/>
            <pc:sldMk cId="1754429837" sldId="263"/>
            <ac:picMk id="13" creationId="{F7CB52AA-3F81-7AF8-DF93-8CB95B2AE942}"/>
          </ac:picMkLst>
        </pc:picChg>
        <pc:picChg chg="del">
          <ac:chgData name="Karin" userId="bb03972ebf2a2bf0" providerId="LiveId" clId="{BAADC75E-A5D5-48AB-AA4B-AB603E6A126F}" dt="2023-06-22T13:12:06.717" v="336" actId="478"/>
          <ac:picMkLst>
            <pc:docMk/>
            <pc:sldMk cId="1754429837" sldId="263"/>
            <ac:picMk id="25" creationId="{642AAECF-2A79-9FDD-97B2-ED6B83A59400}"/>
          </ac:picMkLst>
        </pc:picChg>
        <pc:picChg chg="add mod">
          <ac:chgData name="Karin" userId="bb03972ebf2a2bf0" providerId="LiveId" clId="{BAADC75E-A5D5-48AB-AA4B-AB603E6A126F}" dt="2023-06-29T16:20:48.438" v="1146" actId="164"/>
          <ac:picMkLst>
            <pc:docMk/>
            <pc:sldMk cId="1754429837" sldId="263"/>
            <ac:picMk id="2049" creationId="{164CEFCC-61EB-92BB-6369-DB299F19380B}"/>
          </ac:picMkLst>
        </pc:picChg>
      </pc:sldChg>
      <pc:sldChg chg="modSp add del mod">
        <pc:chgData name="Karin" userId="bb03972ebf2a2bf0" providerId="LiveId" clId="{BAADC75E-A5D5-48AB-AA4B-AB603E6A126F}" dt="2023-06-27T13:42:36.755" v="1105" actId="47"/>
        <pc:sldMkLst>
          <pc:docMk/>
          <pc:sldMk cId="2129363723" sldId="264"/>
        </pc:sldMkLst>
        <pc:spChg chg="mod">
          <ac:chgData name="Karin" userId="bb03972ebf2a2bf0" providerId="LiveId" clId="{BAADC75E-A5D5-48AB-AA4B-AB603E6A126F}" dt="2023-06-22T13:49:55.905" v="664" actId="255"/>
          <ac:spMkLst>
            <pc:docMk/>
            <pc:sldMk cId="2129363723" sldId="264"/>
            <ac:spMk id="2" creationId="{147C68C8-2735-85B8-28E6-3061670648D8}"/>
          </ac:spMkLst>
        </pc:spChg>
        <pc:spChg chg="mod">
          <ac:chgData name="Karin" userId="bb03972ebf2a2bf0" providerId="LiveId" clId="{BAADC75E-A5D5-48AB-AA4B-AB603E6A126F}" dt="2023-06-22T13:50:38.936" v="675" actId="20577"/>
          <ac:spMkLst>
            <pc:docMk/>
            <pc:sldMk cId="2129363723" sldId="264"/>
            <ac:spMk id="3" creationId="{80433860-22A2-D39F-8D9D-4E16CEE1ED04}"/>
          </ac:spMkLst>
        </pc:spChg>
        <pc:spChg chg="mod">
          <ac:chgData name="Karin" userId="bb03972ebf2a2bf0" providerId="LiveId" clId="{BAADC75E-A5D5-48AB-AA4B-AB603E6A126F}" dt="2023-06-22T13:49:56.784" v="665" actId="1076"/>
          <ac:spMkLst>
            <pc:docMk/>
            <pc:sldMk cId="2129363723" sldId="264"/>
            <ac:spMk id="18" creationId="{6A51FBA4-71F3-CBFF-FCFE-2A5351B4EC9D}"/>
          </ac:spMkLst>
        </pc:spChg>
      </pc:sldChg>
      <pc:sldChg chg="addSp delSp modSp add mod setBg delDesignElem">
        <pc:chgData name="Karin" userId="bb03972ebf2a2bf0" providerId="LiveId" clId="{BAADC75E-A5D5-48AB-AA4B-AB603E6A126F}" dt="2023-06-29T17:30:52.801" v="1658" actId="20577"/>
        <pc:sldMkLst>
          <pc:docMk/>
          <pc:sldMk cId="55860883" sldId="265"/>
        </pc:sldMkLst>
        <pc:spChg chg="mod">
          <ac:chgData name="Karin" userId="bb03972ebf2a2bf0" providerId="LiveId" clId="{BAADC75E-A5D5-48AB-AA4B-AB603E6A126F}" dt="2023-06-29T17:09:56.182" v="1590" actId="1076"/>
          <ac:spMkLst>
            <pc:docMk/>
            <pc:sldMk cId="55860883" sldId="265"/>
            <ac:spMk id="2" creationId="{147C68C8-2735-85B8-28E6-3061670648D8}"/>
          </ac:spMkLst>
        </pc:spChg>
        <pc:spChg chg="mod">
          <ac:chgData name="Karin" userId="bb03972ebf2a2bf0" providerId="LiveId" clId="{BAADC75E-A5D5-48AB-AA4B-AB603E6A126F}" dt="2023-06-27T13:33:15.223" v="967" actId="20577"/>
          <ac:spMkLst>
            <pc:docMk/>
            <pc:sldMk cId="55860883" sldId="265"/>
            <ac:spMk id="3" creationId="{80433860-22A2-D39F-8D9D-4E16CEE1ED04}"/>
          </ac:spMkLst>
        </pc:spChg>
        <pc:spChg chg="mod">
          <ac:chgData name="Karin" userId="bb03972ebf2a2bf0" providerId="LiveId" clId="{BAADC75E-A5D5-48AB-AA4B-AB603E6A126F}" dt="2023-06-29T16:21:27.184" v="1152"/>
          <ac:spMkLst>
            <pc:docMk/>
            <pc:sldMk cId="55860883" sldId="265"/>
            <ac:spMk id="6" creationId="{2970EFD8-BFF2-0040-3441-59459BBEBD75}"/>
          </ac:spMkLst>
        </pc:spChg>
        <pc:spChg chg="mod">
          <ac:chgData name="Karin" userId="bb03972ebf2a2bf0" providerId="LiveId" clId="{BAADC75E-A5D5-48AB-AA4B-AB603E6A126F}" dt="2023-06-29T17:30:52.801" v="1658" actId="20577"/>
          <ac:spMkLst>
            <pc:docMk/>
            <pc:sldMk cId="55860883" sldId="265"/>
            <ac:spMk id="17" creationId="{9896352D-EF8F-53DF-D7FC-3E876E93561F}"/>
          </ac:spMkLst>
        </pc:spChg>
        <pc:spChg chg="del">
          <ac:chgData name="Karin" userId="bb03972ebf2a2bf0" providerId="LiveId" clId="{BAADC75E-A5D5-48AB-AA4B-AB603E6A126F}" dt="2023-06-27T13:33:42.039" v="974" actId="478"/>
          <ac:spMkLst>
            <pc:docMk/>
            <pc:sldMk cId="55860883" sldId="265"/>
            <ac:spMk id="18" creationId="{6A51FBA4-71F3-CBFF-FCFE-2A5351B4EC9D}"/>
          </ac:spMkLst>
        </pc:spChg>
        <pc:spChg chg="del">
          <ac:chgData name="Karin" userId="bb03972ebf2a2bf0" providerId="LiveId" clId="{BAADC75E-A5D5-48AB-AA4B-AB603E6A126F}" dt="2023-06-22T14:01:48.114" v="681"/>
          <ac:spMkLst>
            <pc:docMk/>
            <pc:sldMk cId="55860883" sldId="265"/>
            <ac:spMk id="31" creationId="{4FF67069-F593-46DA-9C27-B6A20473CFE5}"/>
          </ac:spMkLst>
        </pc:spChg>
        <pc:spChg chg="del">
          <ac:chgData name="Karin" userId="bb03972ebf2a2bf0" providerId="LiveId" clId="{BAADC75E-A5D5-48AB-AA4B-AB603E6A126F}" dt="2023-06-22T14:01:48.114" v="681"/>
          <ac:spMkLst>
            <pc:docMk/>
            <pc:sldMk cId="55860883" sldId="265"/>
            <ac:spMk id="33" creationId="{72CAE5C1-9A13-4174-B170-9D66BE7B9EAA}"/>
          </ac:spMkLst>
        </pc:spChg>
        <pc:spChg chg="del">
          <ac:chgData name="Karin" userId="bb03972ebf2a2bf0" providerId="LiveId" clId="{BAADC75E-A5D5-48AB-AA4B-AB603E6A126F}" dt="2023-06-22T14:01:48.114" v="681"/>
          <ac:spMkLst>
            <pc:docMk/>
            <pc:sldMk cId="55860883" sldId="265"/>
            <ac:spMk id="37" creationId="{3852AA7B-18D0-4DE7-9364-A11ECCD8AF33}"/>
          </ac:spMkLst>
        </pc:spChg>
        <pc:grpChg chg="add mod">
          <ac:chgData name="Karin" userId="bb03972ebf2a2bf0" providerId="LiveId" clId="{BAADC75E-A5D5-48AB-AA4B-AB603E6A126F}" dt="2023-06-29T16:21:27.184" v="1152"/>
          <ac:grpSpMkLst>
            <pc:docMk/>
            <pc:sldMk cId="55860883" sldId="265"/>
            <ac:grpSpMk id="4" creationId="{D22B7B58-79FC-FD00-46AB-8A22B9EC768A}"/>
          </ac:grpSpMkLst>
        </pc:grpChg>
        <pc:picChg chg="mod">
          <ac:chgData name="Karin" userId="bb03972ebf2a2bf0" providerId="LiveId" clId="{BAADC75E-A5D5-48AB-AA4B-AB603E6A126F}" dt="2023-06-29T16:21:27.184" v="1152"/>
          <ac:picMkLst>
            <pc:docMk/>
            <pc:sldMk cId="55860883" sldId="265"/>
            <ac:picMk id="5" creationId="{F4E93AB4-D557-C65C-4D92-4DF561A02213}"/>
          </ac:picMkLst>
        </pc:picChg>
        <pc:picChg chg="del">
          <ac:chgData name="Karin" userId="bb03972ebf2a2bf0" providerId="LiveId" clId="{BAADC75E-A5D5-48AB-AA4B-AB603E6A126F}" dt="2023-06-29T16:21:25.729" v="1151" actId="478"/>
          <ac:picMkLst>
            <pc:docMk/>
            <pc:sldMk cId="55860883" sldId="265"/>
            <ac:picMk id="13" creationId="{F7CB52AA-3F81-7AF8-DF93-8CB95B2AE942}"/>
          </ac:picMkLst>
        </pc:picChg>
        <pc:picChg chg="del">
          <ac:chgData name="Karin" userId="bb03972ebf2a2bf0" providerId="LiveId" clId="{BAADC75E-A5D5-48AB-AA4B-AB603E6A126F}" dt="2023-06-22T14:01:48.114" v="681"/>
          <ac:picMkLst>
            <pc:docMk/>
            <pc:sldMk cId="55860883" sldId="265"/>
            <ac:picMk id="35" creationId="{162D4572-9A7D-4F5C-8592-71CEDD98A2E7}"/>
          </ac:picMkLst>
        </pc:picChg>
        <pc:cxnChg chg="mod">
          <ac:chgData name="Karin" userId="bb03972ebf2a2bf0" providerId="LiveId" clId="{BAADC75E-A5D5-48AB-AA4B-AB603E6A126F}" dt="2023-06-29T17:10:01.797" v="1591" actId="1076"/>
          <ac:cxnSpMkLst>
            <pc:docMk/>
            <pc:sldMk cId="55860883" sldId="265"/>
            <ac:cxnSpMk id="14" creationId="{08E4EFE3-7876-E227-E6A3-2DCF7EFEFD2D}"/>
          </ac:cxnSpMkLst>
        </pc:cxnChg>
      </pc:sldChg>
      <pc:sldChg chg="addSp delSp modSp add mod">
        <pc:chgData name="Karin" userId="bb03972ebf2a2bf0" providerId="LiveId" clId="{BAADC75E-A5D5-48AB-AA4B-AB603E6A126F}" dt="2023-06-29T17:34:12.512" v="1676" actId="20577"/>
        <pc:sldMkLst>
          <pc:docMk/>
          <pc:sldMk cId="2728863323" sldId="266"/>
        </pc:sldMkLst>
        <pc:spChg chg="del mod">
          <ac:chgData name="Karin" userId="bb03972ebf2a2bf0" providerId="LiveId" clId="{BAADC75E-A5D5-48AB-AA4B-AB603E6A126F}" dt="2023-06-29T17:07:02.022" v="1553" actId="478"/>
          <ac:spMkLst>
            <pc:docMk/>
            <pc:sldMk cId="2728863323" sldId="266"/>
            <ac:spMk id="2" creationId="{147C68C8-2735-85B8-28E6-3061670648D8}"/>
          </ac:spMkLst>
        </pc:spChg>
        <pc:spChg chg="mod">
          <ac:chgData name="Karin" userId="bb03972ebf2a2bf0" providerId="LiveId" clId="{BAADC75E-A5D5-48AB-AA4B-AB603E6A126F}" dt="2023-06-22T14:17:04.977" v="813" actId="255"/>
          <ac:spMkLst>
            <pc:docMk/>
            <pc:sldMk cId="2728863323" sldId="266"/>
            <ac:spMk id="3" creationId="{80433860-22A2-D39F-8D9D-4E16CEE1ED04}"/>
          </ac:spMkLst>
        </pc:spChg>
        <pc:spChg chg="mod">
          <ac:chgData name="Karin" userId="bb03972ebf2a2bf0" providerId="LiveId" clId="{BAADC75E-A5D5-48AB-AA4B-AB603E6A126F}" dt="2023-06-29T16:21:11.789" v="1148"/>
          <ac:spMkLst>
            <pc:docMk/>
            <pc:sldMk cId="2728863323" sldId="266"/>
            <ac:spMk id="6" creationId="{AF1EA20C-75DF-CCCC-20FD-D7E6595233CF}"/>
          </ac:spMkLst>
        </pc:spChg>
        <pc:spChg chg="add del mod">
          <ac:chgData name="Karin" userId="bb03972ebf2a2bf0" providerId="LiveId" clId="{BAADC75E-A5D5-48AB-AA4B-AB603E6A126F}" dt="2023-06-29T17:07:28.711" v="1562" actId="478"/>
          <ac:spMkLst>
            <pc:docMk/>
            <pc:sldMk cId="2728863323" sldId="266"/>
            <ac:spMk id="8" creationId="{3774B387-21B5-8B58-65DE-A0D25E370A71}"/>
          </ac:spMkLst>
        </pc:spChg>
        <pc:spChg chg="add mod">
          <ac:chgData name="Karin" userId="bb03972ebf2a2bf0" providerId="LiveId" clId="{BAADC75E-A5D5-48AB-AA4B-AB603E6A126F}" dt="2023-06-29T17:34:12.512" v="1676" actId="20577"/>
          <ac:spMkLst>
            <pc:docMk/>
            <pc:sldMk cId="2728863323" sldId="266"/>
            <ac:spMk id="9" creationId="{3F2D1D7D-765A-3090-80A1-1E9DA68619CE}"/>
          </ac:spMkLst>
        </pc:spChg>
        <pc:spChg chg="mod">
          <ac:chgData name="Karin" userId="bb03972ebf2a2bf0" providerId="LiveId" clId="{BAADC75E-A5D5-48AB-AA4B-AB603E6A126F}" dt="2023-06-22T14:21:06.870" v="892" actId="1076"/>
          <ac:spMkLst>
            <pc:docMk/>
            <pc:sldMk cId="2728863323" sldId="266"/>
            <ac:spMk id="17" creationId="{9896352D-EF8F-53DF-D7FC-3E876E93561F}"/>
          </ac:spMkLst>
        </pc:spChg>
        <pc:spChg chg="del">
          <ac:chgData name="Karin" userId="bb03972ebf2a2bf0" providerId="LiveId" clId="{BAADC75E-A5D5-48AB-AA4B-AB603E6A126F}" dt="2023-06-22T14:15:23.505" v="797" actId="478"/>
          <ac:spMkLst>
            <pc:docMk/>
            <pc:sldMk cId="2728863323" sldId="266"/>
            <ac:spMk id="18" creationId="{6A51FBA4-71F3-CBFF-FCFE-2A5351B4EC9D}"/>
          </ac:spMkLst>
        </pc:spChg>
        <pc:grpChg chg="add mod">
          <ac:chgData name="Karin" userId="bb03972ebf2a2bf0" providerId="LiveId" clId="{BAADC75E-A5D5-48AB-AA4B-AB603E6A126F}" dt="2023-06-29T16:21:11.789" v="1148"/>
          <ac:grpSpMkLst>
            <pc:docMk/>
            <pc:sldMk cId="2728863323" sldId="266"/>
            <ac:grpSpMk id="4" creationId="{9F416AD8-1844-E50D-4A02-79ACE5EF7372}"/>
          </ac:grpSpMkLst>
        </pc:grpChg>
        <pc:picChg chg="mod">
          <ac:chgData name="Karin" userId="bb03972ebf2a2bf0" providerId="LiveId" clId="{BAADC75E-A5D5-48AB-AA4B-AB603E6A126F}" dt="2023-06-29T16:21:11.789" v="1148"/>
          <ac:picMkLst>
            <pc:docMk/>
            <pc:sldMk cId="2728863323" sldId="266"/>
            <ac:picMk id="5" creationId="{909EBB8A-D659-DCE6-024D-0D88E3B27796}"/>
          </ac:picMkLst>
        </pc:picChg>
        <pc:picChg chg="del">
          <ac:chgData name="Karin" userId="bb03972ebf2a2bf0" providerId="LiveId" clId="{BAADC75E-A5D5-48AB-AA4B-AB603E6A126F}" dt="2023-06-29T16:21:10.903" v="1147" actId="478"/>
          <ac:picMkLst>
            <pc:docMk/>
            <pc:sldMk cId="2728863323" sldId="266"/>
            <ac:picMk id="13" creationId="{F7CB52AA-3F81-7AF8-DF93-8CB95B2AE942}"/>
          </ac:picMkLst>
        </pc:picChg>
        <pc:cxnChg chg="add mod">
          <ac:chgData name="Karin" userId="bb03972ebf2a2bf0" providerId="LiveId" clId="{BAADC75E-A5D5-48AB-AA4B-AB603E6A126F}" dt="2023-06-29T17:07:08.921" v="1555"/>
          <ac:cxnSpMkLst>
            <pc:docMk/>
            <pc:sldMk cId="2728863323" sldId="266"/>
            <ac:cxnSpMk id="10" creationId="{688C8822-8B8A-B9DB-D25E-DEC99717273E}"/>
          </ac:cxnSpMkLst>
        </pc:cxnChg>
        <pc:cxnChg chg="del mod">
          <ac:chgData name="Karin" userId="bb03972ebf2a2bf0" providerId="LiveId" clId="{BAADC75E-A5D5-48AB-AA4B-AB603E6A126F}" dt="2023-06-29T17:07:04.826" v="1554" actId="478"/>
          <ac:cxnSpMkLst>
            <pc:docMk/>
            <pc:sldMk cId="2728863323" sldId="266"/>
            <ac:cxnSpMk id="14" creationId="{08E4EFE3-7876-E227-E6A3-2DCF7EFEFD2D}"/>
          </ac:cxnSpMkLst>
        </pc:cxnChg>
      </pc:sldChg>
      <pc:sldChg chg="addSp delSp modSp add mod ord">
        <pc:chgData name="Karin" userId="bb03972ebf2a2bf0" providerId="LiveId" clId="{BAADC75E-A5D5-48AB-AA4B-AB603E6A126F}" dt="2023-06-29T17:10:19.421" v="1593" actId="1076"/>
        <pc:sldMkLst>
          <pc:docMk/>
          <pc:sldMk cId="3388658666" sldId="267"/>
        </pc:sldMkLst>
        <pc:spChg chg="mod">
          <ac:chgData name="Karin" userId="bb03972ebf2a2bf0" providerId="LiveId" clId="{BAADC75E-A5D5-48AB-AA4B-AB603E6A126F}" dt="2023-06-29T17:10:14.782" v="1592" actId="1076"/>
          <ac:spMkLst>
            <pc:docMk/>
            <pc:sldMk cId="3388658666" sldId="267"/>
            <ac:spMk id="2" creationId="{147C68C8-2735-85B8-28E6-3061670648D8}"/>
          </ac:spMkLst>
        </pc:spChg>
        <pc:spChg chg="mod">
          <ac:chgData name="Karin" userId="bb03972ebf2a2bf0" providerId="LiveId" clId="{BAADC75E-A5D5-48AB-AA4B-AB603E6A126F}" dt="2023-06-29T16:21:39.771" v="1156"/>
          <ac:spMkLst>
            <pc:docMk/>
            <pc:sldMk cId="3388658666" sldId="267"/>
            <ac:spMk id="6" creationId="{B125CE93-0C6D-D638-C20B-5104078D0C01}"/>
          </ac:spMkLst>
        </pc:spChg>
        <pc:grpChg chg="add mod">
          <ac:chgData name="Karin" userId="bb03972ebf2a2bf0" providerId="LiveId" clId="{BAADC75E-A5D5-48AB-AA4B-AB603E6A126F}" dt="2023-06-29T16:21:39.771" v="1156"/>
          <ac:grpSpMkLst>
            <pc:docMk/>
            <pc:sldMk cId="3388658666" sldId="267"/>
            <ac:grpSpMk id="4" creationId="{F7087FED-E5C5-0A4A-66B7-B2C1962A4081}"/>
          </ac:grpSpMkLst>
        </pc:grpChg>
        <pc:picChg chg="mod">
          <ac:chgData name="Karin" userId="bb03972ebf2a2bf0" providerId="LiveId" clId="{BAADC75E-A5D5-48AB-AA4B-AB603E6A126F}" dt="2023-06-29T16:21:39.771" v="1156"/>
          <ac:picMkLst>
            <pc:docMk/>
            <pc:sldMk cId="3388658666" sldId="267"/>
            <ac:picMk id="5" creationId="{6BE3B030-7143-6E0E-867F-1BDCDBC49586}"/>
          </ac:picMkLst>
        </pc:picChg>
        <pc:picChg chg="del">
          <ac:chgData name="Karin" userId="bb03972ebf2a2bf0" providerId="LiveId" clId="{BAADC75E-A5D5-48AB-AA4B-AB603E6A126F}" dt="2023-06-29T16:21:39.173" v="1155" actId="478"/>
          <ac:picMkLst>
            <pc:docMk/>
            <pc:sldMk cId="3388658666" sldId="267"/>
            <ac:picMk id="13" creationId="{F7CB52AA-3F81-7AF8-DF93-8CB95B2AE942}"/>
          </ac:picMkLst>
        </pc:picChg>
        <pc:cxnChg chg="mod">
          <ac:chgData name="Karin" userId="bb03972ebf2a2bf0" providerId="LiveId" clId="{BAADC75E-A5D5-48AB-AA4B-AB603E6A126F}" dt="2023-06-29T17:10:19.421" v="1593" actId="1076"/>
          <ac:cxnSpMkLst>
            <pc:docMk/>
            <pc:sldMk cId="3388658666" sldId="267"/>
            <ac:cxnSpMk id="14" creationId="{08E4EFE3-7876-E227-E6A3-2DCF7EFEFD2D}"/>
          </ac:cxnSpMkLst>
        </pc:cxnChg>
      </pc:sldChg>
      <pc:sldChg chg="addSp delSp modSp add mod ord">
        <pc:chgData name="Karin" userId="bb03972ebf2a2bf0" providerId="LiveId" clId="{BAADC75E-A5D5-48AB-AA4B-AB603E6A126F}" dt="2023-06-29T19:33:03.843" v="1781" actId="20577"/>
        <pc:sldMkLst>
          <pc:docMk/>
          <pc:sldMk cId="4004857315" sldId="268"/>
        </pc:sldMkLst>
        <pc:spChg chg="mod">
          <ac:chgData name="Karin" userId="bb03972ebf2a2bf0" providerId="LiveId" clId="{BAADC75E-A5D5-48AB-AA4B-AB603E6A126F}" dt="2023-06-29T19:31:49.256" v="1779" actId="790"/>
          <ac:spMkLst>
            <pc:docMk/>
            <pc:sldMk cId="4004857315" sldId="268"/>
            <ac:spMk id="4" creationId="{465CA490-62F6-2EE3-7875-C415203E3144}"/>
          </ac:spMkLst>
        </pc:spChg>
        <pc:spChg chg="mod">
          <ac:chgData name="Karin" userId="bb03972ebf2a2bf0" providerId="LiveId" clId="{BAADC75E-A5D5-48AB-AA4B-AB603E6A126F}" dt="2023-06-29T16:21:32.366" v="1154"/>
          <ac:spMkLst>
            <pc:docMk/>
            <pc:sldMk cId="4004857315" sldId="268"/>
            <ac:spMk id="6" creationId="{A1043259-BEF3-F454-78BA-82B7A5C35042}"/>
          </ac:spMkLst>
        </pc:spChg>
        <pc:spChg chg="mod">
          <ac:chgData name="Karin" userId="bb03972ebf2a2bf0" providerId="LiveId" clId="{BAADC75E-A5D5-48AB-AA4B-AB603E6A126F}" dt="2023-06-29T19:33:03.843" v="1781" actId="20577"/>
          <ac:spMkLst>
            <pc:docMk/>
            <pc:sldMk cId="4004857315" sldId="268"/>
            <ac:spMk id="18" creationId="{6A51FBA4-71F3-CBFF-FCFE-2A5351B4EC9D}"/>
          </ac:spMkLst>
        </pc:spChg>
        <pc:grpChg chg="add mod">
          <ac:chgData name="Karin" userId="bb03972ebf2a2bf0" providerId="LiveId" clId="{BAADC75E-A5D5-48AB-AA4B-AB603E6A126F}" dt="2023-06-29T16:21:32.366" v="1154"/>
          <ac:grpSpMkLst>
            <pc:docMk/>
            <pc:sldMk cId="4004857315" sldId="268"/>
            <ac:grpSpMk id="3" creationId="{E41BC475-6BD0-6380-25EA-F1E9FC4AABCF}"/>
          </ac:grpSpMkLst>
        </pc:grpChg>
        <pc:picChg chg="mod">
          <ac:chgData name="Karin" userId="bb03972ebf2a2bf0" providerId="LiveId" clId="{BAADC75E-A5D5-48AB-AA4B-AB603E6A126F}" dt="2023-06-29T16:21:32.366" v="1154"/>
          <ac:picMkLst>
            <pc:docMk/>
            <pc:sldMk cId="4004857315" sldId="268"/>
            <ac:picMk id="5" creationId="{9B732766-1A9F-43B3-3C92-2EFF3C8BC3F4}"/>
          </ac:picMkLst>
        </pc:picChg>
        <pc:picChg chg="del">
          <ac:chgData name="Karin" userId="bb03972ebf2a2bf0" providerId="LiveId" clId="{BAADC75E-A5D5-48AB-AA4B-AB603E6A126F}" dt="2023-06-29T16:21:31.577" v="1153" actId="478"/>
          <ac:picMkLst>
            <pc:docMk/>
            <pc:sldMk cId="4004857315" sldId="268"/>
            <ac:picMk id="13" creationId="{F7CB52AA-3F81-7AF8-DF93-8CB95B2AE942}"/>
          </ac:picMkLst>
        </pc:picChg>
      </pc:sldChg>
      <pc:sldChg chg="new del">
        <pc:chgData name="Karin" userId="bb03972ebf2a2bf0" providerId="LiveId" clId="{BAADC75E-A5D5-48AB-AA4B-AB603E6A126F}" dt="2023-06-29T16:21:53.522" v="1158" actId="47"/>
        <pc:sldMkLst>
          <pc:docMk/>
          <pc:sldMk cId="1318553445" sldId="269"/>
        </pc:sldMkLst>
      </pc:sldChg>
      <pc:sldChg chg="addSp delSp modSp add mod">
        <pc:chgData name="Karin" userId="bb03972ebf2a2bf0" providerId="LiveId" clId="{BAADC75E-A5D5-48AB-AA4B-AB603E6A126F}" dt="2023-06-29T19:46:05.502" v="1880" actId="1036"/>
        <pc:sldMkLst>
          <pc:docMk/>
          <pc:sldMk cId="3299603045" sldId="269"/>
        </pc:sldMkLst>
        <pc:spChg chg="mod">
          <ac:chgData name="Karin" userId="bb03972ebf2a2bf0" providerId="LiveId" clId="{BAADC75E-A5D5-48AB-AA4B-AB603E6A126F}" dt="2023-06-29T17:24:05.005" v="1630" actId="1076"/>
          <ac:spMkLst>
            <pc:docMk/>
            <pc:sldMk cId="3299603045" sldId="269"/>
            <ac:spMk id="2" creationId="{147C68C8-2735-85B8-28E6-3061670648D8}"/>
          </ac:spMkLst>
        </pc:spChg>
        <pc:spChg chg="mod">
          <ac:chgData name="Karin" userId="bb03972ebf2a2bf0" providerId="LiveId" clId="{BAADC75E-A5D5-48AB-AA4B-AB603E6A126F}" dt="2023-06-29T19:46:05.502" v="1880" actId="1036"/>
          <ac:spMkLst>
            <pc:docMk/>
            <pc:sldMk cId="3299603045" sldId="269"/>
            <ac:spMk id="3" creationId="{80433860-22A2-D39F-8D9D-4E16CEE1ED04}"/>
          </ac:spMkLst>
        </pc:spChg>
        <pc:spChg chg="add mod">
          <ac:chgData name="Karin" userId="bb03972ebf2a2bf0" providerId="LiveId" clId="{BAADC75E-A5D5-48AB-AA4B-AB603E6A126F}" dt="2023-06-29T19:45:46.694" v="1858" actId="1076"/>
          <ac:spMkLst>
            <pc:docMk/>
            <pc:sldMk cId="3299603045" sldId="269"/>
            <ac:spMk id="4" creationId="{FB5845E2-D6CE-CB09-548C-DAA368A82283}"/>
          </ac:spMkLst>
        </pc:spChg>
        <pc:spChg chg="mod topLvl">
          <ac:chgData name="Karin" userId="bb03972ebf2a2bf0" providerId="LiveId" clId="{BAADC75E-A5D5-48AB-AA4B-AB603E6A126F}" dt="2023-06-29T17:19:40.511" v="1606" actId="255"/>
          <ac:spMkLst>
            <pc:docMk/>
            <pc:sldMk cId="3299603045" sldId="269"/>
            <ac:spMk id="6" creationId="{B125CE93-0C6D-D638-C20B-5104078D0C01}"/>
          </ac:spMkLst>
        </pc:spChg>
        <pc:spChg chg="add mod">
          <ac:chgData name="Karin" userId="bb03972ebf2a2bf0" providerId="LiveId" clId="{BAADC75E-A5D5-48AB-AA4B-AB603E6A126F}" dt="2023-06-29T19:44:02.949" v="1843" actId="1076"/>
          <ac:spMkLst>
            <pc:docMk/>
            <pc:sldMk cId="3299603045" sldId="269"/>
            <ac:spMk id="7" creationId="{F418FB35-8B7D-934E-AD36-8451E6D5482B}"/>
          </ac:spMkLst>
        </pc:spChg>
        <pc:spChg chg="add mod ord">
          <ac:chgData name="Karin" userId="bb03972ebf2a2bf0" providerId="LiveId" clId="{BAADC75E-A5D5-48AB-AA4B-AB603E6A126F}" dt="2023-06-29T16:39:55.089" v="1198" actId="167"/>
          <ac:spMkLst>
            <pc:docMk/>
            <pc:sldMk cId="3299603045" sldId="269"/>
            <ac:spMk id="8" creationId="{B9EC9C88-2DD2-3621-F029-CB2FD5A352CF}"/>
          </ac:spMkLst>
        </pc:spChg>
        <pc:spChg chg="add mod">
          <ac:chgData name="Karin" userId="bb03972ebf2a2bf0" providerId="LiveId" clId="{BAADC75E-A5D5-48AB-AA4B-AB603E6A126F}" dt="2023-06-29T17:21:07.893" v="1609" actId="1076"/>
          <ac:spMkLst>
            <pc:docMk/>
            <pc:sldMk cId="3299603045" sldId="269"/>
            <ac:spMk id="11" creationId="{815CE525-E393-F39D-BB4E-02AA30D58DC3}"/>
          </ac:spMkLst>
        </pc:spChg>
        <pc:spChg chg="add del mod">
          <ac:chgData name="Karin" userId="bb03972ebf2a2bf0" providerId="LiveId" clId="{BAADC75E-A5D5-48AB-AA4B-AB603E6A126F}" dt="2023-06-29T17:23:29.771" v="1627" actId="478"/>
          <ac:spMkLst>
            <pc:docMk/>
            <pc:sldMk cId="3299603045" sldId="269"/>
            <ac:spMk id="12" creationId="{89D49D8F-3700-A84A-3EE0-B1C409600C07}"/>
          </ac:spMkLst>
        </pc:spChg>
        <pc:spChg chg="del mod">
          <ac:chgData name="Karin" userId="bb03972ebf2a2bf0" providerId="LiveId" clId="{BAADC75E-A5D5-48AB-AA4B-AB603E6A126F}" dt="2023-06-29T17:00:02.997" v="1460" actId="478"/>
          <ac:spMkLst>
            <pc:docMk/>
            <pc:sldMk cId="3299603045" sldId="269"/>
            <ac:spMk id="17" creationId="{9896352D-EF8F-53DF-D7FC-3E876E93561F}"/>
          </ac:spMkLst>
        </pc:spChg>
        <pc:grpChg chg="del mod">
          <ac:chgData name="Karin" userId="bb03972ebf2a2bf0" providerId="LiveId" clId="{BAADC75E-A5D5-48AB-AA4B-AB603E6A126F}" dt="2023-06-29T16:54:16.935" v="1392" actId="165"/>
          <ac:grpSpMkLst>
            <pc:docMk/>
            <pc:sldMk cId="3299603045" sldId="269"/>
            <ac:grpSpMk id="4" creationId="{F7087FED-E5C5-0A4A-66B7-B2C1962A4081}"/>
          </ac:grpSpMkLst>
        </pc:grpChg>
        <pc:picChg chg="mod topLvl">
          <ac:chgData name="Karin" userId="bb03972ebf2a2bf0" providerId="LiveId" clId="{BAADC75E-A5D5-48AB-AA4B-AB603E6A126F}" dt="2023-06-29T17:31:47.453" v="1661" actId="1076"/>
          <ac:picMkLst>
            <pc:docMk/>
            <pc:sldMk cId="3299603045" sldId="269"/>
            <ac:picMk id="5" creationId="{6BE3B030-7143-6E0E-867F-1BDCDBC49586}"/>
          </ac:picMkLst>
        </pc:picChg>
        <pc:picChg chg="add mod">
          <ac:chgData name="Karin" userId="bb03972ebf2a2bf0" providerId="LiveId" clId="{BAADC75E-A5D5-48AB-AA4B-AB603E6A126F}" dt="2023-06-29T19:45:54.421" v="1860" actId="1076"/>
          <ac:picMkLst>
            <pc:docMk/>
            <pc:sldMk cId="3299603045" sldId="269"/>
            <ac:picMk id="9" creationId="{086CA3D9-3F07-1A19-C8B8-5F5BF617129F}"/>
          </ac:picMkLst>
        </pc:picChg>
        <pc:picChg chg="add del mod">
          <ac:chgData name="Karin" userId="bb03972ebf2a2bf0" providerId="LiveId" clId="{BAADC75E-A5D5-48AB-AA4B-AB603E6A126F}" dt="2023-06-29T19:44:59.554" v="1850" actId="21"/>
          <ac:picMkLst>
            <pc:docMk/>
            <pc:sldMk cId="3299603045" sldId="269"/>
            <ac:picMk id="3073" creationId="{DCFAF52D-B0C8-23E9-8DDC-757954F39B5C}"/>
          </ac:picMkLst>
        </pc:picChg>
        <pc:cxnChg chg="mod">
          <ac:chgData name="Karin" userId="bb03972ebf2a2bf0" providerId="LiveId" clId="{BAADC75E-A5D5-48AB-AA4B-AB603E6A126F}" dt="2023-06-29T16:52:06.115" v="1373" actId="1076"/>
          <ac:cxnSpMkLst>
            <pc:docMk/>
            <pc:sldMk cId="3299603045" sldId="269"/>
            <ac:cxnSpMk id="14" creationId="{08E4EFE3-7876-E227-E6A3-2DCF7EFEFD2D}"/>
          </ac:cxnSpMkLst>
        </pc:cxnChg>
      </pc:sldChg>
      <pc:sldChg chg="addSp delSp modSp add del mod">
        <pc:chgData name="Karin" userId="bb03972ebf2a2bf0" providerId="LiveId" clId="{BAADC75E-A5D5-48AB-AA4B-AB603E6A126F}" dt="2023-06-29T12:32:11.808" v="1121" actId="47"/>
        <pc:sldMkLst>
          <pc:docMk/>
          <pc:sldMk cId="3886745027" sldId="269"/>
        </pc:sldMkLst>
        <pc:spChg chg="del">
          <ac:chgData name="Karin" userId="bb03972ebf2a2bf0" providerId="LiveId" clId="{BAADC75E-A5D5-48AB-AA4B-AB603E6A126F}" dt="2023-06-29T12:31:50.642" v="1120" actId="478"/>
          <ac:spMkLst>
            <pc:docMk/>
            <pc:sldMk cId="3886745027" sldId="269"/>
            <ac:spMk id="2" creationId="{147C68C8-2735-85B8-28E6-3061670648D8}"/>
          </ac:spMkLst>
        </pc:spChg>
        <pc:spChg chg="add mod">
          <ac:chgData name="Karin" userId="bb03972ebf2a2bf0" providerId="LiveId" clId="{BAADC75E-A5D5-48AB-AA4B-AB603E6A126F}" dt="2023-06-29T12:31:50.642" v="1120" actId="478"/>
          <ac:spMkLst>
            <pc:docMk/>
            <pc:sldMk cId="3886745027" sldId="269"/>
            <ac:spMk id="5" creationId="{837148AF-6497-71E7-19AE-8E8952274BAA}"/>
          </ac:spMkLst>
        </pc:spChg>
        <pc:spChg chg="del">
          <ac:chgData name="Karin" userId="bb03972ebf2a2bf0" providerId="LiveId" clId="{BAADC75E-A5D5-48AB-AA4B-AB603E6A126F}" dt="2023-06-29T12:31:41.483" v="1115" actId="478"/>
          <ac:spMkLst>
            <pc:docMk/>
            <pc:sldMk cId="3886745027" sldId="269"/>
            <ac:spMk id="17" creationId="{9896352D-EF8F-53DF-D7FC-3E876E93561F}"/>
          </ac:spMkLst>
        </pc:spChg>
        <pc:picChg chg="del mod">
          <ac:chgData name="Karin" userId="bb03972ebf2a2bf0" providerId="LiveId" clId="{BAADC75E-A5D5-48AB-AA4B-AB603E6A126F}" dt="2023-06-29T12:31:45.234" v="1117" actId="478"/>
          <ac:picMkLst>
            <pc:docMk/>
            <pc:sldMk cId="3886745027" sldId="269"/>
            <ac:picMk id="13" creationId="{F7CB52AA-3F81-7AF8-DF93-8CB95B2AE942}"/>
          </ac:picMkLst>
        </pc:picChg>
        <pc:picChg chg="del">
          <ac:chgData name="Karin" userId="bb03972ebf2a2bf0" providerId="LiveId" clId="{BAADC75E-A5D5-48AB-AA4B-AB603E6A126F}" dt="2023-06-29T12:31:46.726" v="1118" actId="478"/>
          <ac:picMkLst>
            <pc:docMk/>
            <pc:sldMk cId="3886745027" sldId="269"/>
            <ac:picMk id="26" creationId="{3FEE1980-66C1-EE2A-3190-15C9D80CB717}"/>
          </ac:picMkLst>
        </pc:picChg>
        <pc:cxnChg chg="del">
          <ac:chgData name="Karin" userId="bb03972ebf2a2bf0" providerId="LiveId" clId="{BAADC75E-A5D5-48AB-AA4B-AB603E6A126F}" dt="2023-06-29T12:31:47.885" v="1119" actId="478"/>
          <ac:cxnSpMkLst>
            <pc:docMk/>
            <pc:sldMk cId="3886745027" sldId="269"/>
            <ac:cxnSpMk id="14" creationId="{08E4EFE3-7876-E227-E6A3-2DCF7EFEFD2D}"/>
          </ac:cxnSpMkLst>
        </pc:cxnChg>
      </pc:sldChg>
      <pc:sldChg chg="modSp add mod">
        <pc:chgData name="Karin" userId="bb03972ebf2a2bf0" providerId="LiveId" clId="{BAADC75E-A5D5-48AB-AA4B-AB603E6A126F}" dt="2023-06-29T19:32:09.408" v="1780" actId="790"/>
        <pc:sldMkLst>
          <pc:docMk/>
          <pc:sldMk cId="571767039" sldId="270"/>
        </pc:sldMkLst>
        <pc:spChg chg="mod">
          <ac:chgData name="Karin" userId="bb03972ebf2a2bf0" providerId="LiveId" clId="{BAADC75E-A5D5-48AB-AA4B-AB603E6A126F}" dt="2023-06-29T17:15:34.791" v="1598" actId="20577"/>
          <ac:spMkLst>
            <pc:docMk/>
            <pc:sldMk cId="571767039" sldId="270"/>
            <ac:spMk id="2" creationId="{147C68C8-2735-85B8-28E6-3061670648D8}"/>
          </ac:spMkLst>
        </pc:spChg>
        <pc:spChg chg="mod">
          <ac:chgData name="Karin" userId="bb03972ebf2a2bf0" providerId="LiveId" clId="{BAADC75E-A5D5-48AB-AA4B-AB603E6A126F}" dt="2023-06-29T19:32:09.408" v="1780" actId="790"/>
          <ac:spMkLst>
            <pc:docMk/>
            <pc:sldMk cId="571767039" sldId="270"/>
            <ac:spMk id="17" creationId="{9896352D-EF8F-53DF-D7FC-3E876E93561F}"/>
          </ac:spMkLst>
        </pc:spChg>
      </pc:sldChg>
      <pc:sldChg chg="add del">
        <pc:chgData name="Karin" userId="bb03972ebf2a2bf0" providerId="LiveId" clId="{BAADC75E-A5D5-48AB-AA4B-AB603E6A126F}" dt="2023-06-29T16:26:57.151" v="1161" actId="47"/>
        <pc:sldMkLst>
          <pc:docMk/>
          <pc:sldMk cId="3320162788" sldId="270"/>
        </pc:sldMkLst>
      </pc:sldChg>
      <pc:sldChg chg="modSp add mod">
        <pc:chgData name="Karin" userId="bb03972ebf2a2bf0" providerId="LiveId" clId="{BAADC75E-A5D5-48AB-AA4B-AB603E6A126F}" dt="2023-06-29T17:34:31.132" v="1677" actId="20577"/>
        <pc:sldMkLst>
          <pc:docMk/>
          <pc:sldMk cId="2004371956" sldId="271"/>
        </pc:sldMkLst>
        <pc:spChg chg="mod">
          <ac:chgData name="Karin" userId="bb03972ebf2a2bf0" providerId="LiveId" clId="{BAADC75E-A5D5-48AB-AA4B-AB603E6A126F}" dt="2023-06-29T17:34:31.132" v="1677" actId="20577"/>
          <ac:spMkLst>
            <pc:docMk/>
            <pc:sldMk cId="2004371956" sldId="271"/>
            <ac:spMk id="2" creationId="{147C68C8-2735-85B8-28E6-3061670648D8}"/>
          </ac:spMkLst>
        </pc:spChg>
      </pc:sldChg>
      <pc:sldChg chg="modSp add mod">
        <pc:chgData name="Karin" userId="bb03972ebf2a2bf0" providerId="LiveId" clId="{BAADC75E-A5D5-48AB-AA4B-AB603E6A126F}" dt="2023-06-29T19:36:54.629" v="1827" actId="20577"/>
        <pc:sldMkLst>
          <pc:docMk/>
          <pc:sldMk cId="2837713091" sldId="272"/>
        </pc:sldMkLst>
        <pc:spChg chg="mod">
          <ac:chgData name="Karin" userId="bb03972ebf2a2bf0" providerId="LiveId" clId="{BAADC75E-A5D5-48AB-AA4B-AB603E6A126F}" dt="2023-06-29T19:28:12.767" v="1772" actId="790"/>
          <ac:spMkLst>
            <pc:docMk/>
            <pc:sldMk cId="2837713091" sldId="272"/>
            <ac:spMk id="2" creationId="{147C68C8-2735-85B8-28E6-3061670648D8}"/>
          </ac:spMkLst>
        </pc:spChg>
        <pc:spChg chg="mod">
          <ac:chgData name="Karin" userId="bb03972ebf2a2bf0" providerId="LiveId" clId="{BAADC75E-A5D5-48AB-AA4B-AB603E6A126F}" dt="2023-06-29T19:30:45.386" v="1775" actId="790"/>
          <ac:spMkLst>
            <pc:docMk/>
            <pc:sldMk cId="2837713091" sldId="272"/>
            <ac:spMk id="3" creationId="{80433860-22A2-D39F-8D9D-4E16CEE1ED04}"/>
          </ac:spMkLst>
        </pc:spChg>
        <pc:spChg chg="mod">
          <ac:chgData name="Karin" userId="bb03972ebf2a2bf0" providerId="LiveId" clId="{BAADC75E-A5D5-48AB-AA4B-AB603E6A126F}" dt="2023-06-29T19:36:54.629" v="1827" actId="20577"/>
          <ac:spMkLst>
            <pc:docMk/>
            <pc:sldMk cId="2837713091" sldId="272"/>
            <ac:spMk id="17" creationId="{9896352D-EF8F-53DF-D7FC-3E876E93561F}"/>
          </ac:spMkLst>
        </pc:spChg>
      </pc:sldChg>
      <pc:sldChg chg="modSp add mod">
        <pc:chgData name="Karin" userId="bb03972ebf2a2bf0" providerId="LiveId" clId="{BAADC75E-A5D5-48AB-AA4B-AB603E6A126F}" dt="2023-06-29T19:38:57.913" v="1831" actId="20577"/>
        <pc:sldMkLst>
          <pc:docMk/>
          <pc:sldMk cId="3692670771" sldId="273"/>
        </pc:sldMkLst>
        <pc:spChg chg="mod">
          <ac:chgData name="Karin" userId="bb03972ebf2a2bf0" providerId="LiveId" clId="{BAADC75E-A5D5-48AB-AA4B-AB603E6A126F}" dt="2023-06-29T19:38:51.855" v="1829" actId="20577"/>
          <ac:spMkLst>
            <pc:docMk/>
            <pc:sldMk cId="3692670771" sldId="273"/>
            <ac:spMk id="2" creationId="{147C68C8-2735-85B8-28E6-3061670648D8}"/>
          </ac:spMkLst>
        </pc:spChg>
        <pc:spChg chg="mod">
          <ac:chgData name="Karin" userId="bb03972ebf2a2bf0" providerId="LiveId" clId="{BAADC75E-A5D5-48AB-AA4B-AB603E6A126F}" dt="2023-06-29T19:38:57.913" v="1831" actId="20577"/>
          <ac:spMkLst>
            <pc:docMk/>
            <pc:sldMk cId="3692670771" sldId="273"/>
            <ac:spMk id="17" creationId="{9896352D-EF8F-53DF-D7FC-3E876E93561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19.01.2024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19.01.2024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‹Nr.›</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berufslexikon.at/" TargetMode="External"/><Relationship Id="rId13" Type="http://schemas.openxmlformats.org/officeDocument/2006/relationships/hyperlink" Target="https://www.whatchado.com/de/stories" TargetMode="External"/><Relationship Id="rId3" Type="http://schemas.openxmlformats.org/officeDocument/2006/relationships/image" Target="../media/image6.png"/><Relationship Id="rId7" Type="http://schemas.openxmlformats.org/officeDocument/2006/relationships/hyperlink" Target="https://www.karrierekompass.at/" TargetMode="External"/><Relationship Id="rId12" Type="http://schemas.openxmlformats.org/officeDocument/2006/relationships/hyperlink" Target="https://digikomp.at/"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bis.ams.or.at/" TargetMode="External"/><Relationship Id="rId11" Type="http://schemas.openxmlformats.org/officeDocument/2006/relationships/hyperlink" Target="https://www.ams-forschungsnetzwerk.at/" TargetMode="External"/><Relationship Id="rId5" Type="http://schemas.openxmlformats.org/officeDocument/2006/relationships/hyperlink" Target="https://www.ams.at/" TargetMode="External"/><Relationship Id="rId15" Type="http://schemas.openxmlformats.org/officeDocument/2006/relationships/hyperlink" Target="https://hokify.at/" TargetMode="External"/><Relationship Id="rId10" Type="http://schemas.openxmlformats.org/officeDocument/2006/relationships/hyperlink" Target="https://bic.at/" TargetMode="External"/><Relationship Id="rId4" Type="http://schemas.openxmlformats.org/officeDocument/2006/relationships/image" Target="../media/image13.png"/><Relationship Id="rId9" Type="http://schemas.openxmlformats.org/officeDocument/2006/relationships/hyperlink" Target="https://www.berufskompass.at/" TargetMode="External"/><Relationship Id="rId14" Type="http://schemas.openxmlformats.org/officeDocument/2006/relationships/hyperlink" Target="https://www.karriere.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https://www.ams.at/arbeitsuchende/aus-und-weiterbildung/berufsinformationen/berufsinformation/berufsinfomat?open=berufsinfoma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de-AT" sz="5400" dirty="0"/>
              <a:t>Blended </a:t>
            </a:r>
            <a:r>
              <a:rPr lang="de-AT" sz="5400" dirty="0" err="1"/>
              <a:t>CareerBOT</a:t>
            </a:r>
            <a:r>
              <a:rPr lang="de-AT" sz="5400" dirty="0"/>
              <a:t> Training</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404529" cy="920611"/>
          </a:xfrm>
        </p:spPr>
        <p:txBody>
          <a:bodyPr>
            <a:normAutofit/>
          </a:bodyPr>
          <a:lstStyle/>
          <a:p>
            <a:r>
              <a:rPr lang="en-US" sz="2800" dirty="0"/>
              <a:t>Modul 4 - </a:t>
            </a:r>
            <a:r>
              <a:rPr lang="de-AT" sz="2800" dirty="0"/>
              <a:t>Ergänzende digitale Lösungen für die Berufsberatung</a:t>
            </a:r>
          </a:p>
        </p:txBody>
      </p:sp>
      <p:grpSp>
        <p:nvGrpSpPr>
          <p:cNvPr id="10" name="Gruppieren 9">
            <a:extLst>
              <a:ext uri="{FF2B5EF4-FFF2-40B4-BE49-F238E27FC236}">
                <a16:creationId xmlns:a16="http://schemas.microsoft.com/office/drawing/2014/main" id="{B1FD85C6-AD36-AC06-209A-C8CB82E3B39C}"/>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B10970E4-8736-8F52-1309-DF9376B16D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Lerneinheit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283514" y="1639532"/>
            <a:ext cx="9218417"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dirty="0">
                <a:latin typeface="+mj-lt"/>
              </a:rPr>
              <a:t>Ergänzende und ausgewählte digitale Tools und Ressourcen</a:t>
            </a: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de-AT" sz="2800" dirty="0"/>
          </a:p>
          <a:p>
            <a:r>
              <a:rPr lang="en-IE" sz="2800" dirty="0"/>
              <a:t>#digitaltools #webpages #databases </a:t>
            </a:r>
            <a:br>
              <a:rPr lang="en-IE" sz="2800" dirty="0"/>
            </a:br>
            <a:r>
              <a:rPr lang="en-IE" sz="2800" dirty="0"/>
              <a:t>#socialmedia #artificialintelligence</a:t>
            </a:r>
          </a:p>
        </p:txBody>
      </p:sp>
      <p:grpSp>
        <p:nvGrpSpPr>
          <p:cNvPr id="3" name="Gruppieren 2">
            <a:extLst>
              <a:ext uri="{FF2B5EF4-FFF2-40B4-BE49-F238E27FC236}">
                <a16:creationId xmlns:a16="http://schemas.microsoft.com/office/drawing/2014/main" id="{F58BDD06-71D4-982E-2850-83617DF2148E}"/>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754D0EEF-72CD-CB06-767F-C633C255E21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43BB3E67-236E-8F89-5965-527A4A481E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88769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LE2: </a:t>
            </a:r>
            <a:r>
              <a:rPr lang="de-AT" sz="2400" dirty="0"/>
              <a:t>Lernergebnisse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Ergänzende und ausgewählte digitale Tools und Ressourcen</a:t>
            </a:r>
            <a:endParaRPr lang="en-US"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C648DB5C-9ACD-8B80-A6EC-56B1B53A55C4}"/>
              </a:ext>
            </a:extLst>
          </p:cNvPr>
          <p:cNvGrpSpPr/>
          <p:nvPr/>
        </p:nvGrpSpPr>
        <p:grpSpPr>
          <a:xfrm>
            <a:off x="438202" y="6184787"/>
            <a:ext cx="11571244" cy="616291"/>
            <a:chOff x="438202" y="6184787"/>
            <a:chExt cx="11571244" cy="616291"/>
          </a:xfrm>
        </p:grpSpPr>
        <p:sp>
          <p:nvSpPr>
            <p:cNvPr id="10" name="Rectangle 3">
              <a:extLst>
                <a:ext uri="{FF2B5EF4-FFF2-40B4-BE49-F238E27FC236}">
                  <a16:creationId xmlns:a16="http://schemas.microsoft.com/office/drawing/2014/main" id="{3B25A464-E825-A9DC-23ED-AF6AC7B02E8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27575154-EDB0-4F16-8229-D60599057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4" name="Untertitel 2">
            <a:extLst>
              <a:ext uri="{FF2B5EF4-FFF2-40B4-BE49-F238E27FC236}">
                <a16:creationId xmlns:a16="http://schemas.microsoft.com/office/drawing/2014/main" id="{F2502E89-9E8F-EDE7-188E-ED37A93107DF}"/>
              </a:ext>
            </a:extLst>
          </p:cNvPr>
          <p:cNvSpPr txBox="1">
            <a:spLocks/>
          </p:cNvSpPr>
          <p:nvPr/>
        </p:nvSpPr>
        <p:spPr>
          <a:xfrm>
            <a:off x="856744" y="2048800"/>
            <a:ext cx="8924339" cy="54675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sz="2800" dirty="0"/>
              <a:t>Mit dieser LE sollen die folgenden Fragen beantwortet werden:</a:t>
            </a:r>
          </a:p>
        </p:txBody>
      </p:sp>
      <p:sp>
        <p:nvSpPr>
          <p:cNvPr id="5" name="Untertitel 2">
            <a:extLst>
              <a:ext uri="{FF2B5EF4-FFF2-40B4-BE49-F238E27FC236}">
                <a16:creationId xmlns:a16="http://schemas.microsoft.com/office/drawing/2014/main" id="{5DB185A4-4949-0BF7-D5A0-30AAAD38EDE4}"/>
              </a:ext>
            </a:extLst>
          </p:cNvPr>
          <p:cNvSpPr txBox="1">
            <a:spLocks/>
          </p:cNvSpPr>
          <p:nvPr/>
        </p:nvSpPr>
        <p:spPr>
          <a:xfrm>
            <a:off x="772770" y="3006241"/>
            <a:ext cx="8924339" cy="214317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In </a:t>
            </a:r>
            <a:r>
              <a:rPr lang="en-IE" dirty="0" err="1"/>
              <a:t>welchen</a:t>
            </a:r>
            <a:r>
              <a:rPr lang="en-IE" dirty="0"/>
              <a:t> </a:t>
            </a:r>
            <a:r>
              <a:rPr lang="en-IE" dirty="0" err="1"/>
              <a:t>Bereichen</a:t>
            </a:r>
            <a:r>
              <a:rPr lang="en-IE" dirty="0"/>
              <a:t> der </a:t>
            </a:r>
            <a:r>
              <a:rPr lang="en-IE" dirty="0" err="1"/>
              <a:t>Bildungs</a:t>
            </a:r>
            <a:r>
              <a:rPr lang="en-IE" dirty="0"/>
              <a:t>- und </a:t>
            </a:r>
            <a:r>
              <a:rPr lang="en-IE" dirty="0" err="1"/>
              <a:t>Berufsberatung</a:t>
            </a:r>
            <a:r>
              <a:rPr lang="en-IE" dirty="0"/>
              <a:t> </a:t>
            </a:r>
            <a:r>
              <a:rPr lang="en-IE" dirty="0" err="1"/>
              <a:t>gibt</a:t>
            </a:r>
            <a:r>
              <a:rPr lang="en-IE" dirty="0"/>
              <a:t> es </a:t>
            </a:r>
            <a:r>
              <a:rPr lang="en-IE" dirty="0" err="1"/>
              <a:t>digitale</a:t>
            </a:r>
            <a:r>
              <a:rPr lang="en-IE" dirty="0"/>
              <a:t> </a:t>
            </a:r>
            <a:r>
              <a:rPr lang="en-IE" dirty="0" err="1"/>
              <a:t>Instrumente</a:t>
            </a:r>
            <a:r>
              <a:rPr lang="en-IE" dirty="0"/>
              <a:t>?</a:t>
            </a:r>
          </a:p>
          <a:p>
            <a:pPr marL="342900" indent="-342900" algn="l">
              <a:buFont typeface="Wingdings" panose="05000000000000000000" pitchFamily="2" charset="2"/>
              <a:buChar char="§"/>
            </a:pPr>
            <a:r>
              <a:rPr lang="en-IE" dirty="0"/>
              <a:t>Wie </a:t>
            </a:r>
            <a:r>
              <a:rPr lang="en-IE" dirty="0" err="1"/>
              <a:t>Lösungen</a:t>
            </a:r>
            <a:r>
              <a:rPr lang="en-IE" dirty="0"/>
              <a:t> </a:t>
            </a:r>
            <a:r>
              <a:rPr lang="en-IE" dirty="0" err="1"/>
              <a:t>kennen</a:t>
            </a:r>
            <a:r>
              <a:rPr lang="en-IE" dirty="0"/>
              <a:t> </a:t>
            </a:r>
            <a:r>
              <a:rPr lang="en-IE" dirty="0" err="1"/>
              <a:t>wir</a:t>
            </a:r>
            <a:r>
              <a:rPr lang="en-IE" dirty="0"/>
              <a:t> in den </a:t>
            </a:r>
            <a:r>
              <a:rPr lang="en-IE" dirty="0" err="1"/>
              <a:t>einzelnen</a:t>
            </a:r>
            <a:r>
              <a:rPr lang="en-IE" dirty="0"/>
              <a:t> </a:t>
            </a:r>
            <a:r>
              <a:rPr lang="en-IE" dirty="0" err="1"/>
              <a:t>Bereichen</a:t>
            </a:r>
            <a:r>
              <a:rPr lang="en-IE" dirty="0"/>
              <a:t>?</a:t>
            </a:r>
          </a:p>
          <a:p>
            <a:pPr marL="342900" indent="-342900" algn="l">
              <a:buFont typeface="Wingdings" panose="05000000000000000000" pitchFamily="2" charset="2"/>
              <a:buChar char="§"/>
            </a:pPr>
            <a:r>
              <a:rPr lang="en-IE" dirty="0"/>
              <a:t>Wie </a:t>
            </a:r>
            <a:r>
              <a:rPr lang="en-IE" dirty="0" err="1"/>
              <a:t>nationalen</a:t>
            </a:r>
            <a:r>
              <a:rPr lang="en-IE" dirty="0"/>
              <a:t> </a:t>
            </a:r>
            <a:r>
              <a:rPr lang="en-IE" dirty="0" err="1"/>
              <a:t>Ressourcen</a:t>
            </a:r>
            <a:r>
              <a:rPr lang="en-IE" dirty="0"/>
              <a:t> (</a:t>
            </a:r>
            <a:r>
              <a:rPr lang="en-IE" dirty="0" err="1"/>
              <a:t>aus</a:t>
            </a:r>
            <a:r>
              <a:rPr lang="en-IE" dirty="0"/>
              <a:t> </a:t>
            </a:r>
            <a:r>
              <a:rPr lang="en-IE" dirty="0" err="1"/>
              <a:t>Österreich</a:t>
            </a:r>
            <a:r>
              <a:rPr lang="en-IE" dirty="0"/>
              <a:t>) </a:t>
            </a:r>
            <a:r>
              <a:rPr lang="en-IE" dirty="0" err="1"/>
              <a:t>sind</a:t>
            </a:r>
            <a:r>
              <a:rPr lang="en-IE" dirty="0"/>
              <a:t> mir </a:t>
            </a:r>
            <a:r>
              <a:rPr lang="en-IE" dirty="0" err="1"/>
              <a:t>bekannt</a:t>
            </a:r>
            <a:r>
              <a:rPr lang="en-IE" dirty="0"/>
              <a:t> und für die </a:t>
            </a:r>
            <a:r>
              <a:rPr lang="en-IE" dirty="0" err="1"/>
              <a:t>Beratungspraxis</a:t>
            </a:r>
            <a:r>
              <a:rPr lang="en-IE" dirty="0"/>
              <a:t> </a:t>
            </a:r>
            <a:r>
              <a:rPr lang="en-IE" dirty="0" err="1"/>
              <a:t>nützlich</a:t>
            </a:r>
            <a:r>
              <a:rPr lang="en-IE" dirty="0"/>
              <a:t> und </a:t>
            </a:r>
            <a:r>
              <a:rPr lang="en-IE" dirty="0" err="1"/>
              <a:t>hilfreich</a:t>
            </a:r>
            <a:r>
              <a:rPr lang="en-IE" dirty="0"/>
              <a:t>?</a:t>
            </a:r>
          </a:p>
          <a:p>
            <a:pPr marL="342900" indent="-342900" algn="l">
              <a:buFont typeface="Wingdings" panose="05000000000000000000" pitchFamily="2" charset="2"/>
              <a:buChar char="§"/>
            </a:pPr>
            <a:r>
              <a:rPr lang="en-IE" dirty="0"/>
              <a:t>Was </a:t>
            </a:r>
            <a:r>
              <a:rPr lang="en-IE" dirty="0" err="1"/>
              <a:t>gibt</a:t>
            </a:r>
            <a:r>
              <a:rPr lang="en-IE" dirty="0"/>
              <a:t> es in </a:t>
            </a:r>
            <a:r>
              <a:rPr lang="en-IE" dirty="0" err="1"/>
              <a:t>Österreich</a:t>
            </a:r>
            <a:r>
              <a:rPr lang="en-IE" dirty="0"/>
              <a:t> (</a:t>
            </a:r>
            <a:r>
              <a:rPr lang="en-IE" dirty="0" err="1"/>
              <a:t>noch</a:t>
            </a:r>
            <a:r>
              <a:rPr lang="en-IE" dirty="0"/>
              <a:t>) </a:t>
            </a:r>
            <a:r>
              <a:rPr lang="en-IE" dirty="0" err="1"/>
              <a:t>nicht</a:t>
            </a:r>
            <a:r>
              <a:rPr lang="en-IE" dirty="0"/>
              <a:t>?</a:t>
            </a:r>
          </a:p>
          <a:p>
            <a:pPr marL="342900" indent="-342900" algn="l">
              <a:buFont typeface="Wingdings" panose="05000000000000000000" pitchFamily="2" charset="2"/>
              <a:buChar char="§"/>
            </a:pPr>
            <a:endParaRPr lang="en-IE" dirty="0"/>
          </a:p>
          <a:p>
            <a:pPr algn="l"/>
            <a:endParaRPr lang="en-IE" dirty="0"/>
          </a:p>
        </p:txBody>
      </p:sp>
    </p:spTree>
    <p:extLst>
      <p:ext uri="{BB962C8B-B14F-4D97-AF65-F5344CB8AC3E}">
        <p14:creationId xmlns:p14="http://schemas.microsoft.com/office/powerpoint/2010/main" val="2720022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LE2: </a:t>
            </a:r>
            <a:r>
              <a:rPr lang="de-AT" sz="2400" dirty="0"/>
              <a:t>Ergänzende und ausgewählte digitale Tools und Ressourcen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Karriere- und arbeitsmarktbezogenen Webseiten</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97015F6-CC8A-9E71-A892-3B0E5A0F7335}"/>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DD566989-A6BE-C70C-9C9B-5A0107A0EF3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CA2210B9-9C7A-8279-C05F-3A4A98EF9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5" name="Grafik 4">
            <a:extLst>
              <a:ext uri="{FF2B5EF4-FFF2-40B4-BE49-F238E27FC236}">
                <a16:creationId xmlns:a16="http://schemas.microsoft.com/office/drawing/2014/main" id="{B11C2EC1-FBE7-837A-B7AA-ED76A967A2B1}"/>
              </a:ext>
            </a:extLst>
          </p:cNvPr>
          <p:cNvPicPr>
            <a:picLocks noChangeAspect="1"/>
          </p:cNvPicPr>
          <p:nvPr/>
        </p:nvPicPr>
        <p:blipFill>
          <a:blip r:embed="rId4"/>
          <a:stretch>
            <a:fillRect/>
          </a:stretch>
        </p:blipFill>
        <p:spPr>
          <a:xfrm>
            <a:off x="2263469" y="1887784"/>
            <a:ext cx="5441475" cy="3937245"/>
          </a:xfrm>
          <a:prstGeom prst="rect">
            <a:avLst/>
          </a:prstGeom>
        </p:spPr>
      </p:pic>
      <p:sp>
        <p:nvSpPr>
          <p:cNvPr id="6" name="Textfeld 5">
            <a:extLst>
              <a:ext uri="{FF2B5EF4-FFF2-40B4-BE49-F238E27FC236}">
                <a16:creationId xmlns:a16="http://schemas.microsoft.com/office/drawing/2014/main" id="{B5253572-B868-F5CB-63DD-0ACE0759FE01}"/>
              </a:ext>
            </a:extLst>
          </p:cNvPr>
          <p:cNvSpPr txBox="1"/>
          <p:nvPr/>
        </p:nvSpPr>
        <p:spPr>
          <a:xfrm>
            <a:off x="7704944" y="1711056"/>
            <a:ext cx="3482864" cy="4461542"/>
          </a:xfrm>
          <a:prstGeom prst="rect">
            <a:avLst/>
          </a:prstGeom>
          <a:noFill/>
        </p:spPr>
        <p:txBody>
          <a:bodyPr wrap="square" rtlCol="0">
            <a:spAutoFit/>
          </a:bodyPr>
          <a:lstStyle/>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https://www.ams.at/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https://bis.ams.or.at/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https://www.karrierekompass.at/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https://www.berufslexikon.at/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rPr>
              <a:t>https://www.berufskompass.at/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0"/>
              </a:rPr>
              <a:t>https://bic.at/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1"/>
              </a:rPr>
              <a:t>https://www.ams-forschungsnetzwerk.at/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2"/>
              </a:rPr>
              <a:t>https://digikomp.at/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3"/>
              </a:rPr>
              <a:t>https://www.whatchado.com/de/stories</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4"/>
              </a:rPr>
              <a:t>https://www.karriere.at/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15"/>
              </a:rPr>
              <a:t>https://hokify.at/</a:t>
            </a:r>
            <a:endParaRPr lang="de-A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de-AT" sz="1400" dirty="0">
                <a:effectLst/>
                <a:latin typeface="Calibri" panose="020F0502020204030204" pitchFamily="34" charset="0"/>
                <a:ea typeface="Calibri" panose="020F0502020204030204" pitchFamily="34" charset="0"/>
                <a:cs typeface="Arial" panose="020B0604020202020204" pitchFamily="34" charset="0"/>
              </a:rPr>
              <a:t>und viele mehr</a:t>
            </a:r>
          </a:p>
        </p:txBody>
      </p:sp>
    </p:spTree>
    <p:extLst>
      <p:ext uri="{BB962C8B-B14F-4D97-AF65-F5344CB8AC3E}">
        <p14:creationId xmlns:p14="http://schemas.microsoft.com/office/powerpoint/2010/main" val="19666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LE2: </a:t>
            </a:r>
            <a:r>
              <a:rPr lang="de-AT" sz="2400" dirty="0"/>
              <a:t>Ergänzende und ausgewählte digitale Tools und Ressourcen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Karriere- und arbeitsmarktbezogenen Datenbanken</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97015F6-CC8A-9E71-A892-3B0E5A0F7335}"/>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DD566989-A6BE-C70C-9C9B-5A0107A0EF3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CA2210B9-9C7A-8279-C05F-3A4A98EF9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9" name="Grafik 8">
            <a:extLst>
              <a:ext uri="{FF2B5EF4-FFF2-40B4-BE49-F238E27FC236}">
                <a16:creationId xmlns:a16="http://schemas.microsoft.com/office/drawing/2014/main" id="{3689ABF8-234D-EE35-10F1-95E2F66C482B}"/>
              </a:ext>
            </a:extLst>
          </p:cNvPr>
          <p:cNvPicPr>
            <a:picLocks noChangeAspect="1"/>
          </p:cNvPicPr>
          <p:nvPr/>
        </p:nvPicPr>
        <p:blipFill>
          <a:blip r:embed="rId4"/>
          <a:stretch>
            <a:fillRect/>
          </a:stretch>
        </p:blipFill>
        <p:spPr>
          <a:xfrm rot="605523">
            <a:off x="5194961" y="2016430"/>
            <a:ext cx="6071361" cy="3732943"/>
          </a:xfrm>
          <a:prstGeom prst="rect">
            <a:avLst/>
          </a:prstGeom>
        </p:spPr>
      </p:pic>
      <p:pic>
        <p:nvPicPr>
          <p:cNvPr id="5" name="Grafik 4">
            <a:extLst>
              <a:ext uri="{FF2B5EF4-FFF2-40B4-BE49-F238E27FC236}">
                <a16:creationId xmlns:a16="http://schemas.microsoft.com/office/drawing/2014/main" id="{F857A9FB-A4C2-ED69-63E0-2341A6CF325F}"/>
              </a:ext>
            </a:extLst>
          </p:cNvPr>
          <p:cNvPicPr>
            <a:picLocks noChangeAspect="1"/>
          </p:cNvPicPr>
          <p:nvPr/>
        </p:nvPicPr>
        <p:blipFill>
          <a:blip r:embed="rId5"/>
          <a:stretch>
            <a:fillRect/>
          </a:stretch>
        </p:blipFill>
        <p:spPr>
          <a:xfrm rot="20762165">
            <a:off x="225781" y="2741234"/>
            <a:ext cx="6045643" cy="2611665"/>
          </a:xfrm>
          <a:prstGeom prst="rect">
            <a:avLst/>
          </a:prstGeom>
        </p:spPr>
      </p:pic>
    </p:spTree>
    <p:extLst>
      <p:ext uri="{BB962C8B-B14F-4D97-AF65-F5344CB8AC3E}">
        <p14:creationId xmlns:p14="http://schemas.microsoft.com/office/powerpoint/2010/main" val="21868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LE2: </a:t>
            </a:r>
            <a:r>
              <a:rPr lang="de-AT" sz="2400" dirty="0"/>
              <a:t>Ergänzende und ausgewählte digitale Tools und Ressourcen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Berufliche </a:t>
            </a:r>
            <a:r>
              <a:rPr lang="de-AT" sz="2800" dirty="0" err="1"/>
              <a:t>Social</a:t>
            </a:r>
            <a:r>
              <a:rPr lang="de-AT" sz="2800" dirty="0"/>
              <a:t>-Media-Plattformen</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97015F6-CC8A-9E71-A892-3B0E5A0F7335}"/>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DD566989-A6BE-C70C-9C9B-5A0107A0EF3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CA2210B9-9C7A-8279-C05F-3A4A98EF9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5" name="Grafik 4">
            <a:extLst>
              <a:ext uri="{FF2B5EF4-FFF2-40B4-BE49-F238E27FC236}">
                <a16:creationId xmlns:a16="http://schemas.microsoft.com/office/drawing/2014/main" id="{6170E5B0-17EF-A9A7-4158-12761AC00577}"/>
              </a:ext>
            </a:extLst>
          </p:cNvPr>
          <p:cNvPicPr>
            <a:picLocks noChangeAspect="1"/>
          </p:cNvPicPr>
          <p:nvPr/>
        </p:nvPicPr>
        <p:blipFill>
          <a:blip r:embed="rId4"/>
          <a:stretch>
            <a:fillRect/>
          </a:stretch>
        </p:blipFill>
        <p:spPr>
          <a:xfrm>
            <a:off x="3430968" y="1597644"/>
            <a:ext cx="6220075" cy="4297403"/>
          </a:xfrm>
          <a:prstGeom prst="rect">
            <a:avLst/>
          </a:prstGeom>
        </p:spPr>
      </p:pic>
      <p:pic>
        <p:nvPicPr>
          <p:cNvPr id="2050" name="Picture 2">
            <a:extLst>
              <a:ext uri="{FF2B5EF4-FFF2-40B4-BE49-F238E27FC236}">
                <a16:creationId xmlns:a16="http://schemas.microsoft.com/office/drawing/2014/main" id="{81FB1F4E-742E-19DD-0BD5-9010242B4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663003">
            <a:off x="-139611" y="3264954"/>
            <a:ext cx="4228175" cy="114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53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LE2: </a:t>
            </a:r>
            <a:r>
              <a:rPr lang="de-AT" sz="2400" dirty="0"/>
              <a:t>Ergänzende und ausgewählte digitale Tools und Ressourcen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Karrierebezogenen KI-Tools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97015F6-CC8A-9E71-A892-3B0E5A0F7335}"/>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DD566989-A6BE-C70C-9C9B-5A0107A0EF3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CA2210B9-9C7A-8279-C05F-3A4A98EF9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5" name="Grafik 4">
            <a:extLst>
              <a:ext uri="{FF2B5EF4-FFF2-40B4-BE49-F238E27FC236}">
                <a16:creationId xmlns:a16="http://schemas.microsoft.com/office/drawing/2014/main" id="{983A379F-CB9B-4E9E-624C-77BCB7E7C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97" y="1597644"/>
            <a:ext cx="6407573" cy="4270047"/>
          </a:xfrm>
          <a:prstGeom prst="rect">
            <a:avLst/>
          </a:prstGeom>
        </p:spPr>
      </p:pic>
      <p:pic>
        <p:nvPicPr>
          <p:cNvPr id="9" name="Grafik 8">
            <a:extLst>
              <a:ext uri="{FF2B5EF4-FFF2-40B4-BE49-F238E27FC236}">
                <a16:creationId xmlns:a16="http://schemas.microsoft.com/office/drawing/2014/main" id="{F3C7115E-47CA-A12E-2E87-D880DEB35B95}"/>
              </a:ext>
            </a:extLst>
          </p:cNvPr>
          <p:cNvPicPr>
            <a:picLocks noChangeAspect="1"/>
          </p:cNvPicPr>
          <p:nvPr/>
        </p:nvPicPr>
        <p:blipFill>
          <a:blip r:embed="rId5"/>
          <a:stretch>
            <a:fillRect/>
          </a:stretch>
        </p:blipFill>
        <p:spPr>
          <a:xfrm>
            <a:off x="7385547" y="1990029"/>
            <a:ext cx="4791075" cy="1047750"/>
          </a:xfrm>
          <a:prstGeom prst="rect">
            <a:avLst/>
          </a:prstGeom>
        </p:spPr>
      </p:pic>
      <p:pic>
        <p:nvPicPr>
          <p:cNvPr id="12" name="Grafik 11">
            <a:extLst>
              <a:ext uri="{FF2B5EF4-FFF2-40B4-BE49-F238E27FC236}">
                <a16:creationId xmlns:a16="http://schemas.microsoft.com/office/drawing/2014/main" id="{3C144121-A056-5F37-FC8D-2100E79FFAA1}"/>
              </a:ext>
            </a:extLst>
          </p:cNvPr>
          <p:cNvPicPr>
            <a:picLocks noChangeAspect="1"/>
          </p:cNvPicPr>
          <p:nvPr/>
        </p:nvPicPr>
        <p:blipFill>
          <a:blip r:embed="rId6"/>
          <a:stretch>
            <a:fillRect/>
          </a:stretch>
        </p:blipFill>
        <p:spPr>
          <a:xfrm>
            <a:off x="7588692" y="3125033"/>
            <a:ext cx="4603308" cy="1471857"/>
          </a:xfrm>
          <a:prstGeom prst="rect">
            <a:avLst/>
          </a:prstGeom>
        </p:spPr>
      </p:pic>
      <p:pic>
        <p:nvPicPr>
          <p:cNvPr id="16" name="Grafik 15">
            <a:extLst>
              <a:ext uri="{FF2B5EF4-FFF2-40B4-BE49-F238E27FC236}">
                <a16:creationId xmlns:a16="http://schemas.microsoft.com/office/drawing/2014/main" id="{7DD0B499-4A44-93EA-9DD4-276EB0D3037B}"/>
              </a:ext>
            </a:extLst>
          </p:cNvPr>
          <p:cNvPicPr>
            <a:picLocks noChangeAspect="1"/>
          </p:cNvPicPr>
          <p:nvPr/>
        </p:nvPicPr>
        <p:blipFill>
          <a:blip r:embed="rId7"/>
          <a:stretch>
            <a:fillRect/>
          </a:stretch>
        </p:blipFill>
        <p:spPr>
          <a:xfrm>
            <a:off x="8619344" y="4677133"/>
            <a:ext cx="3561764" cy="1451363"/>
          </a:xfrm>
          <a:prstGeom prst="rect">
            <a:avLst/>
          </a:prstGeom>
        </p:spPr>
      </p:pic>
    </p:spTree>
    <p:extLst>
      <p:ext uri="{BB962C8B-B14F-4D97-AF65-F5344CB8AC3E}">
        <p14:creationId xmlns:p14="http://schemas.microsoft.com/office/powerpoint/2010/main" val="165116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LE2: </a:t>
            </a:r>
            <a:r>
              <a:rPr lang="de-AT" sz="2400" dirty="0"/>
              <a:t>Ergänzende und ausgewählte digitale Tools und Ressourcen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Übung: Digitale Tools und Ressourcen und Berufsberatung</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97015F6-CC8A-9E71-A892-3B0E5A0F7335}"/>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DD566989-A6BE-C70C-9C9B-5A0107A0EF3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CA2210B9-9C7A-8279-C05F-3A4A98EF9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13" name="Textfeld 12">
            <a:extLst>
              <a:ext uri="{FF2B5EF4-FFF2-40B4-BE49-F238E27FC236}">
                <a16:creationId xmlns:a16="http://schemas.microsoft.com/office/drawing/2014/main" id="{A5013D88-D5F3-46D8-1114-83BA2F89E5C0}"/>
              </a:ext>
            </a:extLst>
          </p:cNvPr>
          <p:cNvSpPr txBox="1"/>
          <p:nvPr/>
        </p:nvSpPr>
        <p:spPr>
          <a:xfrm>
            <a:off x="952597" y="1887785"/>
            <a:ext cx="8828488" cy="4001095"/>
          </a:xfrm>
          <a:prstGeom prst="rect">
            <a:avLst/>
          </a:prstGeom>
          <a:noFill/>
        </p:spPr>
        <p:txBody>
          <a:bodyPr wrap="square" rtlCol="0">
            <a:spAutoFit/>
          </a:bodyPr>
          <a:lstStyle/>
          <a:p>
            <a:pPr algn="just"/>
            <a:r>
              <a:rPr lang="de-AT" sz="2000" dirty="0"/>
              <a:t>Die Teilnehmer*innen (TN) beschäftigten sich mit einem oder mehreren der aufgelisteten Tools (15-45 Minuten) einzeln oder in kleinen Teams. Idealerweise verfügen alle Personen über ein digitales Endgerät. Die TN tauschen sich aus und überlegen einen möglichen Einsatz in der täglichen Berufsberatungspraxis.</a:t>
            </a:r>
          </a:p>
          <a:p>
            <a:pPr algn="just"/>
            <a:r>
              <a:rPr lang="de-AT" sz="2000" dirty="0"/>
              <a:t>Alle TN schreiben ihre Erkenntnisse und Beispiele auf ein ein gemeinsamen Online Board. (padlet.com). </a:t>
            </a:r>
          </a:p>
          <a:p>
            <a:pPr algn="just"/>
            <a:r>
              <a:rPr lang="de-AT" sz="2000" dirty="0"/>
              <a:t>Es entsteht eine gemeinsame Visualisierung / Wortwolke als Grundlage für die Gruppendiskussion.</a:t>
            </a:r>
          </a:p>
          <a:p>
            <a:pPr algn="just"/>
            <a:endParaRPr lang="de-AT" sz="2000" dirty="0"/>
          </a:p>
          <a:p>
            <a:pPr algn="just"/>
            <a:r>
              <a:rPr lang="de-AT" sz="2000" dirty="0"/>
              <a:t>Fragen:</a:t>
            </a:r>
          </a:p>
          <a:p>
            <a:pPr marL="342900" indent="-342900" algn="just">
              <a:buFont typeface="Arial" panose="020B0604020202020204" pitchFamily="34" charset="0"/>
              <a:buChar char="•"/>
            </a:pPr>
            <a:r>
              <a:rPr lang="de-AT" dirty="0"/>
              <a:t>Wie nützlich können digitale Hilfsmittel für mich in meiner eigenen täglichen Beratungspraxis und in meiner Recherche sein?</a:t>
            </a:r>
          </a:p>
          <a:p>
            <a:pPr marL="342900" indent="-342900" algn="just">
              <a:buFont typeface="Arial" panose="020B0604020202020204" pitchFamily="34" charset="0"/>
              <a:buChar char="•"/>
            </a:pPr>
            <a:r>
              <a:rPr lang="de-AT" dirty="0"/>
              <a:t>Wie nützlich können digitale Tools für meine Klient*innen sein?</a:t>
            </a:r>
          </a:p>
        </p:txBody>
      </p:sp>
      <p:pic>
        <p:nvPicPr>
          <p:cNvPr id="5" name="Grafik 4">
            <a:extLst>
              <a:ext uri="{FF2B5EF4-FFF2-40B4-BE49-F238E27FC236}">
                <a16:creationId xmlns:a16="http://schemas.microsoft.com/office/drawing/2014/main" id="{F1DEF405-C196-CDC7-1914-D64DDA3F94DC}"/>
              </a:ext>
            </a:extLst>
          </p:cNvPr>
          <p:cNvPicPr>
            <a:picLocks noChangeAspect="1"/>
          </p:cNvPicPr>
          <p:nvPr/>
        </p:nvPicPr>
        <p:blipFill>
          <a:blip r:embed="rId4"/>
          <a:stretch>
            <a:fillRect/>
          </a:stretch>
        </p:blipFill>
        <p:spPr>
          <a:xfrm rot="21261226">
            <a:off x="10003915" y="3289228"/>
            <a:ext cx="1685252" cy="443487"/>
          </a:xfrm>
          <a:prstGeom prst="rect">
            <a:avLst/>
          </a:prstGeom>
        </p:spPr>
      </p:pic>
    </p:spTree>
    <p:extLst>
      <p:ext uri="{BB962C8B-B14F-4D97-AF65-F5344CB8AC3E}">
        <p14:creationId xmlns:p14="http://schemas.microsoft.com/office/powerpoint/2010/main" val="241936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1674486"/>
          </a:xfrm>
        </p:spPr>
        <p:txBody>
          <a:bodyPr>
            <a:normAutofit/>
          </a:bodyPr>
          <a:lstStyle/>
          <a:p>
            <a:pPr algn="l">
              <a:spcAft>
                <a:spcPts val="1000"/>
              </a:spcAft>
            </a:pPr>
            <a:r>
              <a:rPr lang="de-AT" sz="2000" dirty="0">
                <a:latin typeface="+mj-lt"/>
              </a:rPr>
              <a:t>Web:          	careerbot.eu    </a:t>
            </a:r>
          </a:p>
          <a:p>
            <a:pPr algn="l">
              <a:spcAft>
                <a:spcPts val="1000"/>
              </a:spcAft>
            </a:pPr>
            <a:r>
              <a:rPr lang="de-AT" sz="2000" dirty="0">
                <a:latin typeface="+mj-lt"/>
              </a:rPr>
              <a:t>Videos: 	   	www.youtube.com/@career-bot </a:t>
            </a:r>
          </a:p>
          <a:p>
            <a:pPr algn="l">
              <a:spcAft>
                <a:spcPts val="1000"/>
              </a:spcAft>
            </a:pPr>
            <a:r>
              <a:rPr lang="de-AT" sz="2000" dirty="0">
                <a:latin typeface="+mj-lt"/>
              </a:rPr>
              <a:t>LinkedIn: 	</a:t>
            </a:r>
            <a:r>
              <a:rPr lang="de-AT" sz="2000" b="0" i="0" strike="noStrike" dirty="0">
                <a:effectLst/>
                <a:latin typeface="+mj-lt"/>
              </a:rPr>
              <a:t>www.linkedin.com/company/eucareerbot</a:t>
            </a:r>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Chatbot-basierte Karriereberatung</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err="1"/>
              <a:t>Projektleiter</a:t>
            </a:r>
            <a:r>
              <a:rPr lang="en-GB" sz="1100" cap="all" dirty="0"/>
              <a:t> und Koordinator</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Dauer des Projekts</a:t>
            </a:r>
          </a:p>
          <a:p>
            <a:pPr marL="0" indent="0">
              <a:lnSpc>
                <a:spcPct val="100000"/>
              </a:lnSpc>
              <a:spcBef>
                <a:spcPts val="300"/>
              </a:spcBef>
              <a:buFont typeface="Arial" panose="020B0604020202020204" pitchFamily="34" charset="0"/>
              <a:buNone/>
            </a:pPr>
            <a:r>
              <a:rPr lang="en-GB" sz="1100" dirty="0"/>
              <a:t>November 2021 bis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a:t>Programm</a:t>
            </a:r>
          </a:p>
          <a:p>
            <a:pPr marL="0" indent="0">
              <a:lnSpc>
                <a:spcPct val="100000"/>
              </a:lnSpc>
              <a:spcBef>
                <a:spcPts val="300"/>
              </a:spcBef>
              <a:buFont typeface="Arial" panose="020B0604020202020204" pitchFamily="34" charset="0"/>
              <a:buNone/>
            </a:pPr>
            <a:r>
              <a:rPr lang="en-GB" sz="1100" dirty="0"/>
              <a:t>Strategische Partnerschaft Erasmus+</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www.careerbot.eu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Kontakt</a:t>
            </a:r>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PARTNER</a:t>
            </a:r>
          </a:p>
          <a:p>
            <a:pPr marL="0" indent="0">
              <a:lnSpc>
                <a:spcPct val="120000"/>
              </a:lnSpc>
              <a:spcBef>
                <a:spcPts val="300"/>
              </a:spcBef>
              <a:buFont typeface="Arial" panose="020B0604020202020204" pitchFamily="34" charset="0"/>
              <a:buNone/>
            </a:pPr>
            <a:r>
              <a:rPr lang="hu-HU" sz="1100" dirty="0"/>
              <a:t>Hafelekar Unternehmensberatung, AT</a:t>
            </a:r>
          </a:p>
          <a:p>
            <a:pPr marL="0" indent="0">
              <a:lnSpc>
                <a:spcPct val="120000"/>
              </a:lnSpc>
              <a:spcBef>
                <a:spcPts val="300"/>
              </a:spcBef>
              <a:buFont typeface="Arial" panose="020B0604020202020204" pitchFamily="34" charset="0"/>
              <a:buNone/>
            </a:pPr>
            <a:r>
              <a:rPr lang="hu-HU" sz="1100" dirty="0"/>
              <a:t>Tiroler Soziale Dienste GmbH, AT</a:t>
            </a:r>
          </a:p>
          <a:p>
            <a:pPr marL="0" indent="0">
              <a:lnSpc>
                <a:spcPct val="120000"/>
              </a:lnSpc>
              <a:spcBef>
                <a:spcPts val="300"/>
              </a:spcBef>
              <a:buFont typeface="Arial" panose="020B0604020202020204" pitchFamily="34" charset="0"/>
              <a:buNone/>
            </a:pPr>
            <a:r>
              <a:rPr lang="hu-HU" sz="1100" dirty="0"/>
              <a:t>Synergasia Enegon Politon, GR</a:t>
            </a:r>
          </a:p>
          <a:p>
            <a:pPr marL="0" indent="0">
              <a:lnSpc>
                <a:spcPct val="120000"/>
              </a:lnSpc>
              <a:spcBef>
                <a:spcPts val="300"/>
              </a:spcBef>
              <a:buFont typeface="Arial" panose="020B0604020202020204" pitchFamily="34" charset="0"/>
              <a:buNone/>
            </a:pPr>
            <a:r>
              <a:rPr lang="hu-HU" sz="1100" dirty="0"/>
              <a:t>Pontydysgu SL, ES</a:t>
            </a:r>
          </a:p>
          <a:p>
            <a:pPr marL="0" indent="0">
              <a:lnSpc>
                <a:spcPct val="120000"/>
              </a:lnSpc>
              <a:spcBef>
                <a:spcPts val="300"/>
              </a:spcBef>
              <a:buFont typeface="Arial" panose="020B0604020202020204" pitchFamily="34" charset="0"/>
              <a:buNone/>
            </a:pPr>
            <a:r>
              <a:rPr lang="hu-HU" sz="1100" dirty="0"/>
              <a:t>Consultoría de Innovación Social, ES</a:t>
            </a:r>
          </a:p>
          <a:p>
            <a:pPr marL="0" indent="0">
              <a:lnSpc>
                <a:spcPct val="120000"/>
              </a:lnSpc>
              <a:spcBef>
                <a:spcPts val="300"/>
              </a:spcBef>
              <a:buFont typeface="Arial" panose="020B0604020202020204" pitchFamily="34" charset="0"/>
              <a:buNone/>
            </a:pPr>
            <a:r>
              <a:rPr lang="hu-HU" sz="1100" dirty="0"/>
              <a:t>Ballymun Job Centre Co-operative Society Limited, IE</a:t>
            </a:r>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grpSp>
        <p:nvGrpSpPr>
          <p:cNvPr id="13" name="Gruppieren 12">
            <a:extLst>
              <a:ext uri="{FF2B5EF4-FFF2-40B4-BE49-F238E27FC236}">
                <a16:creationId xmlns:a16="http://schemas.microsoft.com/office/drawing/2014/main" id="{7741EE2E-6911-E6C2-9722-75D82D9D373B}"/>
              </a:ext>
            </a:extLst>
          </p:cNvPr>
          <p:cNvGrpSpPr/>
          <p:nvPr/>
        </p:nvGrpSpPr>
        <p:grpSpPr>
          <a:xfrm>
            <a:off x="4307015" y="4221754"/>
            <a:ext cx="7095070" cy="1328344"/>
            <a:chOff x="4305569" y="4749487"/>
            <a:chExt cx="7524510" cy="1328344"/>
          </a:xfrm>
        </p:grpSpPr>
        <p:sp>
          <p:nvSpPr>
            <p:cNvPr id="4" name="Untertitel 2">
              <a:extLst>
                <a:ext uri="{FF2B5EF4-FFF2-40B4-BE49-F238E27FC236}">
                  <a16:creationId xmlns:a16="http://schemas.microsoft.com/office/drawing/2014/main" id="{FB5845E2-D6CE-CB09-548C-DAA368A82283}"/>
                </a:ext>
              </a:extLst>
            </p:cNvPr>
            <p:cNvSpPr txBox="1">
              <a:spLocks/>
            </p:cNvSpPr>
            <p:nvPr/>
          </p:nvSpPr>
          <p:spPr>
            <a:xfrm>
              <a:off x="4305569" y="4749487"/>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Dieses Dokument ist lizenziert unter CC BY-NC-ND. </a:t>
              </a:r>
              <a:r>
                <a:rPr lang="de-AT" altLang="de-DE" sz="1200" dirty="0">
                  <a:solidFill>
                    <a:srgbClr val="464646"/>
                  </a:solidFill>
                  <a:ea typeface="Times New Roman" panose="02020603050405020304" pitchFamily="18" charset="0"/>
                  <a:cs typeface="Times New Roman" panose="02020603050405020304" pitchFamily="18" charset="0"/>
                </a:rPr>
                <a:t>Siehe: </a:t>
              </a:r>
              <a:r>
                <a:rPr lang="de-AT" altLang="de-DE" sz="1200" dirty="0">
                  <a:solidFill>
                    <a:srgbClr val="000000"/>
                  </a:solidFill>
                  <a:ea typeface="Times New Roman" panose="02020603050405020304" pitchFamily="18" charset="0"/>
                  <a:cs typeface="Times New Roman" panose="02020603050405020304" pitchFamily="18" charset="0"/>
                </a:rPr>
                <a:t>https:</a:t>
              </a:r>
              <a:r>
                <a:rPr lang="de-AT" altLang="de-DE" sz="1200" dirty="0">
                  <a:solidFill>
                    <a:srgbClr val="464646"/>
                  </a:solidFill>
                  <a:ea typeface="Times New Roman" panose="02020603050405020304" pitchFamily="18" charset="0"/>
                  <a:cs typeface="Times New Roman" panose="02020603050405020304" pitchFamily="18" charset="0"/>
                </a:rPr>
                <a:t>//creativecommons.org/licenses/by-nc-nd/4</a:t>
              </a:r>
              <a:endParaRPr lang="de-AT" altLang="de-DE" sz="1200" dirty="0"/>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pieren 16">
            <a:extLst>
              <a:ext uri="{FF2B5EF4-FFF2-40B4-BE49-F238E27FC236}">
                <a16:creationId xmlns:a16="http://schemas.microsoft.com/office/drawing/2014/main" id="{2CE6205D-95F0-A92F-B154-7D365252F202}"/>
              </a:ext>
            </a:extLst>
          </p:cNvPr>
          <p:cNvGrpSpPr/>
          <p:nvPr/>
        </p:nvGrpSpPr>
        <p:grpSpPr>
          <a:xfrm>
            <a:off x="4367599" y="5873713"/>
            <a:ext cx="7518334" cy="707886"/>
            <a:chOff x="4367599" y="5873713"/>
            <a:chExt cx="7518334" cy="707886"/>
          </a:xfrm>
        </p:grpSpPr>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865688" y="5873713"/>
              <a:ext cx="50202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p>
          </p:txBody>
        </p:sp>
        <p:pic>
          <p:nvPicPr>
            <p:cNvPr id="16" name="Grafik 15">
              <a:extLst>
                <a:ext uri="{FF2B5EF4-FFF2-40B4-BE49-F238E27FC236}">
                  <a16:creationId xmlns:a16="http://schemas.microsoft.com/office/drawing/2014/main" id="{C0EA95A3-E4CF-A6F5-8768-32DC37178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599" y="5961083"/>
              <a:ext cx="2498090" cy="548640"/>
            </a:xfrm>
            <a:prstGeom prst="rect">
              <a:avLst/>
            </a:prstGeom>
          </p:spPr>
        </p:pic>
      </p:grpSp>
    </p:spTree>
    <p:extLst>
      <p:ext uri="{BB962C8B-B14F-4D97-AF65-F5344CB8AC3E}">
        <p14:creationId xmlns:p14="http://schemas.microsoft.com/office/powerpoint/2010/main" val="329960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059543"/>
            <a:ext cx="9643676" cy="48995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Ziel von Modul 4: digitale Lösungen für die Berufsberatung geben, die ergänzend zum CareerBot im Beratungsalltag eingesetzt werden können</a:t>
            </a:r>
            <a:endParaRPr lang="en-US" dirty="0"/>
          </a:p>
          <a:p>
            <a:pPr algn="l"/>
            <a:endParaRPr lang="en-US" dirty="0"/>
          </a:p>
          <a:p>
            <a:pPr algn="l"/>
            <a:r>
              <a:rPr lang="en-US" dirty="0" err="1"/>
              <a:t>Lerneinheit</a:t>
            </a:r>
            <a:r>
              <a:rPr lang="en-US" dirty="0"/>
              <a:t> 1: </a:t>
            </a:r>
            <a:br>
              <a:rPr lang="en-US" dirty="0"/>
            </a:br>
            <a:r>
              <a:rPr lang="de-AT" b="1" dirty="0"/>
              <a:t>Digitale Lösungen und digitale Transformation in der Berufsberatung</a:t>
            </a:r>
          </a:p>
          <a:p>
            <a:pPr algn="l"/>
            <a:r>
              <a:rPr lang="de-AT" sz="1800" dirty="0">
                <a:effectLst/>
                <a:latin typeface="Calibri" panose="020F0502020204030204" pitchFamily="34" charset="0"/>
                <a:ea typeface="Calibri" panose="020F0502020204030204" pitchFamily="34" charset="0"/>
                <a:cs typeface="Arial" panose="020B0604020202020204" pitchFamily="34" charset="0"/>
              </a:rPr>
              <a:t>Was eine digitale Lösung in der Berufsberatung?</a:t>
            </a:r>
          </a:p>
          <a:p>
            <a:pPr algn="l"/>
            <a:r>
              <a:rPr lang="de-AT" sz="1800" dirty="0">
                <a:effectLst/>
                <a:latin typeface="Calibri" panose="020F0502020204030204" pitchFamily="34" charset="0"/>
                <a:ea typeface="Calibri" panose="020F0502020204030204" pitchFamily="34" charset="0"/>
                <a:cs typeface="Arial" panose="020B0604020202020204" pitchFamily="34" charset="0"/>
              </a:rPr>
              <a:t>Digitale Lösungen vs. digitale Transformation</a:t>
            </a:r>
            <a:endParaRPr lang="de-AT" sz="1800" dirty="0">
              <a:latin typeface="Calibri" panose="020F0502020204030204" pitchFamily="34" charset="0"/>
              <a:ea typeface="Calibri" panose="020F0502020204030204" pitchFamily="34" charset="0"/>
              <a:cs typeface="Arial" panose="020B0604020202020204" pitchFamily="34" charset="0"/>
            </a:endParaRPr>
          </a:p>
          <a:p>
            <a:pPr algn="l"/>
            <a:r>
              <a:rPr lang="de-AT" sz="1800" dirty="0">
                <a:effectLst/>
                <a:latin typeface="Calibri" panose="020F0502020204030204" pitchFamily="34" charset="0"/>
                <a:ea typeface="Calibri" panose="020F0502020204030204" pitchFamily="34" charset="0"/>
                <a:cs typeface="Arial" panose="020B0604020202020204" pitchFamily="34" charset="0"/>
              </a:rPr>
              <a:t>Fallbeispiel einer digitalen Lösung: careersportal.ie</a:t>
            </a:r>
          </a:p>
          <a:p>
            <a:pPr algn="l"/>
            <a:r>
              <a:rPr lang="de-AT" sz="1800" dirty="0">
                <a:effectLst/>
                <a:latin typeface="Calibri" panose="020F0502020204030204" pitchFamily="34" charset="0"/>
                <a:ea typeface="Calibri" panose="020F0502020204030204" pitchFamily="34" charset="0"/>
                <a:cs typeface="Arial" panose="020B0604020202020204" pitchFamily="34" charset="0"/>
              </a:rPr>
              <a:t>Vor- und Nachteile digitaler Lösungen, Digital Divide</a:t>
            </a:r>
          </a:p>
          <a:p>
            <a:pPr algn="l"/>
            <a:r>
              <a:rPr lang="en-US" dirty="0" err="1"/>
              <a:t>Lerneinheit</a:t>
            </a:r>
            <a:r>
              <a:rPr lang="en-US" dirty="0"/>
              <a:t> 2: </a:t>
            </a:r>
            <a:br>
              <a:rPr lang="en-US" dirty="0"/>
            </a:br>
            <a:r>
              <a:rPr lang="de-AT" b="1" dirty="0"/>
              <a:t>Ergänzende und ausgewählte digitale Tools und Ressourcen</a:t>
            </a:r>
          </a:p>
          <a:p>
            <a:pPr algn="l"/>
            <a:r>
              <a:rPr lang="de-AT" sz="1800" dirty="0">
                <a:latin typeface="Calibri" panose="020F0502020204030204" pitchFamily="34" charset="0"/>
                <a:cs typeface="Arial" panose="020B0604020202020204" pitchFamily="34" charset="0"/>
              </a:rPr>
              <a:t>Karriere- und arbeitsmarktbezogenen Webseiten und Datenbanken, </a:t>
            </a:r>
            <a:br>
              <a:rPr lang="de-AT" sz="1800" dirty="0">
                <a:latin typeface="Calibri" panose="020F0502020204030204" pitchFamily="34" charset="0"/>
                <a:cs typeface="Arial" panose="020B0604020202020204" pitchFamily="34" charset="0"/>
              </a:rPr>
            </a:br>
            <a:r>
              <a:rPr lang="de-AT" sz="1800" dirty="0">
                <a:latin typeface="Calibri" panose="020F0502020204030204" pitchFamily="34" charset="0"/>
                <a:cs typeface="Arial" panose="020B0604020202020204" pitchFamily="34" charset="0"/>
              </a:rPr>
              <a:t>Berufliche </a:t>
            </a:r>
            <a:r>
              <a:rPr lang="de-AT" sz="1800" dirty="0" err="1">
                <a:latin typeface="Calibri" panose="020F0502020204030204" pitchFamily="34" charset="0"/>
                <a:cs typeface="Arial" panose="020B0604020202020204" pitchFamily="34" charset="0"/>
              </a:rPr>
              <a:t>Social</a:t>
            </a:r>
            <a:r>
              <a:rPr lang="de-AT" sz="1800" dirty="0">
                <a:latin typeface="Calibri" panose="020F0502020204030204" pitchFamily="34" charset="0"/>
                <a:cs typeface="Arial" panose="020B0604020202020204" pitchFamily="34" charset="0"/>
              </a:rPr>
              <a:t>-Media-Plattformen und karrierebezogenen KI-Tools</a:t>
            </a:r>
          </a:p>
          <a:p>
            <a:pPr marL="342900" indent="-342900" algn="l">
              <a:buFont typeface="Wingdings" panose="05000000000000000000" pitchFamily="2" charset="2"/>
              <a:buChar char="§"/>
            </a:pPr>
            <a:endParaRPr lang="de-AT" sz="1700" dirty="0"/>
          </a:p>
          <a:p>
            <a:pPr marL="342900" indent="-342900" algn="l">
              <a:buFont typeface="Wingdings" panose="05000000000000000000" pitchFamily="2" charset="2"/>
              <a:buChar char="§"/>
            </a:pPr>
            <a:endParaRPr lang="de-AT"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6EFC5410-322B-8E9C-8D6E-1FAA5A7C30D5}"/>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A38ACF8A-21AF-54CE-CA14-DF2BB205A7B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88F12B21-F14D-B597-2847-A3086590A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272886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Lerneinheit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438202" y="1639532"/>
            <a:ext cx="10897052"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dirty="0">
                <a:latin typeface="+mj-lt"/>
              </a:rPr>
              <a:t>Digitale Lösungen und digitale Transformation in der Berufsberatung</a:t>
            </a: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de-AT" sz="2800" dirty="0"/>
          </a:p>
          <a:p>
            <a:r>
              <a:rPr lang="de-AT" sz="2800" dirty="0"/>
              <a:t>#digitalsolutions #digitaltransformation</a:t>
            </a:r>
          </a:p>
        </p:txBody>
      </p:sp>
      <p:grpSp>
        <p:nvGrpSpPr>
          <p:cNvPr id="3" name="Gruppieren 2">
            <a:extLst>
              <a:ext uri="{FF2B5EF4-FFF2-40B4-BE49-F238E27FC236}">
                <a16:creationId xmlns:a16="http://schemas.microsoft.com/office/drawing/2014/main" id="{BCD5B21A-867D-9A87-93F9-A1B5391A3219}"/>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A7533897-DDEF-CC9C-AA31-AA99F0BB876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51E1BF36-44EE-978F-5027-292ADABC54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181647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LE1: </a:t>
            </a:r>
            <a:r>
              <a:rPr lang="de-AT" sz="2400" dirty="0"/>
              <a:t>Lernergebnisse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874360"/>
          </a:xfrm>
        </p:spPr>
        <p:txBody>
          <a:bodyPr>
            <a:normAutofit/>
          </a:bodyPr>
          <a:lstStyle/>
          <a:p>
            <a:pPr algn="l"/>
            <a:r>
              <a:rPr lang="de-AT" sz="2800" dirty="0"/>
              <a:t>Digitale Lösungen und digitale Transformation</a:t>
            </a:r>
            <a:br>
              <a:rPr lang="de-AT" sz="2800" dirty="0"/>
            </a:br>
            <a:r>
              <a:rPr lang="de-AT" sz="2800" dirty="0"/>
              <a:t>in der Berufsberatung</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0F639776-D23A-E1AC-E8F4-76DB49A918D4}"/>
              </a:ext>
            </a:extLst>
          </p:cNvPr>
          <p:cNvGrpSpPr/>
          <p:nvPr/>
        </p:nvGrpSpPr>
        <p:grpSpPr>
          <a:xfrm>
            <a:off x="438202" y="6184787"/>
            <a:ext cx="11571244" cy="616291"/>
            <a:chOff x="438202" y="6184787"/>
            <a:chExt cx="11571244" cy="616291"/>
          </a:xfrm>
        </p:grpSpPr>
        <p:sp>
          <p:nvSpPr>
            <p:cNvPr id="8" name="Rectangle 3">
              <a:extLst>
                <a:ext uri="{FF2B5EF4-FFF2-40B4-BE49-F238E27FC236}">
                  <a16:creationId xmlns:a16="http://schemas.microsoft.com/office/drawing/2014/main" id="{71EAB320-F649-2DB3-EAFD-6C745FFB773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9" name="Grafik 8">
              <a:extLst>
                <a:ext uri="{FF2B5EF4-FFF2-40B4-BE49-F238E27FC236}">
                  <a16:creationId xmlns:a16="http://schemas.microsoft.com/office/drawing/2014/main" id="{6B85AEE4-C4FA-C396-C9A5-AE020A21E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4" name="Untertitel 2">
            <a:extLst>
              <a:ext uri="{FF2B5EF4-FFF2-40B4-BE49-F238E27FC236}">
                <a16:creationId xmlns:a16="http://schemas.microsoft.com/office/drawing/2014/main" id="{8BFD905C-57F2-6415-6AA9-59678B1C08E5}"/>
              </a:ext>
            </a:extLst>
          </p:cNvPr>
          <p:cNvSpPr txBox="1">
            <a:spLocks/>
          </p:cNvSpPr>
          <p:nvPr/>
        </p:nvSpPr>
        <p:spPr>
          <a:xfrm>
            <a:off x="723802" y="2975787"/>
            <a:ext cx="9423975" cy="22820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de-AT" dirty="0"/>
              <a:t>Was ist eine digitale Lösung?</a:t>
            </a:r>
          </a:p>
          <a:p>
            <a:pPr marL="342900" indent="-342900" algn="just">
              <a:buFont typeface="Wingdings" panose="05000000000000000000" pitchFamily="2" charset="2"/>
              <a:buChar char="§"/>
            </a:pPr>
            <a:r>
              <a:rPr lang="de-AT" dirty="0"/>
              <a:t>Wie unterscheiden sich digitale Lösungen von digitaler </a:t>
            </a:r>
            <a:r>
              <a:rPr lang="de-AT" dirty="0" err="1"/>
              <a:t>Tranformation</a:t>
            </a:r>
            <a:r>
              <a:rPr lang="de-AT" dirty="0"/>
              <a:t>?</a:t>
            </a:r>
          </a:p>
          <a:p>
            <a:pPr marL="342900" indent="-342900" algn="just">
              <a:buFont typeface="Wingdings" panose="05000000000000000000" pitchFamily="2" charset="2"/>
              <a:buChar char="§"/>
            </a:pPr>
            <a:r>
              <a:rPr lang="de-AT" dirty="0"/>
              <a:t>Was sind Beispiele für digitale Lösungen?</a:t>
            </a:r>
          </a:p>
          <a:p>
            <a:pPr marL="342900" indent="-342900" algn="just">
              <a:buFont typeface="Wingdings" panose="05000000000000000000" pitchFamily="2" charset="2"/>
              <a:buChar char="§"/>
            </a:pPr>
            <a:r>
              <a:rPr lang="de-AT" dirty="0"/>
              <a:t>Was sind die Vor- und Nachteile digitaler Lösungen?</a:t>
            </a:r>
          </a:p>
          <a:p>
            <a:pPr algn="l"/>
            <a:endParaRPr lang="de-AT" dirty="0"/>
          </a:p>
        </p:txBody>
      </p:sp>
      <p:sp>
        <p:nvSpPr>
          <p:cNvPr id="5" name="Untertitel 2">
            <a:extLst>
              <a:ext uri="{FF2B5EF4-FFF2-40B4-BE49-F238E27FC236}">
                <a16:creationId xmlns:a16="http://schemas.microsoft.com/office/drawing/2014/main" id="{56D9E22B-D55B-D7A2-317B-4BB269466A61}"/>
              </a:ext>
            </a:extLst>
          </p:cNvPr>
          <p:cNvSpPr txBox="1">
            <a:spLocks/>
          </p:cNvSpPr>
          <p:nvPr/>
        </p:nvSpPr>
        <p:spPr>
          <a:xfrm>
            <a:off x="856744" y="2048800"/>
            <a:ext cx="8924339" cy="54675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sz="2800" dirty="0"/>
              <a:t>Mit dieser LE sollen die folgenden Fragen beantwortet werden:</a:t>
            </a:r>
          </a:p>
        </p:txBody>
      </p:sp>
    </p:spTree>
    <p:extLst>
      <p:ext uri="{BB962C8B-B14F-4D97-AF65-F5344CB8AC3E}">
        <p14:creationId xmlns:p14="http://schemas.microsoft.com/office/powerpoint/2010/main" val="558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19F1F48-E471-E233-6552-5DB9E8BD4450}"/>
              </a:ext>
            </a:extLst>
          </p:cNvPr>
          <p:cNvPicPr>
            <a:picLocks noChangeAspect="1"/>
          </p:cNvPicPr>
          <p:nvPr/>
        </p:nvPicPr>
        <p:blipFill>
          <a:blip r:embed="rId2"/>
          <a:stretch>
            <a:fillRect/>
          </a:stretch>
        </p:blipFill>
        <p:spPr>
          <a:xfrm>
            <a:off x="7021466" y="3429000"/>
            <a:ext cx="4404802" cy="2720394"/>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LE1: </a:t>
            </a:r>
            <a:r>
              <a:rPr lang="de-AT" sz="2400" dirty="0"/>
              <a:t>Digitale Lösungen und digitale Transformation</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Was eine digitale Lösung in der Berufsberatung?</a:t>
            </a:r>
          </a:p>
          <a:p>
            <a:pPr algn="l"/>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buFont typeface="Wingdings" panose="05000000000000000000" pitchFamily="2" charset="2"/>
              <a:buChar char="§"/>
            </a:pPr>
            <a:r>
              <a:rPr lang="de-AT" dirty="0"/>
              <a:t>Schub an Digitalisierung - auch in der Bildungs- und Berufsberatung</a:t>
            </a:r>
          </a:p>
          <a:p>
            <a:pPr marL="342900" indent="-342900" algn="just">
              <a:lnSpc>
                <a:spcPct val="100000"/>
              </a:lnSpc>
              <a:buFont typeface="Wingdings" panose="05000000000000000000" pitchFamily="2" charset="2"/>
              <a:buChar char="§"/>
            </a:pPr>
            <a:r>
              <a:rPr lang="de-AT" dirty="0"/>
              <a:t>Online-Beratung, asynchrone Kommunikation und neue Tools verändern die Beratungspraxis</a:t>
            </a:r>
          </a:p>
          <a:p>
            <a:pPr marL="342900" indent="-342900" algn="just">
              <a:lnSpc>
                <a:spcPct val="100000"/>
              </a:lnSpc>
              <a:buFont typeface="Wingdings" panose="05000000000000000000" pitchFamily="2" charset="2"/>
              <a:buChar char="§"/>
            </a:pPr>
            <a:r>
              <a:rPr lang="de-AT" dirty="0"/>
              <a:t>Digitalisierung öffentlicher Dienstleistungen; ID Austria</a:t>
            </a:r>
          </a:p>
          <a:p>
            <a:pPr marL="342900" indent="-342900" algn="just">
              <a:lnSpc>
                <a:spcPct val="100000"/>
              </a:lnSpc>
              <a:buFont typeface="Wingdings" panose="05000000000000000000" pitchFamily="2" charset="2"/>
              <a:buChar char="§"/>
            </a:pPr>
            <a:r>
              <a:rPr lang="de-AT" dirty="0"/>
              <a:t>Neue Chatbots wie der </a:t>
            </a:r>
            <a:r>
              <a:rPr lang="de-AT" dirty="0">
                <a:hlinkClick r:id="rId4"/>
              </a:rPr>
              <a:t>AMS-</a:t>
            </a:r>
            <a:r>
              <a:rPr lang="de-AT" dirty="0" err="1">
                <a:hlinkClick r:id="rId4"/>
              </a:rPr>
              <a:t>Berufsinfomat</a:t>
            </a:r>
            <a:endParaRPr lang="de-AT" dirty="0"/>
          </a:p>
        </p:txBody>
      </p:sp>
      <p:grpSp>
        <p:nvGrpSpPr>
          <p:cNvPr id="7" name="Gruppieren 6">
            <a:extLst>
              <a:ext uri="{FF2B5EF4-FFF2-40B4-BE49-F238E27FC236}">
                <a16:creationId xmlns:a16="http://schemas.microsoft.com/office/drawing/2014/main" id="{5FE00037-FFF6-3529-7DCF-A874EF67A655}"/>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361FE155-B6DC-FC5B-C753-D008FDD8844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17F77FCB-9E1B-7224-BDF4-DBEDBF1A07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15" name="Grafik 14">
            <a:extLst>
              <a:ext uri="{FF2B5EF4-FFF2-40B4-BE49-F238E27FC236}">
                <a16:creationId xmlns:a16="http://schemas.microsoft.com/office/drawing/2014/main" id="{EB2447BA-0085-6047-3940-72E1FA0D473C}"/>
              </a:ext>
            </a:extLst>
          </p:cNvPr>
          <p:cNvPicPr>
            <a:picLocks noChangeAspect="1"/>
          </p:cNvPicPr>
          <p:nvPr/>
        </p:nvPicPr>
        <p:blipFill>
          <a:blip r:embed="rId6"/>
          <a:stretch>
            <a:fillRect/>
          </a:stretch>
        </p:blipFill>
        <p:spPr>
          <a:xfrm>
            <a:off x="2410914" y="4004924"/>
            <a:ext cx="1901444" cy="1999925"/>
          </a:xfrm>
          <a:prstGeom prst="rect">
            <a:avLst/>
          </a:prstGeom>
        </p:spPr>
      </p:pic>
    </p:spTree>
    <p:extLst>
      <p:ext uri="{BB962C8B-B14F-4D97-AF65-F5344CB8AC3E}">
        <p14:creationId xmlns:p14="http://schemas.microsoft.com/office/powerpoint/2010/main" val="200437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LE1: </a:t>
            </a:r>
            <a:r>
              <a:rPr lang="de-AT" sz="2400" dirty="0"/>
              <a:t>Digitale Lösungen und digitale Transformation</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Digitale Lösungen vs. digitale Transformation</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de-AT" b="1" dirty="0"/>
              <a:t>„Digitale Lösungen oder Tools"</a:t>
            </a:r>
            <a:r>
              <a:rPr lang="de-AT" dirty="0"/>
              <a:t> sind einzelne Anwendungen (Webseiten, Apps, Dienstleistungen). </a:t>
            </a:r>
            <a:br>
              <a:rPr lang="de-AT" dirty="0"/>
            </a:br>
            <a:r>
              <a:rPr lang="de-AT" dirty="0"/>
              <a:t>Dies können karrierebezogene Tools sein, aber auch generelle Webtools, die in der Beratung eingesetzt werden</a:t>
            </a:r>
            <a:br>
              <a:rPr lang="de-AT" dirty="0"/>
            </a:br>
            <a:r>
              <a:rPr lang="de-AT" dirty="0"/>
              <a:t>(z.B. Videochat, Dokumentationslösungen, Übersetzungsapps).</a:t>
            </a:r>
            <a:br>
              <a:rPr lang="de-AT" dirty="0"/>
            </a:br>
            <a:r>
              <a:rPr lang="de-AT" dirty="0"/>
              <a:t>Neu sind die KI-Tools, wie </a:t>
            </a:r>
            <a:r>
              <a:rPr lang="de-AT" dirty="0" err="1"/>
              <a:t>ChatGTP</a:t>
            </a:r>
            <a:r>
              <a:rPr lang="de-AT" dirty="0"/>
              <a:t> oder Microsoft Copilot.</a:t>
            </a:r>
          </a:p>
          <a:p>
            <a:pPr marL="342900" indent="-342900" algn="just">
              <a:buFont typeface="Wingdings" panose="05000000000000000000" pitchFamily="2" charset="2"/>
              <a:buChar char="§"/>
            </a:pPr>
            <a:r>
              <a:rPr lang="de-AT" b="1" dirty="0"/>
              <a:t>Digitale Transformation </a:t>
            </a:r>
            <a:r>
              <a:rPr lang="de-AT" dirty="0"/>
              <a:t>bezeichnet den umfassenden kulturellen Wandel in der Berufswelt und im Privaten, der sich aus dem Zusammenspiel von digitaler Infrastruktur (Netze, Rechenleistung, Miniaturisierung, Sensoren, Kameras,…) und des Zusammenspiels einzelner kleiner digitaler Lösungen ergibt.</a:t>
            </a:r>
          </a:p>
          <a:p>
            <a:pPr marL="342900" indent="-342900" algn="just">
              <a:buFont typeface="Wingdings" panose="05000000000000000000" pitchFamily="2" charset="2"/>
              <a:buChar char="§"/>
            </a:pPr>
            <a:r>
              <a:rPr lang="de-AT" dirty="0"/>
              <a:t>Damit werden schrittweise ganze Prozesse „digitalisiert“. </a:t>
            </a:r>
          </a:p>
          <a:p>
            <a:pPr marL="342900" indent="-342900" algn="just">
              <a:buFont typeface="Wingdings" panose="05000000000000000000" pitchFamily="2" charset="2"/>
              <a:buChar char="§"/>
            </a:pPr>
            <a:r>
              <a:rPr lang="de-AT" dirty="0"/>
              <a:t>Beispiel: Bewerbungsprozess</a:t>
            </a:r>
          </a:p>
        </p:txBody>
      </p:sp>
      <p:grpSp>
        <p:nvGrpSpPr>
          <p:cNvPr id="7" name="Gruppieren 6">
            <a:extLst>
              <a:ext uri="{FF2B5EF4-FFF2-40B4-BE49-F238E27FC236}">
                <a16:creationId xmlns:a16="http://schemas.microsoft.com/office/drawing/2014/main" id="{5FE00037-FFF6-3529-7DCF-A874EF67A655}"/>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361FE155-B6DC-FC5B-C753-D008FDD8844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17F77FCB-9E1B-7224-BDF4-DBEDBF1A0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1026" name="Picture 2">
            <a:extLst>
              <a:ext uri="{FF2B5EF4-FFF2-40B4-BE49-F238E27FC236}">
                <a16:creationId xmlns:a16="http://schemas.microsoft.com/office/drawing/2014/main" id="{FBB8CB4A-D0F7-6A9A-0E69-56005D940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979" y="23514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8D896553-EB97-B162-161D-1184ED1923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8479" y="3958143"/>
            <a:ext cx="2276691" cy="1518981"/>
          </a:xfrm>
          <a:prstGeom prst="rect">
            <a:avLst/>
          </a:prstGeom>
        </p:spPr>
      </p:pic>
    </p:spTree>
    <p:extLst>
      <p:ext uri="{BB962C8B-B14F-4D97-AF65-F5344CB8AC3E}">
        <p14:creationId xmlns:p14="http://schemas.microsoft.com/office/powerpoint/2010/main" val="367157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LE1: </a:t>
            </a:r>
            <a:r>
              <a:rPr lang="de-AT" sz="2400" dirty="0"/>
              <a:t>Digitale Lösungen und digitale Transformation</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Fallbeispiel einer digitalen Lösung: careersportal.ie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5FE00037-FFF6-3529-7DCF-A874EF67A655}"/>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361FE155-B6DC-FC5B-C753-D008FDD8844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17F77FCB-9E1B-7224-BDF4-DBEDBF1A0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4" name="Grafik 3">
            <a:extLst>
              <a:ext uri="{FF2B5EF4-FFF2-40B4-BE49-F238E27FC236}">
                <a16:creationId xmlns:a16="http://schemas.microsoft.com/office/drawing/2014/main" id="{E48FE7EC-A4EE-F694-173D-C471A0038A73}"/>
              </a:ext>
            </a:extLst>
          </p:cNvPr>
          <p:cNvPicPr>
            <a:picLocks noChangeAspect="1"/>
          </p:cNvPicPr>
          <p:nvPr/>
        </p:nvPicPr>
        <p:blipFill>
          <a:blip r:embed="rId4"/>
          <a:stretch>
            <a:fillRect/>
          </a:stretch>
        </p:blipFill>
        <p:spPr>
          <a:xfrm>
            <a:off x="952597" y="1533103"/>
            <a:ext cx="5897908" cy="4550873"/>
          </a:xfrm>
          <a:prstGeom prst="rect">
            <a:avLst/>
          </a:prstGeom>
        </p:spPr>
      </p:pic>
    </p:spTree>
    <p:extLst>
      <p:ext uri="{BB962C8B-B14F-4D97-AF65-F5344CB8AC3E}">
        <p14:creationId xmlns:p14="http://schemas.microsoft.com/office/powerpoint/2010/main" val="115300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LE1: </a:t>
            </a:r>
            <a:r>
              <a:rPr lang="de-AT" sz="2400" dirty="0"/>
              <a:t>Digitale Lösungen und digitale Transformation</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Ambivalenz digitaler Lösungen und Digital Divide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231498" y="1600200"/>
            <a:ext cx="3445430"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dirty="0"/>
              <a:t>VORTEILE</a:t>
            </a:r>
          </a:p>
          <a:p>
            <a:pPr lvl="1" algn="l"/>
            <a:endParaRPr lang="en-US" dirty="0"/>
          </a:p>
          <a:p>
            <a:pPr marL="800100" lvl="1" indent="-342900" algn="l">
              <a:buFont typeface="Wingdings" panose="05000000000000000000" pitchFamily="2" charset="2"/>
              <a:buChar char="§"/>
            </a:pPr>
            <a:r>
              <a:rPr lang="en-US" dirty="0" err="1"/>
              <a:t>Schnelle</a:t>
            </a:r>
            <a:r>
              <a:rPr lang="en-US" dirty="0"/>
              <a:t> </a:t>
            </a:r>
            <a:r>
              <a:rPr lang="en-US" dirty="0" err="1"/>
              <a:t>Kommunikation</a:t>
            </a:r>
            <a:endParaRPr lang="en-US" dirty="0"/>
          </a:p>
          <a:p>
            <a:pPr marL="800100" lvl="1" indent="-342900" algn="l">
              <a:buFont typeface="Wingdings" panose="05000000000000000000" pitchFamily="2" charset="2"/>
              <a:buChar char="§"/>
            </a:pPr>
            <a:r>
              <a:rPr lang="en-US" dirty="0" err="1"/>
              <a:t>Ortsungebundenheit</a:t>
            </a:r>
            <a:endParaRPr lang="en-US" dirty="0"/>
          </a:p>
          <a:p>
            <a:pPr marL="800100" lvl="1" indent="-342900" algn="l">
              <a:buFont typeface="Wingdings" panose="05000000000000000000" pitchFamily="2" charset="2"/>
              <a:buChar char="§"/>
            </a:pPr>
            <a:r>
              <a:rPr lang="en-US" dirty="0" err="1"/>
              <a:t>Hybride</a:t>
            </a:r>
            <a:r>
              <a:rPr lang="en-US" dirty="0"/>
              <a:t> </a:t>
            </a:r>
            <a:r>
              <a:rPr lang="en-US" dirty="0" err="1"/>
              <a:t>Dienste</a:t>
            </a:r>
            <a:r>
              <a:rPr lang="en-US" dirty="0"/>
              <a:t> </a:t>
            </a:r>
            <a:r>
              <a:rPr lang="en-US" dirty="0" err="1"/>
              <a:t>verringern</a:t>
            </a:r>
            <a:r>
              <a:rPr lang="en-US" dirty="0"/>
              <a:t> </a:t>
            </a:r>
            <a:r>
              <a:rPr lang="en-US" dirty="0" err="1"/>
              <a:t>Absagen</a:t>
            </a:r>
            <a:br>
              <a:rPr lang="en-US" dirty="0"/>
            </a:br>
            <a:r>
              <a:rPr lang="en-US" dirty="0"/>
              <a:t>von </a:t>
            </a:r>
            <a:r>
              <a:rPr lang="en-US" dirty="0" err="1"/>
              <a:t>Terminen</a:t>
            </a:r>
            <a:endParaRPr lang="en-US" dirty="0"/>
          </a:p>
          <a:p>
            <a:pPr marL="800100" lvl="1" indent="-342900" algn="l">
              <a:buFont typeface="Wingdings" panose="05000000000000000000" pitchFamily="2" charset="2"/>
              <a:buChar char="§"/>
            </a:pPr>
            <a:r>
              <a:rPr lang="en-US" dirty="0" err="1"/>
              <a:t>Arbeitssuche</a:t>
            </a:r>
            <a:r>
              <a:rPr lang="en-US" dirty="0"/>
              <a:t> </a:t>
            </a:r>
            <a:r>
              <a:rPr lang="en-US" dirty="0" err="1"/>
              <a:t>vereinfachen</a:t>
            </a:r>
            <a:endParaRPr lang="en-US" dirty="0"/>
          </a:p>
          <a:p>
            <a:pPr marL="800100" lvl="1" indent="-342900" algn="l">
              <a:buFont typeface="Wingdings" panose="05000000000000000000" pitchFamily="2" charset="2"/>
              <a:buChar char="§"/>
            </a:pPr>
            <a:r>
              <a:rPr lang="en-US" dirty="0" err="1"/>
              <a:t>Lebenslauf</a:t>
            </a:r>
            <a:r>
              <a:rPr lang="en-US" dirty="0"/>
              <a:t>-Checker</a:t>
            </a:r>
          </a:p>
          <a:p>
            <a:pPr marL="800100" lvl="1" indent="-342900" algn="l">
              <a:buFont typeface="Wingdings" panose="05000000000000000000" pitchFamily="2" charset="2"/>
              <a:buChar char="§"/>
            </a:pPr>
            <a:r>
              <a:rPr lang="en-US" dirty="0" err="1"/>
              <a:t>Simulatoren</a:t>
            </a:r>
            <a:r>
              <a:rPr lang="en-US" dirty="0"/>
              <a:t> </a:t>
            </a:r>
            <a:r>
              <a:rPr lang="en-US" dirty="0" err="1"/>
              <a:t>zur</a:t>
            </a:r>
            <a:r>
              <a:rPr lang="en-US" dirty="0"/>
              <a:t> </a:t>
            </a:r>
            <a:r>
              <a:rPr lang="en-US" dirty="0" err="1"/>
              <a:t>Vorbereitung</a:t>
            </a:r>
            <a:r>
              <a:rPr lang="en-US" dirty="0"/>
              <a:t> auf </a:t>
            </a:r>
            <a:r>
              <a:rPr lang="en-US" dirty="0" err="1"/>
              <a:t>Vorstellungsgespräche</a:t>
            </a:r>
            <a:endParaRPr lang="en-US" dirty="0"/>
          </a:p>
        </p:txBody>
      </p:sp>
      <p:grpSp>
        <p:nvGrpSpPr>
          <p:cNvPr id="7" name="Gruppieren 6">
            <a:extLst>
              <a:ext uri="{FF2B5EF4-FFF2-40B4-BE49-F238E27FC236}">
                <a16:creationId xmlns:a16="http://schemas.microsoft.com/office/drawing/2014/main" id="{5FE00037-FFF6-3529-7DCF-A874EF67A655}"/>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361FE155-B6DC-FC5B-C753-D008FDD8844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17F77FCB-9E1B-7224-BDF4-DBEDBF1A0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4" name="Textfeld 3">
            <a:extLst>
              <a:ext uri="{FF2B5EF4-FFF2-40B4-BE49-F238E27FC236}">
                <a16:creationId xmlns:a16="http://schemas.microsoft.com/office/drawing/2014/main" id="{3EDA238C-5B98-A1CA-F717-074F7D0AF89E}"/>
              </a:ext>
            </a:extLst>
          </p:cNvPr>
          <p:cNvSpPr txBox="1"/>
          <p:nvPr/>
        </p:nvSpPr>
        <p:spPr>
          <a:xfrm>
            <a:off x="5054482" y="1597644"/>
            <a:ext cx="2968053" cy="4401205"/>
          </a:xfrm>
          <a:prstGeom prst="rect">
            <a:avLst/>
          </a:prstGeom>
          <a:noFill/>
        </p:spPr>
        <p:txBody>
          <a:bodyPr wrap="square" rtlCol="0">
            <a:spAutoFit/>
          </a:bodyPr>
          <a:lstStyle/>
          <a:p>
            <a:pPr lvl="1" algn="l"/>
            <a:r>
              <a:rPr lang="de-AT" sz="2000" dirty="0"/>
              <a:t>NACHTEILE</a:t>
            </a:r>
          </a:p>
          <a:p>
            <a:pPr lvl="1" algn="l"/>
            <a:endParaRPr lang="de-AT" sz="2000" dirty="0"/>
          </a:p>
          <a:p>
            <a:pPr marL="800100" lvl="1" indent="-342900" algn="l">
              <a:buFont typeface="Wingdings" panose="05000000000000000000" pitchFamily="2" charset="2"/>
              <a:buChar char="§"/>
            </a:pPr>
            <a:r>
              <a:rPr lang="de-AT" sz="2000" dirty="0"/>
              <a:t>Digitalisierung „entmenschlicht“ die Beratung?</a:t>
            </a:r>
          </a:p>
          <a:p>
            <a:pPr marL="800100" lvl="1" indent="-342900" algn="l">
              <a:buFont typeface="Wingdings" panose="05000000000000000000" pitchFamily="2" charset="2"/>
              <a:buChar char="§"/>
            </a:pPr>
            <a:r>
              <a:rPr lang="de-AT" sz="2000" dirty="0"/>
              <a:t>Einige Personen benötigen intensivere Betreuung</a:t>
            </a:r>
          </a:p>
          <a:p>
            <a:pPr marL="800100" lvl="1" indent="-342900" algn="l">
              <a:buFont typeface="Wingdings" panose="05000000000000000000" pitchFamily="2" charset="2"/>
              <a:buChar char="§"/>
            </a:pPr>
            <a:r>
              <a:rPr lang="de-AT" sz="2000" dirty="0"/>
              <a:t>Die digitale Kluft –</a:t>
            </a:r>
            <a:br>
              <a:rPr lang="de-AT" sz="2000" dirty="0"/>
            </a:br>
            <a:r>
              <a:rPr lang="de-AT" sz="2000" dirty="0"/>
              <a:t>digital divide</a:t>
            </a:r>
            <a:br>
              <a:rPr lang="de-AT" sz="2000" dirty="0"/>
            </a:br>
            <a:r>
              <a:rPr lang="de-AT" sz="2000" dirty="0"/>
              <a:t>fehlende digitale Kompetenzen, Zugänge, Geräte</a:t>
            </a:r>
          </a:p>
        </p:txBody>
      </p:sp>
    </p:spTree>
    <p:extLst>
      <p:ext uri="{BB962C8B-B14F-4D97-AF65-F5344CB8AC3E}">
        <p14:creationId xmlns:p14="http://schemas.microsoft.com/office/powerpoint/2010/main" val="180066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LE1: </a:t>
            </a:r>
            <a:r>
              <a:rPr lang="de-AT" sz="2400" dirty="0"/>
              <a:t>Digitale Lösungen und digitale Transformation</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92500"/>
          </a:bodyPr>
          <a:lstStyle/>
          <a:p>
            <a:pPr algn="l"/>
            <a:r>
              <a:rPr lang="de-AT" sz="2800" dirty="0"/>
              <a:t>Übung: Die </a:t>
            </a:r>
            <a:r>
              <a:rPr lang="de-AT" sz="2800" dirty="0" err="1"/>
              <a:t>Devil's</a:t>
            </a:r>
            <a:r>
              <a:rPr lang="de-AT" sz="2800" dirty="0"/>
              <a:t> Advocate Technik – Kritisches Hinterfragen</a:t>
            </a:r>
          </a:p>
          <a:p>
            <a:pPr algn="l"/>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5FE00037-FFF6-3529-7DCF-A874EF67A655}"/>
              </a:ext>
            </a:extLst>
          </p:cNvPr>
          <p:cNvGrpSpPr/>
          <p:nvPr/>
        </p:nvGrpSpPr>
        <p:grpSpPr>
          <a:xfrm>
            <a:off x="438202" y="6184787"/>
            <a:ext cx="11571244" cy="616291"/>
            <a:chOff x="438202" y="6184787"/>
            <a:chExt cx="11571244" cy="616291"/>
          </a:xfrm>
        </p:grpSpPr>
        <p:sp>
          <p:nvSpPr>
            <p:cNvPr id="9" name="Rectangle 3">
              <a:extLst>
                <a:ext uri="{FF2B5EF4-FFF2-40B4-BE49-F238E27FC236}">
                  <a16:creationId xmlns:a16="http://schemas.microsoft.com/office/drawing/2014/main" id="{361FE155-B6DC-FC5B-C753-D008FDD8844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17F77FCB-9E1B-7224-BDF4-DBEDBF1A0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pic>
        <p:nvPicPr>
          <p:cNvPr id="5" name="Grafik 4">
            <a:extLst>
              <a:ext uri="{FF2B5EF4-FFF2-40B4-BE49-F238E27FC236}">
                <a16:creationId xmlns:a16="http://schemas.microsoft.com/office/drawing/2014/main" id="{67C6538A-0018-3EAB-E6D0-B2EBF4FC9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54" y="1263890"/>
            <a:ext cx="6787551" cy="4814919"/>
          </a:xfrm>
          <a:prstGeom prst="rect">
            <a:avLst/>
          </a:prstGeom>
        </p:spPr>
      </p:pic>
      <p:sp>
        <p:nvSpPr>
          <p:cNvPr id="6" name="Textfeld 5">
            <a:extLst>
              <a:ext uri="{FF2B5EF4-FFF2-40B4-BE49-F238E27FC236}">
                <a16:creationId xmlns:a16="http://schemas.microsoft.com/office/drawing/2014/main" id="{C2B9EAF8-59D7-5695-519E-58DFB485FB8A}"/>
              </a:ext>
            </a:extLst>
          </p:cNvPr>
          <p:cNvSpPr txBox="1"/>
          <p:nvPr/>
        </p:nvSpPr>
        <p:spPr>
          <a:xfrm>
            <a:off x="7387826" y="1517993"/>
            <a:ext cx="3417758" cy="4708981"/>
          </a:xfrm>
          <a:prstGeom prst="rect">
            <a:avLst/>
          </a:prstGeom>
          <a:noFill/>
        </p:spPr>
        <p:txBody>
          <a:bodyPr wrap="square" rtlCol="0">
            <a:spAutoFit/>
          </a:bodyPr>
          <a:lstStyle/>
          <a:p>
            <a:r>
              <a:rPr lang="de-AT" sz="2000" dirty="0"/>
              <a:t>3 Rollen:</a:t>
            </a:r>
          </a:p>
          <a:p>
            <a:r>
              <a:rPr lang="de-AT" sz="2000" dirty="0"/>
              <a:t>Kritiker*in, Advokat*in des </a:t>
            </a:r>
            <a:r>
              <a:rPr lang="de-AT" sz="2000" dirty="0" err="1"/>
              <a:t>Teufels,Vermittler</a:t>
            </a:r>
            <a:r>
              <a:rPr lang="de-AT" sz="2000" dirty="0"/>
              <a:t>*in. </a:t>
            </a:r>
          </a:p>
          <a:p>
            <a:endParaRPr lang="de-AT" sz="2000" dirty="0"/>
          </a:p>
          <a:p>
            <a:r>
              <a:rPr lang="de-AT" sz="2000" dirty="0"/>
              <a:t>1 Aussage</a:t>
            </a:r>
          </a:p>
          <a:p>
            <a:endParaRPr lang="de-AT" sz="2000" dirty="0"/>
          </a:p>
          <a:p>
            <a:endParaRPr lang="de-AT" sz="2000" dirty="0"/>
          </a:p>
          <a:p>
            <a:endParaRPr lang="de-AT" sz="2000" dirty="0"/>
          </a:p>
          <a:p>
            <a:endParaRPr lang="de-AT" sz="2000" dirty="0"/>
          </a:p>
          <a:p>
            <a:endParaRPr lang="de-AT" sz="2000" dirty="0"/>
          </a:p>
          <a:p>
            <a:endParaRPr lang="de-AT" sz="2000" dirty="0"/>
          </a:p>
          <a:p>
            <a:r>
              <a:rPr lang="de-AT" sz="2000" dirty="0"/>
              <a:t>Argumente und Gegenargumente;</a:t>
            </a:r>
          </a:p>
          <a:p>
            <a:r>
              <a:rPr lang="de-AT" sz="2000" dirty="0"/>
              <a:t>Perspektivenwechsel; Diskussion</a:t>
            </a:r>
          </a:p>
        </p:txBody>
      </p:sp>
      <p:sp>
        <p:nvSpPr>
          <p:cNvPr id="11" name="Textfeld 10">
            <a:extLst>
              <a:ext uri="{FF2B5EF4-FFF2-40B4-BE49-F238E27FC236}">
                <a16:creationId xmlns:a16="http://schemas.microsoft.com/office/drawing/2014/main" id="{6EE8DA7E-E229-FFB7-DEE3-133DC36A728F}"/>
              </a:ext>
            </a:extLst>
          </p:cNvPr>
          <p:cNvSpPr txBox="1"/>
          <p:nvPr/>
        </p:nvSpPr>
        <p:spPr>
          <a:xfrm rot="21327961">
            <a:off x="7028062" y="3282419"/>
            <a:ext cx="4839171" cy="1384995"/>
          </a:xfrm>
          <a:prstGeom prst="rect">
            <a:avLst/>
          </a:prstGeom>
          <a:noFill/>
        </p:spPr>
        <p:txBody>
          <a:bodyPr wrap="square">
            <a:spAutoFit/>
          </a:bodyPr>
          <a:lstStyle/>
          <a:p>
            <a:r>
              <a:rPr lang="de-AT" sz="2800" dirty="0">
                <a:solidFill>
                  <a:srgbClr val="FF0000"/>
                </a:solidFill>
                <a:latin typeface="Lucida Calligraphy" panose="03010101010101010101" pitchFamily="66" charset="0"/>
              </a:rPr>
              <a:t>"Lebenslauf-Generatoren</a:t>
            </a:r>
            <a:br>
              <a:rPr lang="de-AT" sz="2800" dirty="0">
                <a:solidFill>
                  <a:srgbClr val="FF0000"/>
                </a:solidFill>
                <a:latin typeface="Lucida Calligraphy" panose="03010101010101010101" pitchFamily="66" charset="0"/>
              </a:rPr>
            </a:br>
            <a:r>
              <a:rPr lang="de-AT" sz="2800" dirty="0">
                <a:solidFill>
                  <a:srgbClr val="FF0000"/>
                </a:solidFill>
                <a:latin typeface="Lucida Calligraphy" panose="03010101010101010101" pitchFamily="66" charset="0"/>
              </a:rPr>
              <a:t> sind besser als ein selbstgeschriebener CV“</a:t>
            </a:r>
          </a:p>
        </p:txBody>
      </p:sp>
    </p:spTree>
    <p:extLst>
      <p:ext uri="{BB962C8B-B14F-4D97-AF65-F5344CB8AC3E}">
        <p14:creationId xmlns:p14="http://schemas.microsoft.com/office/powerpoint/2010/main" val="14896830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1741</Words>
  <Application>Microsoft Office PowerPoint</Application>
  <PresentationFormat>Breitbild</PresentationFormat>
  <Paragraphs>166</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Calibri Light</vt:lpstr>
      <vt:lpstr>Lucida Calligraphy</vt:lpstr>
      <vt:lpstr>Times New Roman</vt:lpstr>
      <vt:lpstr>Wingdings</vt:lpstr>
      <vt:lpstr>Office</vt:lpstr>
      <vt:lpstr>Blended CareerBOT Training</vt:lpstr>
      <vt:lpstr>PowerPoint-Präsentation</vt:lpstr>
      <vt:lpstr>Lerneinheit 1</vt:lpstr>
      <vt:lpstr>LE1: Lernergebnisse</vt:lpstr>
      <vt:lpstr>LE1: Digitale Lösungen und digitale Transformation</vt:lpstr>
      <vt:lpstr>LE1: Digitale Lösungen und digitale Transformation</vt:lpstr>
      <vt:lpstr>LE1: Digitale Lösungen und digitale Transformation</vt:lpstr>
      <vt:lpstr>LE1: Digitale Lösungen und digitale Transformation</vt:lpstr>
      <vt:lpstr>LE1: Digitale Lösungen und digitale Transformation</vt:lpstr>
      <vt:lpstr>Lerneinheit 2</vt:lpstr>
      <vt:lpstr>LE2: Lernergebnisse</vt:lpstr>
      <vt:lpstr>LE2: Ergänzende und ausgewählte digitale Tools und Ressourcen</vt:lpstr>
      <vt:lpstr>LE2: Ergänzende und ausgewählte digitale Tools und Ressourcen</vt:lpstr>
      <vt:lpstr>LE2: Ergänzende und ausgewählte digitale Tools und Ressourcen</vt:lpstr>
      <vt:lpstr>LE2: Ergänzende und ausgewählte digitale Tools und Ressourcen</vt:lpstr>
      <vt:lpstr>LE2: Ergänzende und ausgewählte digitale Tools und Ressourcen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keywords>, docId:AF397A750D93E37CF019C7BE8AA87F96</cp:keywords>
  <cp:lastModifiedBy>Armin Brugger</cp:lastModifiedBy>
  <cp:revision>22</cp:revision>
  <dcterms:created xsi:type="dcterms:W3CDTF">2023-06-22T11:29:26Z</dcterms:created>
  <dcterms:modified xsi:type="dcterms:W3CDTF">2024-01-19T20:42:31Z</dcterms:modified>
</cp:coreProperties>
</file>