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306" r:id="rId4"/>
    <p:sldId id="260" r:id="rId5"/>
    <p:sldId id="300" r:id="rId6"/>
    <p:sldId id="308" r:id="rId7"/>
    <p:sldId id="309" r:id="rId8"/>
    <p:sldId id="310" r:id="rId9"/>
    <p:sldId id="311" r:id="rId10"/>
    <p:sldId id="312" r:id="rId11"/>
    <p:sldId id="279" r:id="rId12"/>
    <p:sldId id="315" r:id="rId13"/>
    <p:sldId id="314" r:id="rId14"/>
    <p:sldId id="316" r:id="rId15"/>
    <p:sldId id="318" r:id="rId16"/>
    <p:sldId id="319" r:id="rId17"/>
    <p:sldId id="320" r:id="rId18"/>
    <p:sldId id="313" r:id="rId19"/>
    <p:sldId id="26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DC75E-A5D5-48AB-AA4B-AB603E6A126F}" v="86" dt="2023-06-29T19:45:54.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9" autoAdjust="0"/>
    <p:restoredTop sz="94660"/>
  </p:normalViewPr>
  <p:slideViewPr>
    <p:cSldViewPr snapToGrid="0">
      <p:cViewPr varScale="1">
        <p:scale>
          <a:sx n="71" d="100"/>
          <a:sy n="71" d="100"/>
        </p:scale>
        <p:origin x="24" y="39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bb03972ebf2a2bf0" providerId="LiveId" clId="{BAADC75E-A5D5-48AB-AA4B-AB603E6A126F}"/>
    <pc:docChg chg="undo redo custSel addSld delSld modSld sldOrd">
      <pc:chgData name="Karin" userId="bb03972ebf2a2bf0" providerId="LiveId" clId="{BAADC75E-A5D5-48AB-AA4B-AB603E6A126F}" dt="2023-06-29T19:46:05.502" v="1880" actId="1036"/>
      <pc:docMkLst>
        <pc:docMk/>
      </pc:docMkLst>
      <pc:sldChg chg="addSp delSp modSp del mod">
        <pc:chgData name="Karin" userId="bb03972ebf2a2bf0" providerId="LiveId" clId="{BAADC75E-A5D5-48AB-AA4B-AB603E6A126F}" dt="2023-06-22T13:29:56.139" v="395" actId="47"/>
        <pc:sldMkLst>
          <pc:docMk/>
          <pc:sldMk cId="365877035" sldId="256"/>
        </pc:sldMkLst>
        <pc:spChg chg="mod">
          <ac:chgData name="Karin" userId="bb03972ebf2a2bf0" providerId="LiveId" clId="{BAADC75E-A5D5-48AB-AA4B-AB603E6A126F}" dt="2023-06-22T12:36:11.072" v="183" actId="20577"/>
          <ac:spMkLst>
            <pc:docMk/>
            <pc:sldMk cId="365877035" sldId="256"/>
            <ac:spMk id="2" creationId="{147C68C8-2735-85B8-28E6-3061670648D8}"/>
          </ac:spMkLst>
        </pc:spChg>
        <pc:spChg chg="mod">
          <ac:chgData name="Karin" userId="bb03972ebf2a2bf0" providerId="LiveId" clId="{BAADC75E-A5D5-48AB-AA4B-AB603E6A126F}" dt="2023-06-22T12:38:31.574" v="240" actId="20577"/>
          <ac:spMkLst>
            <pc:docMk/>
            <pc:sldMk cId="365877035" sldId="256"/>
            <ac:spMk id="3" creationId="{80433860-22A2-D39F-8D9D-4E16CEE1ED04}"/>
          </ac:spMkLst>
        </pc:spChg>
        <pc:picChg chg="mod">
          <ac:chgData name="Karin" userId="bb03972ebf2a2bf0" providerId="LiveId" clId="{BAADC75E-A5D5-48AB-AA4B-AB603E6A126F}" dt="2023-06-22T12:39:12.979" v="246" actId="1076"/>
          <ac:picMkLst>
            <pc:docMk/>
            <pc:sldMk cId="365877035" sldId="256"/>
            <ac:picMk id="11" creationId="{BCED41F0-0671-06C3-89DB-4B9251B05F87}"/>
          </ac:picMkLst>
        </pc:picChg>
        <pc:picChg chg="mod">
          <ac:chgData name="Karin" userId="bb03972ebf2a2bf0" providerId="LiveId" clId="{BAADC75E-A5D5-48AB-AA4B-AB603E6A126F}" dt="2023-06-22T12:18:43.564" v="9" actId="1076"/>
          <ac:picMkLst>
            <pc:docMk/>
            <pc:sldMk cId="365877035" sldId="256"/>
            <ac:picMk id="13" creationId="{F7CB52AA-3F81-7AF8-DF93-8CB95B2AE942}"/>
          </ac:picMkLst>
        </pc:picChg>
        <pc:picChg chg="mod">
          <ac:chgData name="Karin" userId="bb03972ebf2a2bf0" providerId="LiveId" clId="{BAADC75E-A5D5-48AB-AA4B-AB603E6A126F}" dt="2023-06-22T13:15:38.305" v="349" actId="1076"/>
          <ac:picMkLst>
            <pc:docMk/>
            <pc:sldMk cId="365877035" sldId="256"/>
            <ac:picMk id="25" creationId="{642AAECF-2A79-9FDD-97B2-ED6B83A59400}"/>
          </ac:picMkLst>
        </pc:picChg>
        <pc:picChg chg="mod">
          <ac:chgData name="Karin" userId="bb03972ebf2a2bf0" providerId="LiveId" clId="{BAADC75E-A5D5-48AB-AA4B-AB603E6A126F}" dt="2023-06-22T12:39:09.435" v="245" actId="1076"/>
          <ac:picMkLst>
            <pc:docMk/>
            <pc:sldMk cId="365877035" sldId="256"/>
            <ac:picMk id="26" creationId="{3FEE1980-66C1-EE2A-3190-15C9D80CB717}"/>
          </ac:picMkLst>
        </pc:picChg>
        <pc:picChg chg="add del mod">
          <ac:chgData name="Karin" userId="bb03972ebf2a2bf0" providerId="LiveId" clId="{BAADC75E-A5D5-48AB-AA4B-AB603E6A126F}" dt="2023-06-22T13:14:53.208" v="346" actId="478"/>
          <ac:picMkLst>
            <pc:docMk/>
            <pc:sldMk cId="365877035" sldId="256"/>
            <ac:picMk id="28" creationId="{F73DD373-4D17-005E-D35E-71091C6001C0}"/>
          </ac:picMkLst>
        </pc:picChg>
      </pc:sldChg>
      <pc:sldChg chg="del">
        <pc:chgData name="Karin" userId="bb03972ebf2a2bf0" providerId="LiveId" clId="{BAADC75E-A5D5-48AB-AA4B-AB603E6A126F}" dt="2023-06-22T13:30:20.144" v="397" actId="47"/>
        <pc:sldMkLst>
          <pc:docMk/>
          <pc:sldMk cId="786060684" sldId="257"/>
        </pc:sldMkLst>
      </pc:sldChg>
      <pc:sldChg chg="del">
        <pc:chgData name="Karin" userId="bb03972ebf2a2bf0" providerId="LiveId" clId="{BAADC75E-A5D5-48AB-AA4B-AB603E6A126F}" dt="2023-06-22T13:30:21.357" v="398" actId="47"/>
        <pc:sldMkLst>
          <pc:docMk/>
          <pc:sldMk cId="1129494901" sldId="258"/>
        </pc:sldMkLst>
      </pc:sldChg>
      <pc:sldChg chg="delSp add del setBg delDesignElem">
        <pc:chgData name="Karin" userId="bb03972ebf2a2bf0" providerId="LiveId" clId="{BAADC75E-A5D5-48AB-AA4B-AB603E6A126F}" dt="2023-06-22T12:23:14.152" v="20" actId="47"/>
        <pc:sldMkLst>
          <pc:docMk/>
          <pc:sldMk cId="2444030461" sldId="259"/>
        </pc:sldMkLst>
        <pc:spChg chg="del">
          <ac:chgData name="Karin" userId="bb03972ebf2a2bf0" providerId="LiveId" clId="{BAADC75E-A5D5-48AB-AA4B-AB603E6A126F}" dt="2023-06-22T12:22:37.385" v="18"/>
          <ac:spMkLst>
            <pc:docMk/>
            <pc:sldMk cId="2444030461" sldId="259"/>
            <ac:spMk id="31" creationId="{4FF67069-F593-46DA-9C27-B6A20473CFE5}"/>
          </ac:spMkLst>
        </pc:spChg>
        <pc:spChg chg="del">
          <ac:chgData name="Karin" userId="bb03972ebf2a2bf0" providerId="LiveId" clId="{BAADC75E-A5D5-48AB-AA4B-AB603E6A126F}" dt="2023-06-22T12:22:37.385" v="18"/>
          <ac:spMkLst>
            <pc:docMk/>
            <pc:sldMk cId="2444030461" sldId="259"/>
            <ac:spMk id="33" creationId="{72CAE5C1-9A13-4174-B170-9D66BE7B9EAA}"/>
          </ac:spMkLst>
        </pc:spChg>
        <pc:spChg chg="del">
          <ac:chgData name="Karin" userId="bb03972ebf2a2bf0" providerId="LiveId" clId="{BAADC75E-A5D5-48AB-AA4B-AB603E6A126F}" dt="2023-06-22T12:22:37.385" v="18"/>
          <ac:spMkLst>
            <pc:docMk/>
            <pc:sldMk cId="2444030461" sldId="259"/>
            <ac:spMk id="37" creationId="{3852AA7B-18D0-4DE7-9364-A11ECCD8AF33}"/>
          </ac:spMkLst>
        </pc:spChg>
        <pc:picChg chg="del">
          <ac:chgData name="Karin" userId="bb03972ebf2a2bf0" providerId="LiveId" clId="{BAADC75E-A5D5-48AB-AA4B-AB603E6A126F}" dt="2023-06-22T12:22:37.385" v="18"/>
          <ac:picMkLst>
            <pc:docMk/>
            <pc:sldMk cId="2444030461" sldId="259"/>
            <ac:picMk id="35" creationId="{162D4572-9A7D-4F5C-8592-71CEDD98A2E7}"/>
          </ac:picMkLst>
        </pc:picChg>
      </pc:sldChg>
      <pc:sldChg chg="addSp delSp modSp add mod">
        <pc:chgData name="Karin" userId="bb03972ebf2a2bf0" providerId="LiveId" clId="{BAADC75E-A5D5-48AB-AA4B-AB603E6A126F}" dt="2023-06-29T19:33:12.404" v="1783" actId="20577"/>
        <pc:sldMkLst>
          <pc:docMk/>
          <pc:sldMk cId="1816476530" sldId="260"/>
        </pc:sldMkLst>
        <pc:spChg chg="add del mod">
          <ac:chgData name="Karin" userId="bb03972ebf2a2bf0" providerId="LiveId" clId="{BAADC75E-A5D5-48AB-AA4B-AB603E6A126F}" dt="2023-06-29T17:08:40.666" v="1588" actId="20577"/>
          <ac:spMkLst>
            <pc:docMk/>
            <pc:sldMk cId="1816476530" sldId="260"/>
            <ac:spMk id="2" creationId="{147C68C8-2735-85B8-28E6-3061670648D8}"/>
          </ac:spMkLst>
        </pc:spChg>
        <pc:spChg chg="del mod">
          <ac:chgData name="Karin" userId="bb03972ebf2a2bf0" providerId="LiveId" clId="{BAADC75E-A5D5-48AB-AA4B-AB603E6A126F}" dt="2023-06-27T13:30:55.844" v="905" actId="478"/>
          <ac:spMkLst>
            <pc:docMk/>
            <pc:sldMk cId="1816476530" sldId="260"/>
            <ac:spMk id="3" creationId="{80433860-22A2-D39F-8D9D-4E16CEE1ED04}"/>
          </ac:spMkLst>
        </pc:spChg>
        <pc:spChg chg="add mod">
          <ac:chgData name="Karin" userId="bb03972ebf2a2bf0" providerId="LiveId" clId="{BAADC75E-A5D5-48AB-AA4B-AB603E6A126F}" dt="2023-06-29T17:28:39.382" v="1656" actId="20577"/>
          <ac:spMkLst>
            <pc:docMk/>
            <pc:sldMk cId="1816476530" sldId="260"/>
            <ac:spMk id="4" creationId="{465CA490-62F6-2EE3-7875-C415203E3144}"/>
          </ac:spMkLst>
        </pc:spChg>
        <pc:spChg chg="add del mod">
          <ac:chgData name="Karin" userId="bb03972ebf2a2bf0" providerId="LiveId" clId="{BAADC75E-A5D5-48AB-AA4B-AB603E6A126F}" dt="2023-06-27T13:40:40.529" v="1103" actId="478"/>
          <ac:spMkLst>
            <pc:docMk/>
            <pc:sldMk cId="1816476530" sldId="260"/>
            <ac:spMk id="6" creationId="{F51EB41C-3954-73A4-EAB8-9FBD92C1ECC6}"/>
          </ac:spMkLst>
        </pc:spChg>
        <pc:spChg chg="add del mod">
          <ac:chgData name="Karin" userId="bb03972ebf2a2bf0" providerId="LiveId" clId="{BAADC75E-A5D5-48AB-AA4B-AB603E6A126F}" dt="2023-06-27T13:40:39.223" v="1101"/>
          <ac:spMkLst>
            <pc:docMk/>
            <pc:sldMk cId="1816476530" sldId="260"/>
            <ac:spMk id="7" creationId="{22CC436A-6C17-545A-D2D1-3673C73B7568}"/>
          </ac:spMkLst>
        </pc:spChg>
        <pc:spChg chg="add del mod ord">
          <ac:chgData name="Karin" userId="bb03972ebf2a2bf0" providerId="LiveId" clId="{BAADC75E-A5D5-48AB-AA4B-AB603E6A126F}" dt="2023-06-22T13:41:06.931" v="504" actId="478"/>
          <ac:spMkLst>
            <pc:docMk/>
            <pc:sldMk cId="1816476530" sldId="260"/>
            <ac:spMk id="10" creationId="{D0C0A0B8-AB8B-9061-C2BE-919B2FB8DEE5}"/>
          </ac:spMkLst>
        </pc:spChg>
        <pc:spChg chg="mod">
          <ac:chgData name="Karin" userId="bb03972ebf2a2bf0" providerId="LiveId" clId="{BAADC75E-A5D5-48AB-AA4B-AB603E6A126F}" dt="2023-06-29T16:21:19.697" v="1150"/>
          <ac:spMkLst>
            <pc:docMk/>
            <pc:sldMk cId="1816476530" sldId="260"/>
            <ac:spMk id="11" creationId="{A06E857E-73EA-667B-145C-B0EBF5E87BDE}"/>
          </ac:spMkLst>
        </pc:spChg>
        <pc:spChg chg="add del mod">
          <ac:chgData name="Karin" userId="bb03972ebf2a2bf0" providerId="LiveId" clId="{BAADC75E-A5D5-48AB-AA4B-AB603E6A126F}" dt="2023-06-27T13:30:50.341" v="904" actId="478"/>
          <ac:spMkLst>
            <pc:docMk/>
            <pc:sldMk cId="1816476530" sldId="260"/>
            <ac:spMk id="17" creationId="{9896352D-EF8F-53DF-D7FC-3E876E93561F}"/>
          </ac:spMkLst>
        </pc:spChg>
        <pc:spChg chg="add mod">
          <ac:chgData name="Karin" userId="bb03972ebf2a2bf0" providerId="LiveId" clId="{BAADC75E-A5D5-48AB-AA4B-AB603E6A126F}" dt="2023-06-29T19:33:12.404" v="1783" actId="20577"/>
          <ac:spMkLst>
            <pc:docMk/>
            <pc:sldMk cId="1816476530" sldId="260"/>
            <ac:spMk id="18" creationId="{6A51FBA4-71F3-CBFF-FCFE-2A5351B4EC9D}"/>
          </ac:spMkLst>
        </pc:spChg>
        <pc:grpChg chg="add mod">
          <ac:chgData name="Karin" userId="bb03972ebf2a2bf0" providerId="LiveId" clId="{BAADC75E-A5D5-48AB-AA4B-AB603E6A126F}" dt="2023-06-29T16:21:19.697" v="1150"/>
          <ac:grpSpMkLst>
            <pc:docMk/>
            <pc:sldMk cId="1816476530" sldId="260"/>
            <ac:grpSpMk id="9" creationId="{9506D4FF-F188-83D7-EF92-BDE2BD7218A8}"/>
          </ac:grpSpMkLst>
        </pc:grpChg>
        <pc:picChg chg="mod">
          <ac:chgData name="Karin" userId="bb03972ebf2a2bf0" providerId="LiveId" clId="{BAADC75E-A5D5-48AB-AA4B-AB603E6A126F}" dt="2023-06-29T16:21:19.697" v="1150"/>
          <ac:picMkLst>
            <pc:docMk/>
            <pc:sldMk cId="1816476530" sldId="260"/>
            <ac:picMk id="10" creationId="{995EF181-2156-217A-19FC-FECDCED983DF}"/>
          </ac:picMkLst>
        </pc:picChg>
        <pc:picChg chg="del">
          <ac:chgData name="Karin" userId="bb03972ebf2a2bf0" providerId="LiveId" clId="{BAADC75E-A5D5-48AB-AA4B-AB603E6A126F}" dt="2023-06-22T12:23:40.257" v="24" actId="478"/>
          <ac:picMkLst>
            <pc:docMk/>
            <pc:sldMk cId="1816476530" sldId="260"/>
            <ac:picMk id="11" creationId="{BCED41F0-0671-06C3-89DB-4B9251B05F87}"/>
          </ac:picMkLst>
        </pc:picChg>
        <pc:picChg chg="del mod">
          <ac:chgData name="Karin" userId="bb03972ebf2a2bf0" providerId="LiveId" clId="{BAADC75E-A5D5-48AB-AA4B-AB603E6A126F}" dt="2023-06-29T16:21:18.616" v="1149" actId="478"/>
          <ac:picMkLst>
            <pc:docMk/>
            <pc:sldMk cId="1816476530" sldId="260"/>
            <ac:picMk id="13" creationId="{F7CB52AA-3F81-7AF8-DF93-8CB95B2AE942}"/>
          </ac:picMkLst>
        </pc:picChg>
        <pc:picChg chg="del mod ord">
          <ac:chgData name="Karin" userId="bb03972ebf2a2bf0" providerId="LiveId" clId="{BAADC75E-A5D5-48AB-AA4B-AB603E6A126F}" dt="2023-06-22T12:33:46.446" v="150" actId="478"/>
          <ac:picMkLst>
            <pc:docMk/>
            <pc:sldMk cId="1816476530" sldId="260"/>
            <ac:picMk id="25" creationId="{642AAECF-2A79-9FDD-97B2-ED6B83A59400}"/>
          </ac:picMkLst>
        </pc:picChg>
        <pc:picChg chg="mod">
          <ac:chgData name="Karin" userId="bb03972ebf2a2bf0" providerId="LiveId" clId="{BAADC75E-A5D5-48AB-AA4B-AB603E6A126F}" dt="2023-06-22T13:25:05.498" v="365" actId="1076"/>
          <ac:picMkLst>
            <pc:docMk/>
            <pc:sldMk cId="1816476530" sldId="260"/>
            <ac:picMk id="26" creationId="{3FEE1980-66C1-EE2A-3190-15C9D80CB717}"/>
          </ac:picMkLst>
        </pc:picChg>
        <pc:inkChg chg="add del">
          <ac:chgData name="Karin" userId="bb03972ebf2a2bf0" providerId="LiveId" clId="{BAADC75E-A5D5-48AB-AA4B-AB603E6A126F}" dt="2023-06-22T13:23:25.318" v="360" actId="9405"/>
          <ac:inkMkLst>
            <pc:docMk/>
            <pc:sldMk cId="1816476530" sldId="260"/>
            <ac:inkMk id="4" creationId="{56C73F6B-D466-D505-F2BC-A77AA9F6F080}"/>
          </ac:inkMkLst>
        </pc:inkChg>
        <pc:cxnChg chg="add del mod">
          <ac:chgData name="Karin" userId="bb03972ebf2a2bf0" providerId="LiveId" clId="{BAADC75E-A5D5-48AB-AA4B-AB603E6A126F}" dt="2023-06-22T13:32:30.774" v="406" actId="478"/>
          <ac:cxnSpMkLst>
            <pc:docMk/>
            <pc:sldMk cId="1816476530" sldId="260"/>
            <ac:cxnSpMk id="6" creationId="{A979928D-3B74-A7F2-1EE3-F90642169053}"/>
          </ac:cxnSpMkLst>
        </pc:cxnChg>
        <pc:cxnChg chg="add del mod">
          <ac:chgData name="Karin" userId="bb03972ebf2a2bf0" providerId="LiveId" clId="{BAADC75E-A5D5-48AB-AA4B-AB603E6A126F}" dt="2023-06-27T13:40:39.223" v="1101"/>
          <ac:cxnSpMkLst>
            <pc:docMk/>
            <pc:sldMk cId="1816476530" sldId="260"/>
            <ac:cxnSpMk id="8" creationId="{B62D1C9A-E163-2DB2-66DE-E747B16A6463}"/>
          </ac:cxnSpMkLst>
        </pc:cxnChg>
        <pc:cxnChg chg="add del mod">
          <ac:chgData name="Karin" userId="bb03972ebf2a2bf0" providerId="LiveId" clId="{BAADC75E-A5D5-48AB-AA4B-AB603E6A126F}" dt="2023-06-27T13:40:39.960" v="1102" actId="478"/>
          <ac:cxnSpMkLst>
            <pc:docMk/>
            <pc:sldMk cId="1816476530" sldId="260"/>
            <ac:cxnSpMk id="14" creationId="{08E4EFE3-7876-E227-E6A3-2DCF7EFEFD2D}"/>
          </ac:cxnSpMkLst>
        </pc:cxnChg>
      </pc:sldChg>
      <pc:sldChg chg="delSp modSp add del mod setBg delDesignElem">
        <pc:chgData name="Karin" userId="bb03972ebf2a2bf0" providerId="LiveId" clId="{BAADC75E-A5D5-48AB-AA4B-AB603E6A126F}" dt="2023-06-22T13:22:42.909" v="358" actId="47"/>
        <pc:sldMkLst>
          <pc:docMk/>
          <pc:sldMk cId="1519940949" sldId="261"/>
        </pc:sldMkLst>
        <pc:spChg chg="del">
          <ac:chgData name="Karin" userId="bb03972ebf2a2bf0" providerId="LiveId" clId="{BAADC75E-A5D5-48AB-AA4B-AB603E6A126F}" dt="2023-06-22T12:52:29.846" v="265"/>
          <ac:spMkLst>
            <pc:docMk/>
            <pc:sldMk cId="1519940949" sldId="261"/>
            <ac:spMk id="31" creationId="{4FF67069-F593-46DA-9C27-B6A20473CFE5}"/>
          </ac:spMkLst>
        </pc:spChg>
        <pc:spChg chg="del">
          <ac:chgData name="Karin" userId="bb03972ebf2a2bf0" providerId="LiveId" clId="{BAADC75E-A5D5-48AB-AA4B-AB603E6A126F}" dt="2023-06-22T12:52:29.846" v="265"/>
          <ac:spMkLst>
            <pc:docMk/>
            <pc:sldMk cId="1519940949" sldId="261"/>
            <ac:spMk id="33" creationId="{72CAE5C1-9A13-4174-B170-9D66BE7B9EAA}"/>
          </ac:spMkLst>
        </pc:spChg>
        <pc:spChg chg="del">
          <ac:chgData name="Karin" userId="bb03972ebf2a2bf0" providerId="LiveId" clId="{BAADC75E-A5D5-48AB-AA4B-AB603E6A126F}" dt="2023-06-22T12:52:29.846" v="265"/>
          <ac:spMkLst>
            <pc:docMk/>
            <pc:sldMk cId="1519940949" sldId="261"/>
            <ac:spMk id="37" creationId="{3852AA7B-18D0-4DE7-9364-A11ECCD8AF33}"/>
          </ac:spMkLst>
        </pc:spChg>
        <pc:picChg chg="mod modCrop">
          <ac:chgData name="Karin" userId="bb03972ebf2a2bf0" providerId="LiveId" clId="{BAADC75E-A5D5-48AB-AA4B-AB603E6A126F}" dt="2023-06-22T12:53:10.938" v="271" actId="1076"/>
          <ac:picMkLst>
            <pc:docMk/>
            <pc:sldMk cId="1519940949" sldId="261"/>
            <ac:picMk id="26" creationId="{3FEE1980-66C1-EE2A-3190-15C9D80CB717}"/>
          </ac:picMkLst>
        </pc:picChg>
        <pc:picChg chg="del">
          <ac:chgData name="Karin" userId="bb03972ebf2a2bf0" providerId="LiveId" clId="{BAADC75E-A5D5-48AB-AA4B-AB603E6A126F}" dt="2023-06-22T12:52:29.846" v="265"/>
          <ac:picMkLst>
            <pc:docMk/>
            <pc:sldMk cId="1519940949" sldId="261"/>
            <ac:picMk id="35" creationId="{162D4572-9A7D-4F5C-8592-71CEDD98A2E7}"/>
          </ac:picMkLst>
        </pc:picChg>
      </pc:sldChg>
      <pc:sldChg chg="new del">
        <pc:chgData name="Karin" userId="bb03972ebf2a2bf0" providerId="LiveId" clId="{BAADC75E-A5D5-48AB-AA4B-AB603E6A126F}" dt="2023-06-22T12:53:25.525" v="273" actId="47"/>
        <pc:sldMkLst>
          <pc:docMk/>
          <pc:sldMk cId="2256452674" sldId="262"/>
        </pc:sldMkLst>
      </pc:sldChg>
      <pc:sldChg chg="addSp delSp modSp add del mod">
        <pc:chgData name="Karin" userId="bb03972ebf2a2bf0" providerId="LiveId" clId="{BAADC75E-A5D5-48AB-AA4B-AB603E6A126F}" dt="2023-06-22T13:30:14.959" v="396" actId="47"/>
        <pc:sldMkLst>
          <pc:docMk/>
          <pc:sldMk cId="2730849310" sldId="262"/>
        </pc:sldMkLst>
        <pc:spChg chg="mod">
          <ac:chgData name="Karin" userId="bb03972ebf2a2bf0" providerId="LiveId" clId="{BAADC75E-A5D5-48AB-AA4B-AB603E6A126F}" dt="2023-06-22T13:16:42.116" v="354" actId="2711"/>
          <ac:spMkLst>
            <pc:docMk/>
            <pc:sldMk cId="2730849310" sldId="262"/>
            <ac:spMk id="2" creationId="{147C68C8-2735-85B8-28E6-3061670648D8}"/>
          </ac:spMkLst>
        </pc:spChg>
        <pc:spChg chg="mod">
          <ac:chgData name="Karin" userId="bb03972ebf2a2bf0" providerId="LiveId" clId="{BAADC75E-A5D5-48AB-AA4B-AB603E6A126F}" dt="2023-06-22T13:20:23.441" v="356" actId="2711"/>
          <ac:spMkLst>
            <pc:docMk/>
            <pc:sldMk cId="2730849310" sldId="262"/>
            <ac:spMk id="3" creationId="{80433860-22A2-D39F-8D9D-4E16CEE1ED04}"/>
          </ac:spMkLst>
        </pc:spChg>
        <pc:picChg chg="add mod">
          <ac:chgData name="Karin" userId="bb03972ebf2a2bf0" providerId="LiveId" clId="{BAADC75E-A5D5-48AB-AA4B-AB603E6A126F}" dt="2023-06-22T13:16:30.512" v="353" actId="14100"/>
          <ac:picMkLst>
            <pc:docMk/>
            <pc:sldMk cId="2730849310" sldId="262"/>
            <ac:picMk id="4" creationId="{C119D391-ADB6-B5AA-948F-18CC8DE6ECB9}"/>
          </ac:picMkLst>
        </pc:picChg>
        <pc:picChg chg="add del mod">
          <ac:chgData name="Karin" userId="bb03972ebf2a2bf0" providerId="LiveId" clId="{BAADC75E-A5D5-48AB-AA4B-AB603E6A126F}" dt="2023-06-22T12:56:31.411" v="284" actId="478"/>
          <ac:picMkLst>
            <pc:docMk/>
            <pc:sldMk cId="2730849310" sldId="262"/>
            <ac:picMk id="6" creationId="{5EB6A5AF-AC7A-CE0F-F6FB-9B1F90D222AE}"/>
          </ac:picMkLst>
        </pc:picChg>
        <pc:picChg chg="add mod">
          <ac:chgData name="Karin" userId="bb03972ebf2a2bf0" providerId="LiveId" clId="{BAADC75E-A5D5-48AB-AA4B-AB603E6A126F}" dt="2023-06-22T13:21:34.353" v="357" actId="1076"/>
          <ac:picMkLst>
            <pc:docMk/>
            <pc:sldMk cId="2730849310" sldId="262"/>
            <ac:picMk id="8" creationId="{3E7BFDCF-28D4-2744-E0F8-5A155E7F2273}"/>
          </ac:picMkLst>
        </pc:picChg>
        <pc:picChg chg="add del mod">
          <ac:chgData name="Karin" userId="bb03972ebf2a2bf0" providerId="LiveId" clId="{BAADC75E-A5D5-48AB-AA4B-AB603E6A126F}" dt="2023-06-22T13:04:22.433" v="298" actId="478"/>
          <ac:picMkLst>
            <pc:docMk/>
            <pc:sldMk cId="2730849310" sldId="262"/>
            <ac:picMk id="10" creationId="{D2343583-9DE8-F73C-64B7-130F4FF01963}"/>
          </ac:picMkLst>
        </pc:picChg>
        <pc:picChg chg="mod ord">
          <ac:chgData name="Karin" userId="bb03972ebf2a2bf0" providerId="LiveId" clId="{BAADC75E-A5D5-48AB-AA4B-AB603E6A126F}" dt="2023-06-22T13:11:31.001" v="334" actId="1076"/>
          <ac:picMkLst>
            <pc:docMk/>
            <pc:sldMk cId="2730849310" sldId="262"/>
            <ac:picMk id="11" creationId="{BCED41F0-0671-06C3-89DB-4B9251B05F87}"/>
          </ac:picMkLst>
        </pc:picChg>
        <pc:picChg chg="del">
          <ac:chgData name="Karin" userId="bb03972ebf2a2bf0" providerId="LiveId" clId="{BAADC75E-A5D5-48AB-AA4B-AB603E6A126F}" dt="2023-06-22T12:57:48.928" v="290" actId="478"/>
          <ac:picMkLst>
            <pc:docMk/>
            <pc:sldMk cId="2730849310" sldId="262"/>
            <ac:picMk id="25" creationId="{642AAECF-2A79-9FDD-97B2-ED6B83A59400}"/>
          </ac:picMkLst>
        </pc:picChg>
        <pc:picChg chg="del">
          <ac:chgData name="Karin" userId="bb03972ebf2a2bf0" providerId="LiveId" clId="{BAADC75E-A5D5-48AB-AA4B-AB603E6A126F}" dt="2023-06-22T12:53:50.911" v="275" actId="478"/>
          <ac:picMkLst>
            <pc:docMk/>
            <pc:sldMk cId="2730849310" sldId="262"/>
            <ac:picMk id="26" creationId="{3FEE1980-66C1-EE2A-3190-15C9D80CB717}"/>
          </ac:picMkLst>
        </pc:picChg>
      </pc:sldChg>
      <pc:sldChg chg="addSp delSp modSp add mod">
        <pc:chgData name="Karin" userId="bb03972ebf2a2bf0" providerId="LiveId" clId="{BAADC75E-A5D5-48AB-AA4B-AB603E6A126F}" dt="2023-06-29T16:20:48.438" v="1146" actId="164"/>
        <pc:sldMkLst>
          <pc:docMk/>
          <pc:sldMk cId="1754429837" sldId="263"/>
        </pc:sldMkLst>
        <pc:spChg chg="ord">
          <ac:chgData name="Karin" userId="bb03972ebf2a2bf0" providerId="LiveId" clId="{BAADC75E-A5D5-48AB-AA4B-AB603E6A126F}" dt="2023-06-29T16:17:25.277" v="1142" actId="166"/>
          <ac:spMkLst>
            <pc:docMk/>
            <pc:sldMk cId="1754429837" sldId="263"/>
            <ac:spMk id="2" creationId="{147C68C8-2735-85B8-28E6-3061670648D8}"/>
          </ac:spMkLst>
        </pc:spChg>
        <pc:spChg chg="ord">
          <ac:chgData name="Karin" userId="bb03972ebf2a2bf0" providerId="LiveId" clId="{BAADC75E-A5D5-48AB-AA4B-AB603E6A126F}" dt="2023-06-29T16:17:32.979" v="1143" actId="166"/>
          <ac:spMkLst>
            <pc:docMk/>
            <pc:sldMk cId="1754429837" sldId="263"/>
            <ac:spMk id="3" creationId="{80433860-22A2-D39F-8D9D-4E16CEE1ED04}"/>
          </ac:spMkLst>
        </pc:spChg>
        <pc:spChg chg="add">
          <ac:chgData name="Karin" userId="bb03972ebf2a2bf0" providerId="LiveId" clId="{BAADC75E-A5D5-48AB-AA4B-AB603E6A126F}" dt="2023-06-29T16:15:17.357" v="1122"/>
          <ac:spMkLst>
            <pc:docMk/>
            <pc:sldMk cId="1754429837" sldId="263"/>
            <ac:spMk id="5" creationId="{5022F2C4-B73C-CDB0-D308-F4847F4C439B}"/>
          </ac:spMkLst>
        </pc:spChg>
        <pc:spChg chg="add mod">
          <ac:chgData name="Karin" userId="bb03972ebf2a2bf0" providerId="LiveId" clId="{BAADC75E-A5D5-48AB-AA4B-AB603E6A126F}" dt="2023-06-29T16:20:48.438" v="1146" actId="164"/>
          <ac:spMkLst>
            <pc:docMk/>
            <pc:sldMk cId="1754429837" sldId="263"/>
            <ac:spMk id="6" creationId="{79C61C08-FD56-3794-94D3-A82A49209F04}"/>
          </ac:spMkLst>
        </pc:spChg>
        <pc:grpChg chg="add mod">
          <ac:chgData name="Karin" userId="bb03972ebf2a2bf0" providerId="LiveId" clId="{BAADC75E-A5D5-48AB-AA4B-AB603E6A126F}" dt="2023-06-29T16:20:48.438" v="1146" actId="164"/>
          <ac:grpSpMkLst>
            <pc:docMk/>
            <pc:sldMk cId="1754429837" sldId="263"/>
            <ac:grpSpMk id="7" creationId="{BDBAFDFA-F50D-449C-62DA-9EADE5B60AB2}"/>
          </ac:grpSpMkLst>
        </pc:grpChg>
        <pc:picChg chg="add mod ord">
          <ac:chgData name="Karin" userId="bb03972ebf2a2bf0" providerId="LiveId" clId="{BAADC75E-A5D5-48AB-AA4B-AB603E6A126F}" dt="2023-06-29T16:17:16.274" v="1141" actId="167"/>
          <ac:picMkLst>
            <pc:docMk/>
            <pc:sldMk cId="1754429837" sldId="263"/>
            <ac:picMk id="4" creationId="{B6A05DC6-99F3-713D-1DEC-F430EB6D885E}"/>
          </ac:picMkLst>
        </pc:picChg>
        <pc:picChg chg="add del mod">
          <ac:chgData name="Karin" userId="bb03972ebf2a2bf0" providerId="LiveId" clId="{BAADC75E-A5D5-48AB-AA4B-AB603E6A126F}" dt="2023-06-29T16:15:39.764" v="1126" actId="478"/>
          <ac:picMkLst>
            <pc:docMk/>
            <pc:sldMk cId="1754429837" sldId="263"/>
            <ac:picMk id="13" creationId="{F7CB52AA-3F81-7AF8-DF93-8CB95B2AE942}"/>
          </ac:picMkLst>
        </pc:picChg>
        <pc:picChg chg="del">
          <ac:chgData name="Karin" userId="bb03972ebf2a2bf0" providerId="LiveId" clId="{BAADC75E-A5D5-48AB-AA4B-AB603E6A126F}" dt="2023-06-22T13:12:06.717" v="336" actId="478"/>
          <ac:picMkLst>
            <pc:docMk/>
            <pc:sldMk cId="1754429837" sldId="263"/>
            <ac:picMk id="25" creationId="{642AAECF-2A79-9FDD-97B2-ED6B83A59400}"/>
          </ac:picMkLst>
        </pc:picChg>
        <pc:picChg chg="add mod">
          <ac:chgData name="Karin" userId="bb03972ebf2a2bf0" providerId="LiveId" clId="{BAADC75E-A5D5-48AB-AA4B-AB603E6A126F}" dt="2023-06-29T16:20:48.438" v="1146" actId="164"/>
          <ac:picMkLst>
            <pc:docMk/>
            <pc:sldMk cId="1754429837" sldId="263"/>
            <ac:picMk id="2049" creationId="{164CEFCC-61EB-92BB-6369-DB299F19380B}"/>
          </ac:picMkLst>
        </pc:picChg>
      </pc:sldChg>
      <pc:sldChg chg="modSp add del mod">
        <pc:chgData name="Karin" userId="bb03972ebf2a2bf0" providerId="LiveId" clId="{BAADC75E-A5D5-48AB-AA4B-AB603E6A126F}" dt="2023-06-27T13:42:36.755" v="1105" actId="47"/>
        <pc:sldMkLst>
          <pc:docMk/>
          <pc:sldMk cId="2129363723" sldId="264"/>
        </pc:sldMkLst>
        <pc:spChg chg="mod">
          <ac:chgData name="Karin" userId="bb03972ebf2a2bf0" providerId="LiveId" clId="{BAADC75E-A5D5-48AB-AA4B-AB603E6A126F}" dt="2023-06-22T13:49:55.905" v="664" actId="255"/>
          <ac:spMkLst>
            <pc:docMk/>
            <pc:sldMk cId="2129363723" sldId="264"/>
            <ac:spMk id="2" creationId="{147C68C8-2735-85B8-28E6-3061670648D8}"/>
          </ac:spMkLst>
        </pc:spChg>
        <pc:spChg chg="mod">
          <ac:chgData name="Karin" userId="bb03972ebf2a2bf0" providerId="LiveId" clId="{BAADC75E-A5D5-48AB-AA4B-AB603E6A126F}" dt="2023-06-22T13:50:38.936" v="675" actId="20577"/>
          <ac:spMkLst>
            <pc:docMk/>
            <pc:sldMk cId="2129363723" sldId="264"/>
            <ac:spMk id="3" creationId="{80433860-22A2-D39F-8D9D-4E16CEE1ED04}"/>
          </ac:spMkLst>
        </pc:spChg>
        <pc:spChg chg="mod">
          <ac:chgData name="Karin" userId="bb03972ebf2a2bf0" providerId="LiveId" clId="{BAADC75E-A5D5-48AB-AA4B-AB603E6A126F}" dt="2023-06-22T13:49:56.784" v="665" actId="1076"/>
          <ac:spMkLst>
            <pc:docMk/>
            <pc:sldMk cId="2129363723" sldId="264"/>
            <ac:spMk id="18" creationId="{6A51FBA4-71F3-CBFF-FCFE-2A5351B4EC9D}"/>
          </ac:spMkLst>
        </pc:spChg>
      </pc:sldChg>
      <pc:sldChg chg="addSp delSp modSp add mod setBg delDesignElem">
        <pc:chgData name="Karin" userId="bb03972ebf2a2bf0" providerId="LiveId" clId="{BAADC75E-A5D5-48AB-AA4B-AB603E6A126F}" dt="2023-06-29T17:30:52.801" v="1658" actId="20577"/>
        <pc:sldMkLst>
          <pc:docMk/>
          <pc:sldMk cId="55860883" sldId="265"/>
        </pc:sldMkLst>
        <pc:spChg chg="mod">
          <ac:chgData name="Karin" userId="bb03972ebf2a2bf0" providerId="LiveId" clId="{BAADC75E-A5D5-48AB-AA4B-AB603E6A126F}" dt="2023-06-29T17:09:56.182" v="1590" actId="1076"/>
          <ac:spMkLst>
            <pc:docMk/>
            <pc:sldMk cId="55860883" sldId="265"/>
            <ac:spMk id="2" creationId="{147C68C8-2735-85B8-28E6-3061670648D8}"/>
          </ac:spMkLst>
        </pc:spChg>
        <pc:spChg chg="mod">
          <ac:chgData name="Karin" userId="bb03972ebf2a2bf0" providerId="LiveId" clId="{BAADC75E-A5D5-48AB-AA4B-AB603E6A126F}" dt="2023-06-27T13:33:15.223" v="967" actId="20577"/>
          <ac:spMkLst>
            <pc:docMk/>
            <pc:sldMk cId="55860883" sldId="265"/>
            <ac:spMk id="3" creationId="{80433860-22A2-D39F-8D9D-4E16CEE1ED04}"/>
          </ac:spMkLst>
        </pc:spChg>
        <pc:spChg chg="mod">
          <ac:chgData name="Karin" userId="bb03972ebf2a2bf0" providerId="LiveId" clId="{BAADC75E-A5D5-48AB-AA4B-AB603E6A126F}" dt="2023-06-29T16:21:27.184" v="1152"/>
          <ac:spMkLst>
            <pc:docMk/>
            <pc:sldMk cId="55860883" sldId="265"/>
            <ac:spMk id="6" creationId="{2970EFD8-BFF2-0040-3441-59459BBEBD75}"/>
          </ac:spMkLst>
        </pc:spChg>
        <pc:spChg chg="mod">
          <ac:chgData name="Karin" userId="bb03972ebf2a2bf0" providerId="LiveId" clId="{BAADC75E-A5D5-48AB-AA4B-AB603E6A126F}" dt="2023-06-29T17:30:52.801" v="1658" actId="20577"/>
          <ac:spMkLst>
            <pc:docMk/>
            <pc:sldMk cId="55860883" sldId="265"/>
            <ac:spMk id="17" creationId="{9896352D-EF8F-53DF-D7FC-3E876E93561F}"/>
          </ac:spMkLst>
        </pc:spChg>
        <pc:spChg chg="del">
          <ac:chgData name="Karin" userId="bb03972ebf2a2bf0" providerId="LiveId" clId="{BAADC75E-A5D5-48AB-AA4B-AB603E6A126F}" dt="2023-06-27T13:33:42.039" v="974" actId="478"/>
          <ac:spMkLst>
            <pc:docMk/>
            <pc:sldMk cId="55860883" sldId="265"/>
            <ac:spMk id="18" creationId="{6A51FBA4-71F3-CBFF-FCFE-2A5351B4EC9D}"/>
          </ac:spMkLst>
        </pc:spChg>
        <pc:spChg chg="del">
          <ac:chgData name="Karin" userId="bb03972ebf2a2bf0" providerId="LiveId" clId="{BAADC75E-A5D5-48AB-AA4B-AB603E6A126F}" dt="2023-06-22T14:01:48.114" v="681"/>
          <ac:spMkLst>
            <pc:docMk/>
            <pc:sldMk cId="55860883" sldId="265"/>
            <ac:spMk id="31" creationId="{4FF67069-F593-46DA-9C27-B6A20473CFE5}"/>
          </ac:spMkLst>
        </pc:spChg>
        <pc:spChg chg="del">
          <ac:chgData name="Karin" userId="bb03972ebf2a2bf0" providerId="LiveId" clId="{BAADC75E-A5D5-48AB-AA4B-AB603E6A126F}" dt="2023-06-22T14:01:48.114" v="681"/>
          <ac:spMkLst>
            <pc:docMk/>
            <pc:sldMk cId="55860883" sldId="265"/>
            <ac:spMk id="33" creationId="{72CAE5C1-9A13-4174-B170-9D66BE7B9EAA}"/>
          </ac:spMkLst>
        </pc:spChg>
        <pc:spChg chg="del">
          <ac:chgData name="Karin" userId="bb03972ebf2a2bf0" providerId="LiveId" clId="{BAADC75E-A5D5-48AB-AA4B-AB603E6A126F}" dt="2023-06-22T14:01:48.114" v="681"/>
          <ac:spMkLst>
            <pc:docMk/>
            <pc:sldMk cId="55860883" sldId="265"/>
            <ac:spMk id="37" creationId="{3852AA7B-18D0-4DE7-9364-A11ECCD8AF33}"/>
          </ac:spMkLst>
        </pc:spChg>
        <pc:grpChg chg="add mod">
          <ac:chgData name="Karin" userId="bb03972ebf2a2bf0" providerId="LiveId" clId="{BAADC75E-A5D5-48AB-AA4B-AB603E6A126F}" dt="2023-06-29T16:21:27.184" v="1152"/>
          <ac:grpSpMkLst>
            <pc:docMk/>
            <pc:sldMk cId="55860883" sldId="265"/>
            <ac:grpSpMk id="4" creationId="{D22B7B58-79FC-FD00-46AB-8A22B9EC768A}"/>
          </ac:grpSpMkLst>
        </pc:grpChg>
        <pc:picChg chg="mod">
          <ac:chgData name="Karin" userId="bb03972ebf2a2bf0" providerId="LiveId" clId="{BAADC75E-A5D5-48AB-AA4B-AB603E6A126F}" dt="2023-06-29T16:21:27.184" v="1152"/>
          <ac:picMkLst>
            <pc:docMk/>
            <pc:sldMk cId="55860883" sldId="265"/>
            <ac:picMk id="5" creationId="{F4E93AB4-D557-C65C-4D92-4DF561A02213}"/>
          </ac:picMkLst>
        </pc:picChg>
        <pc:picChg chg="del">
          <ac:chgData name="Karin" userId="bb03972ebf2a2bf0" providerId="LiveId" clId="{BAADC75E-A5D5-48AB-AA4B-AB603E6A126F}" dt="2023-06-29T16:21:25.729" v="1151" actId="478"/>
          <ac:picMkLst>
            <pc:docMk/>
            <pc:sldMk cId="55860883" sldId="265"/>
            <ac:picMk id="13" creationId="{F7CB52AA-3F81-7AF8-DF93-8CB95B2AE942}"/>
          </ac:picMkLst>
        </pc:picChg>
        <pc:picChg chg="del">
          <ac:chgData name="Karin" userId="bb03972ebf2a2bf0" providerId="LiveId" clId="{BAADC75E-A5D5-48AB-AA4B-AB603E6A126F}" dt="2023-06-22T14:01:48.114" v="681"/>
          <ac:picMkLst>
            <pc:docMk/>
            <pc:sldMk cId="55860883" sldId="265"/>
            <ac:picMk id="35" creationId="{162D4572-9A7D-4F5C-8592-71CEDD98A2E7}"/>
          </ac:picMkLst>
        </pc:picChg>
        <pc:cxnChg chg="mod">
          <ac:chgData name="Karin" userId="bb03972ebf2a2bf0" providerId="LiveId" clId="{BAADC75E-A5D5-48AB-AA4B-AB603E6A126F}" dt="2023-06-29T17:10:01.797" v="1591" actId="1076"/>
          <ac:cxnSpMkLst>
            <pc:docMk/>
            <pc:sldMk cId="55860883" sldId="265"/>
            <ac:cxnSpMk id="14" creationId="{08E4EFE3-7876-E227-E6A3-2DCF7EFEFD2D}"/>
          </ac:cxnSpMkLst>
        </pc:cxnChg>
      </pc:sldChg>
      <pc:sldChg chg="addSp delSp modSp add mod">
        <pc:chgData name="Karin" userId="bb03972ebf2a2bf0" providerId="LiveId" clId="{BAADC75E-A5D5-48AB-AA4B-AB603E6A126F}" dt="2023-06-29T17:34:12.512" v="1676" actId="20577"/>
        <pc:sldMkLst>
          <pc:docMk/>
          <pc:sldMk cId="2728863323" sldId="266"/>
        </pc:sldMkLst>
        <pc:spChg chg="del mod">
          <ac:chgData name="Karin" userId="bb03972ebf2a2bf0" providerId="LiveId" clId="{BAADC75E-A5D5-48AB-AA4B-AB603E6A126F}" dt="2023-06-29T17:07:02.022" v="1553" actId="478"/>
          <ac:spMkLst>
            <pc:docMk/>
            <pc:sldMk cId="2728863323" sldId="266"/>
            <ac:spMk id="2" creationId="{147C68C8-2735-85B8-28E6-3061670648D8}"/>
          </ac:spMkLst>
        </pc:spChg>
        <pc:spChg chg="mod">
          <ac:chgData name="Karin" userId="bb03972ebf2a2bf0" providerId="LiveId" clId="{BAADC75E-A5D5-48AB-AA4B-AB603E6A126F}" dt="2023-06-22T14:17:04.977" v="813" actId="255"/>
          <ac:spMkLst>
            <pc:docMk/>
            <pc:sldMk cId="2728863323" sldId="266"/>
            <ac:spMk id="3" creationId="{80433860-22A2-D39F-8D9D-4E16CEE1ED04}"/>
          </ac:spMkLst>
        </pc:spChg>
        <pc:spChg chg="mod">
          <ac:chgData name="Karin" userId="bb03972ebf2a2bf0" providerId="LiveId" clId="{BAADC75E-A5D5-48AB-AA4B-AB603E6A126F}" dt="2023-06-29T16:21:11.789" v="1148"/>
          <ac:spMkLst>
            <pc:docMk/>
            <pc:sldMk cId="2728863323" sldId="266"/>
            <ac:spMk id="6" creationId="{AF1EA20C-75DF-CCCC-20FD-D7E6595233CF}"/>
          </ac:spMkLst>
        </pc:spChg>
        <pc:spChg chg="add del mod">
          <ac:chgData name="Karin" userId="bb03972ebf2a2bf0" providerId="LiveId" clId="{BAADC75E-A5D5-48AB-AA4B-AB603E6A126F}" dt="2023-06-29T17:07:28.711" v="1562" actId="478"/>
          <ac:spMkLst>
            <pc:docMk/>
            <pc:sldMk cId="2728863323" sldId="266"/>
            <ac:spMk id="8" creationId="{3774B387-21B5-8B58-65DE-A0D25E370A71}"/>
          </ac:spMkLst>
        </pc:spChg>
        <pc:spChg chg="add mod">
          <ac:chgData name="Karin" userId="bb03972ebf2a2bf0" providerId="LiveId" clId="{BAADC75E-A5D5-48AB-AA4B-AB603E6A126F}" dt="2023-06-29T17:34:12.512" v="1676" actId="20577"/>
          <ac:spMkLst>
            <pc:docMk/>
            <pc:sldMk cId="2728863323" sldId="266"/>
            <ac:spMk id="9" creationId="{3F2D1D7D-765A-3090-80A1-1E9DA68619CE}"/>
          </ac:spMkLst>
        </pc:spChg>
        <pc:spChg chg="mod">
          <ac:chgData name="Karin" userId="bb03972ebf2a2bf0" providerId="LiveId" clId="{BAADC75E-A5D5-48AB-AA4B-AB603E6A126F}" dt="2023-06-22T14:21:06.870" v="892" actId="1076"/>
          <ac:spMkLst>
            <pc:docMk/>
            <pc:sldMk cId="2728863323" sldId="266"/>
            <ac:spMk id="17" creationId="{9896352D-EF8F-53DF-D7FC-3E876E93561F}"/>
          </ac:spMkLst>
        </pc:spChg>
        <pc:spChg chg="del">
          <ac:chgData name="Karin" userId="bb03972ebf2a2bf0" providerId="LiveId" clId="{BAADC75E-A5D5-48AB-AA4B-AB603E6A126F}" dt="2023-06-22T14:15:23.505" v="797" actId="478"/>
          <ac:spMkLst>
            <pc:docMk/>
            <pc:sldMk cId="2728863323" sldId="266"/>
            <ac:spMk id="18" creationId="{6A51FBA4-71F3-CBFF-FCFE-2A5351B4EC9D}"/>
          </ac:spMkLst>
        </pc:spChg>
        <pc:grpChg chg="add mod">
          <ac:chgData name="Karin" userId="bb03972ebf2a2bf0" providerId="LiveId" clId="{BAADC75E-A5D5-48AB-AA4B-AB603E6A126F}" dt="2023-06-29T16:21:11.789" v="1148"/>
          <ac:grpSpMkLst>
            <pc:docMk/>
            <pc:sldMk cId="2728863323" sldId="266"/>
            <ac:grpSpMk id="4" creationId="{9F416AD8-1844-E50D-4A02-79ACE5EF7372}"/>
          </ac:grpSpMkLst>
        </pc:grpChg>
        <pc:picChg chg="mod">
          <ac:chgData name="Karin" userId="bb03972ebf2a2bf0" providerId="LiveId" clId="{BAADC75E-A5D5-48AB-AA4B-AB603E6A126F}" dt="2023-06-29T16:21:11.789" v="1148"/>
          <ac:picMkLst>
            <pc:docMk/>
            <pc:sldMk cId="2728863323" sldId="266"/>
            <ac:picMk id="5" creationId="{909EBB8A-D659-DCE6-024D-0D88E3B27796}"/>
          </ac:picMkLst>
        </pc:picChg>
        <pc:picChg chg="del">
          <ac:chgData name="Karin" userId="bb03972ebf2a2bf0" providerId="LiveId" clId="{BAADC75E-A5D5-48AB-AA4B-AB603E6A126F}" dt="2023-06-29T16:21:10.903" v="1147" actId="478"/>
          <ac:picMkLst>
            <pc:docMk/>
            <pc:sldMk cId="2728863323" sldId="266"/>
            <ac:picMk id="13" creationId="{F7CB52AA-3F81-7AF8-DF93-8CB95B2AE942}"/>
          </ac:picMkLst>
        </pc:picChg>
        <pc:cxnChg chg="add mod">
          <ac:chgData name="Karin" userId="bb03972ebf2a2bf0" providerId="LiveId" clId="{BAADC75E-A5D5-48AB-AA4B-AB603E6A126F}" dt="2023-06-29T17:07:08.921" v="1555"/>
          <ac:cxnSpMkLst>
            <pc:docMk/>
            <pc:sldMk cId="2728863323" sldId="266"/>
            <ac:cxnSpMk id="10" creationId="{688C8822-8B8A-B9DB-D25E-DEC99717273E}"/>
          </ac:cxnSpMkLst>
        </pc:cxnChg>
        <pc:cxnChg chg="del mod">
          <ac:chgData name="Karin" userId="bb03972ebf2a2bf0" providerId="LiveId" clId="{BAADC75E-A5D5-48AB-AA4B-AB603E6A126F}" dt="2023-06-29T17:07:04.826" v="1554" actId="478"/>
          <ac:cxnSpMkLst>
            <pc:docMk/>
            <pc:sldMk cId="2728863323" sldId="266"/>
            <ac:cxnSpMk id="14" creationId="{08E4EFE3-7876-E227-E6A3-2DCF7EFEFD2D}"/>
          </ac:cxnSpMkLst>
        </pc:cxnChg>
      </pc:sldChg>
      <pc:sldChg chg="addSp delSp modSp add mod ord">
        <pc:chgData name="Karin" userId="bb03972ebf2a2bf0" providerId="LiveId" clId="{BAADC75E-A5D5-48AB-AA4B-AB603E6A126F}" dt="2023-06-29T17:10:19.421" v="1593" actId="1076"/>
        <pc:sldMkLst>
          <pc:docMk/>
          <pc:sldMk cId="3388658666" sldId="267"/>
        </pc:sldMkLst>
        <pc:spChg chg="mod">
          <ac:chgData name="Karin" userId="bb03972ebf2a2bf0" providerId="LiveId" clId="{BAADC75E-A5D5-48AB-AA4B-AB603E6A126F}" dt="2023-06-29T17:10:14.782" v="1592" actId="1076"/>
          <ac:spMkLst>
            <pc:docMk/>
            <pc:sldMk cId="3388658666" sldId="267"/>
            <ac:spMk id="2" creationId="{147C68C8-2735-85B8-28E6-3061670648D8}"/>
          </ac:spMkLst>
        </pc:spChg>
        <pc:spChg chg="mod">
          <ac:chgData name="Karin" userId="bb03972ebf2a2bf0" providerId="LiveId" clId="{BAADC75E-A5D5-48AB-AA4B-AB603E6A126F}" dt="2023-06-29T16:21:39.771" v="1156"/>
          <ac:spMkLst>
            <pc:docMk/>
            <pc:sldMk cId="3388658666" sldId="267"/>
            <ac:spMk id="6" creationId="{B125CE93-0C6D-D638-C20B-5104078D0C01}"/>
          </ac:spMkLst>
        </pc:spChg>
        <pc:grpChg chg="add mod">
          <ac:chgData name="Karin" userId="bb03972ebf2a2bf0" providerId="LiveId" clId="{BAADC75E-A5D5-48AB-AA4B-AB603E6A126F}" dt="2023-06-29T16:21:39.771" v="1156"/>
          <ac:grpSpMkLst>
            <pc:docMk/>
            <pc:sldMk cId="3388658666" sldId="267"/>
            <ac:grpSpMk id="4" creationId="{F7087FED-E5C5-0A4A-66B7-B2C1962A4081}"/>
          </ac:grpSpMkLst>
        </pc:grpChg>
        <pc:picChg chg="mod">
          <ac:chgData name="Karin" userId="bb03972ebf2a2bf0" providerId="LiveId" clId="{BAADC75E-A5D5-48AB-AA4B-AB603E6A126F}" dt="2023-06-29T16:21:39.771" v="1156"/>
          <ac:picMkLst>
            <pc:docMk/>
            <pc:sldMk cId="3388658666" sldId="267"/>
            <ac:picMk id="5" creationId="{6BE3B030-7143-6E0E-867F-1BDCDBC49586}"/>
          </ac:picMkLst>
        </pc:picChg>
        <pc:picChg chg="del">
          <ac:chgData name="Karin" userId="bb03972ebf2a2bf0" providerId="LiveId" clId="{BAADC75E-A5D5-48AB-AA4B-AB603E6A126F}" dt="2023-06-29T16:21:39.173" v="1155" actId="478"/>
          <ac:picMkLst>
            <pc:docMk/>
            <pc:sldMk cId="3388658666" sldId="267"/>
            <ac:picMk id="13" creationId="{F7CB52AA-3F81-7AF8-DF93-8CB95B2AE942}"/>
          </ac:picMkLst>
        </pc:picChg>
        <pc:cxnChg chg="mod">
          <ac:chgData name="Karin" userId="bb03972ebf2a2bf0" providerId="LiveId" clId="{BAADC75E-A5D5-48AB-AA4B-AB603E6A126F}" dt="2023-06-29T17:10:19.421" v="1593" actId="1076"/>
          <ac:cxnSpMkLst>
            <pc:docMk/>
            <pc:sldMk cId="3388658666" sldId="267"/>
            <ac:cxnSpMk id="14" creationId="{08E4EFE3-7876-E227-E6A3-2DCF7EFEFD2D}"/>
          </ac:cxnSpMkLst>
        </pc:cxnChg>
      </pc:sldChg>
      <pc:sldChg chg="addSp delSp modSp add mod ord">
        <pc:chgData name="Karin" userId="bb03972ebf2a2bf0" providerId="LiveId" clId="{BAADC75E-A5D5-48AB-AA4B-AB603E6A126F}" dt="2023-06-29T19:33:03.843" v="1781" actId="20577"/>
        <pc:sldMkLst>
          <pc:docMk/>
          <pc:sldMk cId="4004857315" sldId="268"/>
        </pc:sldMkLst>
        <pc:spChg chg="mod">
          <ac:chgData name="Karin" userId="bb03972ebf2a2bf0" providerId="LiveId" clId="{BAADC75E-A5D5-48AB-AA4B-AB603E6A126F}" dt="2023-06-29T19:31:49.256" v="1779" actId="790"/>
          <ac:spMkLst>
            <pc:docMk/>
            <pc:sldMk cId="4004857315" sldId="268"/>
            <ac:spMk id="4" creationId="{465CA490-62F6-2EE3-7875-C415203E3144}"/>
          </ac:spMkLst>
        </pc:spChg>
        <pc:spChg chg="mod">
          <ac:chgData name="Karin" userId="bb03972ebf2a2bf0" providerId="LiveId" clId="{BAADC75E-A5D5-48AB-AA4B-AB603E6A126F}" dt="2023-06-29T16:21:32.366" v="1154"/>
          <ac:spMkLst>
            <pc:docMk/>
            <pc:sldMk cId="4004857315" sldId="268"/>
            <ac:spMk id="6" creationId="{A1043259-BEF3-F454-78BA-82B7A5C35042}"/>
          </ac:spMkLst>
        </pc:spChg>
        <pc:spChg chg="mod">
          <ac:chgData name="Karin" userId="bb03972ebf2a2bf0" providerId="LiveId" clId="{BAADC75E-A5D5-48AB-AA4B-AB603E6A126F}" dt="2023-06-29T19:33:03.843" v="1781" actId="20577"/>
          <ac:spMkLst>
            <pc:docMk/>
            <pc:sldMk cId="4004857315" sldId="268"/>
            <ac:spMk id="18" creationId="{6A51FBA4-71F3-CBFF-FCFE-2A5351B4EC9D}"/>
          </ac:spMkLst>
        </pc:spChg>
        <pc:grpChg chg="add mod">
          <ac:chgData name="Karin" userId="bb03972ebf2a2bf0" providerId="LiveId" clId="{BAADC75E-A5D5-48AB-AA4B-AB603E6A126F}" dt="2023-06-29T16:21:32.366" v="1154"/>
          <ac:grpSpMkLst>
            <pc:docMk/>
            <pc:sldMk cId="4004857315" sldId="268"/>
            <ac:grpSpMk id="3" creationId="{E41BC475-6BD0-6380-25EA-F1E9FC4AABCF}"/>
          </ac:grpSpMkLst>
        </pc:grpChg>
        <pc:picChg chg="mod">
          <ac:chgData name="Karin" userId="bb03972ebf2a2bf0" providerId="LiveId" clId="{BAADC75E-A5D5-48AB-AA4B-AB603E6A126F}" dt="2023-06-29T16:21:32.366" v="1154"/>
          <ac:picMkLst>
            <pc:docMk/>
            <pc:sldMk cId="4004857315" sldId="268"/>
            <ac:picMk id="5" creationId="{9B732766-1A9F-43B3-3C92-2EFF3C8BC3F4}"/>
          </ac:picMkLst>
        </pc:picChg>
        <pc:picChg chg="del">
          <ac:chgData name="Karin" userId="bb03972ebf2a2bf0" providerId="LiveId" clId="{BAADC75E-A5D5-48AB-AA4B-AB603E6A126F}" dt="2023-06-29T16:21:31.577" v="1153" actId="478"/>
          <ac:picMkLst>
            <pc:docMk/>
            <pc:sldMk cId="4004857315" sldId="268"/>
            <ac:picMk id="13" creationId="{F7CB52AA-3F81-7AF8-DF93-8CB95B2AE942}"/>
          </ac:picMkLst>
        </pc:picChg>
      </pc:sldChg>
      <pc:sldChg chg="new del">
        <pc:chgData name="Karin" userId="bb03972ebf2a2bf0" providerId="LiveId" clId="{BAADC75E-A5D5-48AB-AA4B-AB603E6A126F}" dt="2023-06-29T16:21:53.522" v="1158" actId="47"/>
        <pc:sldMkLst>
          <pc:docMk/>
          <pc:sldMk cId="1318553445" sldId="269"/>
        </pc:sldMkLst>
      </pc:sldChg>
      <pc:sldChg chg="addSp delSp modSp add mod">
        <pc:chgData name="Karin" userId="bb03972ebf2a2bf0" providerId="LiveId" clId="{BAADC75E-A5D5-48AB-AA4B-AB603E6A126F}" dt="2023-06-29T19:46:05.502" v="1880" actId="1036"/>
        <pc:sldMkLst>
          <pc:docMk/>
          <pc:sldMk cId="3299603045" sldId="269"/>
        </pc:sldMkLst>
        <pc:spChg chg="mod">
          <ac:chgData name="Karin" userId="bb03972ebf2a2bf0" providerId="LiveId" clId="{BAADC75E-A5D5-48AB-AA4B-AB603E6A126F}" dt="2023-06-29T17:24:05.005" v="1630" actId="1076"/>
          <ac:spMkLst>
            <pc:docMk/>
            <pc:sldMk cId="3299603045" sldId="269"/>
            <ac:spMk id="2" creationId="{147C68C8-2735-85B8-28E6-3061670648D8}"/>
          </ac:spMkLst>
        </pc:spChg>
        <pc:spChg chg="mod">
          <ac:chgData name="Karin" userId="bb03972ebf2a2bf0" providerId="LiveId" clId="{BAADC75E-A5D5-48AB-AA4B-AB603E6A126F}" dt="2023-06-29T19:46:05.502" v="1880" actId="1036"/>
          <ac:spMkLst>
            <pc:docMk/>
            <pc:sldMk cId="3299603045" sldId="269"/>
            <ac:spMk id="3" creationId="{80433860-22A2-D39F-8D9D-4E16CEE1ED04}"/>
          </ac:spMkLst>
        </pc:spChg>
        <pc:spChg chg="add mod">
          <ac:chgData name="Karin" userId="bb03972ebf2a2bf0" providerId="LiveId" clId="{BAADC75E-A5D5-48AB-AA4B-AB603E6A126F}" dt="2023-06-29T19:45:46.694" v="1858" actId="1076"/>
          <ac:spMkLst>
            <pc:docMk/>
            <pc:sldMk cId="3299603045" sldId="269"/>
            <ac:spMk id="4" creationId="{FB5845E2-D6CE-CB09-548C-DAA368A82283}"/>
          </ac:spMkLst>
        </pc:spChg>
        <pc:spChg chg="mod topLvl">
          <ac:chgData name="Karin" userId="bb03972ebf2a2bf0" providerId="LiveId" clId="{BAADC75E-A5D5-48AB-AA4B-AB603E6A126F}" dt="2023-06-29T17:19:40.511" v="1606" actId="255"/>
          <ac:spMkLst>
            <pc:docMk/>
            <pc:sldMk cId="3299603045" sldId="269"/>
            <ac:spMk id="6" creationId="{B125CE93-0C6D-D638-C20B-5104078D0C01}"/>
          </ac:spMkLst>
        </pc:spChg>
        <pc:spChg chg="add mod">
          <ac:chgData name="Karin" userId="bb03972ebf2a2bf0" providerId="LiveId" clId="{BAADC75E-A5D5-48AB-AA4B-AB603E6A126F}" dt="2023-06-29T19:44:02.949" v="1843" actId="1076"/>
          <ac:spMkLst>
            <pc:docMk/>
            <pc:sldMk cId="3299603045" sldId="269"/>
            <ac:spMk id="7" creationId="{F418FB35-8B7D-934E-AD36-8451E6D5482B}"/>
          </ac:spMkLst>
        </pc:spChg>
        <pc:spChg chg="add mod ord">
          <ac:chgData name="Karin" userId="bb03972ebf2a2bf0" providerId="LiveId" clId="{BAADC75E-A5D5-48AB-AA4B-AB603E6A126F}" dt="2023-06-29T16:39:55.089" v="1198" actId="167"/>
          <ac:spMkLst>
            <pc:docMk/>
            <pc:sldMk cId="3299603045" sldId="269"/>
            <ac:spMk id="8" creationId="{B9EC9C88-2DD2-3621-F029-CB2FD5A352CF}"/>
          </ac:spMkLst>
        </pc:spChg>
        <pc:spChg chg="add mod">
          <ac:chgData name="Karin" userId="bb03972ebf2a2bf0" providerId="LiveId" clId="{BAADC75E-A5D5-48AB-AA4B-AB603E6A126F}" dt="2023-06-29T17:21:07.893" v="1609" actId="1076"/>
          <ac:spMkLst>
            <pc:docMk/>
            <pc:sldMk cId="3299603045" sldId="269"/>
            <ac:spMk id="11" creationId="{815CE525-E393-F39D-BB4E-02AA30D58DC3}"/>
          </ac:spMkLst>
        </pc:spChg>
        <pc:spChg chg="add del mod">
          <ac:chgData name="Karin" userId="bb03972ebf2a2bf0" providerId="LiveId" clId="{BAADC75E-A5D5-48AB-AA4B-AB603E6A126F}" dt="2023-06-29T17:23:29.771" v="1627" actId="478"/>
          <ac:spMkLst>
            <pc:docMk/>
            <pc:sldMk cId="3299603045" sldId="269"/>
            <ac:spMk id="12" creationId="{89D49D8F-3700-A84A-3EE0-B1C409600C07}"/>
          </ac:spMkLst>
        </pc:spChg>
        <pc:spChg chg="del mod">
          <ac:chgData name="Karin" userId="bb03972ebf2a2bf0" providerId="LiveId" clId="{BAADC75E-A5D5-48AB-AA4B-AB603E6A126F}" dt="2023-06-29T17:00:02.997" v="1460" actId="478"/>
          <ac:spMkLst>
            <pc:docMk/>
            <pc:sldMk cId="3299603045" sldId="269"/>
            <ac:spMk id="17" creationId="{9896352D-EF8F-53DF-D7FC-3E876E93561F}"/>
          </ac:spMkLst>
        </pc:spChg>
        <pc:grpChg chg="del mod">
          <ac:chgData name="Karin" userId="bb03972ebf2a2bf0" providerId="LiveId" clId="{BAADC75E-A5D5-48AB-AA4B-AB603E6A126F}" dt="2023-06-29T16:54:16.935" v="1392" actId="165"/>
          <ac:grpSpMkLst>
            <pc:docMk/>
            <pc:sldMk cId="3299603045" sldId="269"/>
            <ac:grpSpMk id="4" creationId="{F7087FED-E5C5-0A4A-66B7-B2C1962A4081}"/>
          </ac:grpSpMkLst>
        </pc:grpChg>
        <pc:picChg chg="mod topLvl">
          <ac:chgData name="Karin" userId="bb03972ebf2a2bf0" providerId="LiveId" clId="{BAADC75E-A5D5-48AB-AA4B-AB603E6A126F}" dt="2023-06-29T17:31:47.453" v="1661" actId="1076"/>
          <ac:picMkLst>
            <pc:docMk/>
            <pc:sldMk cId="3299603045" sldId="269"/>
            <ac:picMk id="5" creationId="{6BE3B030-7143-6E0E-867F-1BDCDBC49586}"/>
          </ac:picMkLst>
        </pc:picChg>
        <pc:picChg chg="add mod">
          <ac:chgData name="Karin" userId="bb03972ebf2a2bf0" providerId="LiveId" clId="{BAADC75E-A5D5-48AB-AA4B-AB603E6A126F}" dt="2023-06-29T19:45:54.421" v="1860" actId="1076"/>
          <ac:picMkLst>
            <pc:docMk/>
            <pc:sldMk cId="3299603045" sldId="269"/>
            <ac:picMk id="9" creationId="{086CA3D9-3F07-1A19-C8B8-5F5BF617129F}"/>
          </ac:picMkLst>
        </pc:picChg>
        <pc:picChg chg="add del mod">
          <ac:chgData name="Karin" userId="bb03972ebf2a2bf0" providerId="LiveId" clId="{BAADC75E-A5D5-48AB-AA4B-AB603E6A126F}" dt="2023-06-29T19:44:59.554" v="1850" actId="21"/>
          <ac:picMkLst>
            <pc:docMk/>
            <pc:sldMk cId="3299603045" sldId="269"/>
            <ac:picMk id="3073" creationId="{DCFAF52D-B0C8-23E9-8DDC-757954F39B5C}"/>
          </ac:picMkLst>
        </pc:picChg>
        <pc:cxnChg chg="mod">
          <ac:chgData name="Karin" userId="bb03972ebf2a2bf0" providerId="LiveId" clId="{BAADC75E-A5D5-48AB-AA4B-AB603E6A126F}" dt="2023-06-29T16:52:06.115" v="1373" actId="1076"/>
          <ac:cxnSpMkLst>
            <pc:docMk/>
            <pc:sldMk cId="3299603045" sldId="269"/>
            <ac:cxnSpMk id="14" creationId="{08E4EFE3-7876-E227-E6A3-2DCF7EFEFD2D}"/>
          </ac:cxnSpMkLst>
        </pc:cxnChg>
      </pc:sldChg>
      <pc:sldChg chg="addSp delSp modSp add del mod">
        <pc:chgData name="Karin" userId="bb03972ebf2a2bf0" providerId="LiveId" clId="{BAADC75E-A5D5-48AB-AA4B-AB603E6A126F}" dt="2023-06-29T12:32:11.808" v="1121" actId="47"/>
        <pc:sldMkLst>
          <pc:docMk/>
          <pc:sldMk cId="3886745027" sldId="269"/>
        </pc:sldMkLst>
        <pc:spChg chg="del">
          <ac:chgData name="Karin" userId="bb03972ebf2a2bf0" providerId="LiveId" clId="{BAADC75E-A5D5-48AB-AA4B-AB603E6A126F}" dt="2023-06-29T12:31:50.642" v="1120" actId="478"/>
          <ac:spMkLst>
            <pc:docMk/>
            <pc:sldMk cId="3886745027" sldId="269"/>
            <ac:spMk id="2" creationId="{147C68C8-2735-85B8-28E6-3061670648D8}"/>
          </ac:spMkLst>
        </pc:spChg>
        <pc:spChg chg="add mod">
          <ac:chgData name="Karin" userId="bb03972ebf2a2bf0" providerId="LiveId" clId="{BAADC75E-A5D5-48AB-AA4B-AB603E6A126F}" dt="2023-06-29T12:31:50.642" v="1120" actId="478"/>
          <ac:spMkLst>
            <pc:docMk/>
            <pc:sldMk cId="3886745027" sldId="269"/>
            <ac:spMk id="5" creationId="{837148AF-6497-71E7-19AE-8E8952274BAA}"/>
          </ac:spMkLst>
        </pc:spChg>
        <pc:spChg chg="del">
          <ac:chgData name="Karin" userId="bb03972ebf2a2bf0" providerId="LiveId" clId="{BAADC75E-A5D5-48AB-AA4B-AB603E6A126F}" dt="2023-06-29T12:31:41.483" v="1115" actId="478"/>
          <ac:spMkLst>
            <pc:docMk/>
            <pc:sldMk cId="3886745027" sldId="269"/>
            <ac:spMk id="17" creationId="{9896352D-EF8F-53DF-D7FC-3E876E93561F}"/>
          </ac:spMkLst>
        </pc:spChg>
        <pc:picChg chg="del mod">
          <ac:chgData name="Karin" userId="bb03972ebf2a2bf0" providerId="LiveId" clId="{BAADC75E-A5D5-48AB-AA4B-AB603E6A126F}" dt="2023-06-29T12:31:45.234" v="1117" actId="478"/>
          <ac:picMkLst>
            <pc:docMk/>
            <pc:sldMk cId="3886745027" sldId="269"/>
            <ac:picMk id="13" creationId="{F7CB52AA-3F81-7AF8-DF93-8CB95B2AE942}"/>
          </ac:picMkLst>
        </pc:picChg>
        <pc:picChg chg="del">
          <ac:chgData name="Karin" userId="bb03972ebf2a2bf0" providerId="LiveId" clId="{BAADC75E-A5D5-48AB-AA4B-AB603E6A126F}" dt="2023-06-29T12:31:46.726" v="1118" actId="478"/>
          <ac:picMkLst>
            <pc:docMk/>
            <pc:sldMk cId="3886745027" sldId="269"/>
            <ac:picMk id="26" creationId="{3FEE1980-66C1-EE2A-3190-15C9D80CB717}"/>
          </ac:picMkLst>
        </pc:picChg>
        <pc:cxnChg chg="del">
          <ac:chgData name="Karin" userId="bb03972ebf2a2bf0" providerId="LiveId" clId="{BAADC75E-A5D5-48AB-AA4B-AB603E6A126F}" dt="2023-06-29T12:31:47.885" v="1119" actId="478"/>
          <ac:cxnSpMkLst>
            <pc:docMk/>
            <pc:sldMk cId="3886745027" sldId="269"/>
            <ac:cxnSpMk id="14" creationId="{08E4EFE3-7876-E227-E6A3-2DCF7EFEFD2D}"/>
          </ac:cxnSpMkLst>
        </pc:cxnChg>
      </pc:sldChg>
      <pc:sldChg chg="modSp add mod">
        <pc:chgData name="Karin" userId="bb03972ebf2a2bf0" providerId="LiveId" clId="{BAADC75E-A5D5-48AB-AA4B-AB603E6A126F}" dt="2023-06-29T19:32:09.408" v="1780" actId="790"/>
        <pc:sldMkLst>
          <pc:docMk/>
          <pc:sldMk cId="571767039" sldId="270"/>
        </pc:sldMkLst>
        <pc:spChg chg="mod">
          <ac:chgData name="Karin" userId="bb03972ebf2a2bf0" providerId="LiveId" clId="{BAADC75E-A5D5-48AB-AA4B-AB603E6A126F}" dt="2023-06-29T17:15:34.791" v="1598" actId="20577"/>
          <ac:spMkLst>
            <pc:docMk/>
            <pc:sldMk cId="571767039" sldId="270"/>
            <ac:spMk id="2" creationId="{147C68C8-2735-85B8-28E6-3061670648D8}"/>
          </ac:spMkLst>
        </pc:spChg>
        <pc:spChg chg="mod">
          <ac:chgData name="Karin" userId="bb03972ebf2a2bf0" providerId="LiveId" clId="{BAADC75E-A5D5-48AB-AA4B-AB603E6A126F}" dt="2023-06-29T19:32:09.408" v="1780" actId="790"/>
          <ac:spMkLst>
            <pc:docMk/>
            <pc:sldMk cId="571767039" sldId="270"/>
            <ac:spMk id="17" creationId="{9896352D-EF8F-53DF-D7FC-3E876E93561F}"/>
          </ac:spMkLst>
        </pc:spChg>
      </pc:sldChg>
      <pc:sldChg chg="add del">
        <pc:chgData name="Karin" userId="bb03972ebf2a2bf0" providerId="LiveId" clId="{BAADC75E-A5D5-48AB-AA4B-AB603E6A126F}" dt="2023-06-29T16:26:57.151" v="1161" actId="47"/>
        <pc:sldMkLst>
          <pc:docMk/>
          <pc:sldMk cId="3320162788" sldId="270"/>
        </pc:sldMkLst>
      </pc:sldChg>
      <pc:sldChg chg="modSp add mod">
        <pc:chgData name="Karin" userId="bb03972ebf2a2bf0" providerId="LiveId" clId="{BAADC75E-A5D5-48AB-AA4B-AB603E6A126F}" dt="2023-06-29T17:34:31.132" v="1677" actId="20577"/>
        <pc:sldMkLst>
          <pc:docMk/>
          <pc:sldMk cId="2004371956" sldId="271"/>
        </pc:sldMkLst>
        <pc:spChg chg="mod">
          <ac:chgData name="Karin" userId="bb03972ebf2a2bf0" providerId="LiveId" clId="{BAADC75E-A5D5-48AB-AA4B-AB603E6A126F}" dt="2023-06-29T17:34:31.132" v="1677" actId="20577"/>
          <ac:spMkLst>
            <pc:docMk/>
            <pc:sldMk cId="2004371956" sldId="271"/>
            <ac:spMk id="2" creationId="{147C68C8-2735-85B8-28E6-3061670648D8}"/>
          </ac:spMkLst>
        </pc:spChg>
      </pc:sldChg>
      <pc:sldChg chg="modSp add mod">
        <pc:chgData name="Karin" userId="bb03972ebf2a2bf0" providerId="LiveId" clId="{BAADC75E-A5D5-48AB-AA4B-AB603E6A126F}" dt="2023-06-29T19:36:54.629" v="1827" actId="20577"/>
        <pc:sldMkLst>
          <pc:docMk/>
          <pc:sldMk cId="2837713091" sldId="272"/>
        </pc:sldMkLst>
        <pc:spChg chg="mod">
          <ac:chgData name="Karin" userId="bb03972ebf2a2bf0" providerId="LiveId" clId="{BAADC75E-A5D5-48AB-AA4B-AB603E6A126F}" dt="2023-06-29T19:28:12.767" v="1772" actId="790"/>
          <ac:spMkLst>
            <pc:docMk/>
            <pc:sldMk cId="2837713091" sldId="272"/>
            <ac:spMk id="2" creationId="{147C68C8-2735-85B8-28E6-3061670648D8}"/>
          </ac:spMkLst>
        </pc:spChg>
        <pc:spChg chg="mod">
          <ac:chgData name="Karin" userId="bb03972ebf2a2bf0" providerId="LiveId" clId="{BAADC75E-A5D5-48AB-AA4B-AB603E6A126F}" dt="2023-06-29T19:30:45.386" v="1775" actId="790"/>
          <ac:spMkLst>
            <pc:docMk/>
            <pc:sldMk cId="2837713091" sldId="272"/>
            <ac:spMk id="3" creationId="{80433860-22A2-D39F-8D9D-4E16CEE1ED04}"/>
          </ac:spMkLst>
        </pc:spChg>
        <pc:spChg chg="mod">
          <ac:chgData name="Karin" userId="bb03972ebf2a2bf0" providerId="LiveId" clId="{BAADC75E-A5D5-48AB-AA4B-AB603E6A126F}" dt="2023-06-29T19:36:54.629" v="1827" actId="20577"/>
          <ac:spMkLst>
            <pc:docMk/>
            <pc:sldMk cId="2837713091" sldId="272"/>
            <ac:spMk id="17" creationId="{9896352D-EF8F-53DF-D7FC-3E876E93561F}"/>
          </ac:spMkLst>
        </pc:spChg>
      </pc:sldChg>
      <pc:sldChg chg="modSp add mod">
        <pc:chgData name="Karin" userId="bb03972ebf2a2bf0" providerId="LiveId" clId="{BAADC75E-A5D5-48AB-AA4B-AB603E6A126F}" dt="2023-06-29T19:38:57.913" v="1831" actId="20577"/>
        <pc:sldMkLst>
          <pc:docMk/>
          <pc:sldMk cId="3692670771" sldId="273"/>
        </pc:sldMkLst>
        <pc:spChg chg="mod">
          <ac:chgData name="Karin" userId="bb03972ebf2a2bf0" providerId="LiveId" clId="{BAADC75E-A5D5-48AB-AA4B-AB603E6A126F}" dt="2023-06-29T19:38:51.855" v="1829" actId="20577"/>
          <ac:spMkLst>
            <pc:docMk/>
            <pc:sldMk cId="3692670771" sldId="273"/>
            <ac:spMk id="2" creationId="{147C68C8-2735-85B8-28E6-3061670648D8}"/>
          </ac:spMkLst>
        </pc:spChg>
        <pc:spChg chg="mod">
          <ac:chgData name="Karin" userId="bb03972ebf2a2bf0" providerId="LiveId" clId="{BAADC75E-A5D5-48AB-AA4B-AB603E6A126F}" dt="2023-06-29T19:38:57.913" v="1831" actId="20577"/>
          <ac:spMkLst>
            <pc:docMk/>
            <pc:sldMk cId="3692670771" sldId="273"/>
            <ac:spMk id="17" creationId="{9896352D-EF8F-53DF-D7FC-3E876E93561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07.02.2024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07.02.2024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‹Nr.›</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_de"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hyperlink" Target="https://www.youtube.com/watch?v=mfjiOX3TtC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consilium.europa.eu/en/policies/green-dea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iberdrola.com/sustainability/what-are-green-job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ec.europa.eu/social/main.jsp?catId=1226&amp;langId=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cedefop.europa.eu/en/news/get-your-skills-together-europes-green-dea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_de"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https://www.youtube.com/watch?v=wU6PQL3lZx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igital-strategy.ec.europa.eu/de/activities/digital-programme"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hyperlink" Target="https://www.youtube.com/watch?v=_VkzyMgjD4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igitaleurope.org/policies/strongerdigitaleurope/"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hyperlink" Target="https://www.youtube.com/watch?v=im1zIyqxBGg&amp;t=25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de-AT" sz="5400" dirty="0"/>
              <a:t>Blended </a:t>
            </a:r>
            <a:r>
              <a:rPr lang="de-AT" sz="5400" dirty="0" err="1"/>
              <a:t>CareerBOT</a:t>
            </a:r>
            <a:r>
              <a:rPr lang="de-AT" sz="5400" dirty="0"/>
              <a:t> Training</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404529" cy="920611"/>
          </a:xfrm>
        </p:spPr>
        <p:txBody>
          <a:bodyPr>
            <a:normAutofit lnSpcReduction="10000"/>
          </a:bodyPr>
          <a:lstStyle/>
          <a:p>
            <a:r>
              <a:rPr lang="en-US" sz="2800" dirty="0"/>
              <a:t>Modul 1 - </a:t>
            </a:r>
            <a:r>
              <a:rPr lang="en-US" sz="2800" dirty="0" err="1"/>
              <a:t>Digitale</a:t>
            </a:r>
            <a:r>
              <a:rPr lang="en-US" sz="2800" dirty="0"/>
              <a:t> Transformation </a:t>
            </a:r>
          </a:p>
          <a:p>
            <a:r>
              <a:rPr lang="en-US" sz="2800" dirty="0"/>
              <a:t>und “Green Jobs”</a:t>
            </a:r>
            <a:endParaRPr lang="de-AT" sz="2800" dirty="0"/>
          </a:p>
        </p:txBody>
      </p:sp>
      <p:grpSp>
        <p:nvGrpSpPr>
          <p:cNvPr id="10" name="Gruppieren 9">
            <a:extLst>
              <a:ext uri="{FF2B5EF4-FFF2-40B4-BE49-F238E27FC236}">
                <a16:creationId xmlns:a16="http://schemas.microsoft.com/office/drawing/2014/main" id="{B1FD85C6-AD36-AC06-209A-C8CB82E3B39C}"/>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B10970E4-8736-8F52-1309-DF9376B16D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575BD-87B7-8E20-52F6-6A01AC3F7FE3}"/>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8442D83C-E965-60EE-E94A-A37E6C228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1C6EAD07-1671-9C31-786E-2DC3F4A4239F}"/>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1 - Die Digitalisierung in Europa</a:t>
            </a:r>
            <a:endParaRPr lang="de-AT" sz="4000" dirty="0"/>
          </a:p>
        </p:txBody>
      </p:sp>
      <p:cxnSp>
        <p:nvCxnSpPr>
          <p:cNvPr id="10" name="Gerader Verbinder 9">
            <a:extLst>
              <a:ext uri="{FF2B5EF4-FFF2-40B4-BE49-F238E27FC236}">
                <a16:creationId xmlns:a16="http://schemas.microsoft.com/office/drawing/2014/main" id="{F3CA4665-F5DE-8A43-F4E6-AF485ECA432B}"/>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ABA1E1A4-9AF7-7EEF-5CF7-C3D072E0DA95}"/>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EEB0413C-4B99-8C1D-7D6C-6C619D03AFA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F61EEC64-DAD9-A14A-AEFE-9FADE3765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19B40ADD-BD1C-657C-92F2-728BA208E483}"/>
              </a:ext>
            </a:extLst>
          </p:cNvPr>
          <p:cNvSpPr>
            <a:spLocks noGrp="1"/>
          </p:cNvSpPr>
          <p:nvPr>
            <p:ph type="subTitle" idx="1"/>
          </p:nvPr>
        </p:nvSpPr>
        <p:spPr>
          <a:xfrm>
            <a:off x="856746" y="1013425"/>
            <a:ext cx="8924339" cy="730784"/>
          </a:xfrm>
        </p:spPr>
        <p:txBody>
          <a:bodyPr>
            <a:noAutofit/>
          </a:bodyPr>
          <a:lstStyle/>
          <a:p>
            <a:pPr algn="l"/>
            <a:r>
              <a:rPr lang="de-DE" sz="2800" b="1" dirty="0"/>
              <a:t>Die Herausforderungen</a:t>
            </a:r>
            <a:endParaRPr lang="de-AT" sz="2800" b="1" dirty="0"/>
          </a:p>
        </p:txBody>
      </p:sp>
      <p:sp>
        <p:nvSpPr>
          <p:cNvPr id="3" name="Untertitel 2">
            <a:extLst>
              <a:ext uri="{FF2B5EF4-FFF2-40B4-BE49-F238E27FC236}">
                <a16:creationId xmlns:a16="http://schemas.microsoft.com/office/drawing/2014/main" id="{4AF54F86-8533-2065-1A6B-1ADAD35B9D1E}"/>
              </a:ext>
            </a:extLst>
          </p:cNvPr>
          <p:cNvSpPr txBox="1">
            <a:spLocks/>
          </p:cNvSpPr>
          <p:nvPr/>
        </p:nvSpPr>
        <p:spPr>
          <a:xfrm>
            <a:off x="1441302" y="2217142"/>
            <a:ext cx="10750698" cy="470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endParaRPr lang="de-AT" sz="2800" dirty="0">
              <a:solidFill>
                <a:srgbClr val="000000"/>
              </a:solidFill>
              <a:latin typeface="Calibri" panose="020F0502020204030204" pitchFamily="34" charset="0"/>
            </a:endParaRPr>
          </a:p>
        </p:txBody>
      </p:sp>
      <p:sp>
        <p:nvSpPr>
          <p:cNvPr id="4" name="Untertitel 2">
            <a:extLst>
              <a:ext uri="{FF2B5EF4-FFF2-40B4-BE49-F238E27FC236}">
                <a16:creationId xmlns:a16="http://schemas.microsoft.com/office/drawing/2014/main" id="{49541792-6FC8-97BA-DBFB-B64123D9338B}"/>
              </a:ext>
            </a:extLst>
          </p:cNvPr>
          <p:cNvSpPr txBox="1">
            <a:spLocks/>
          </p:cNvSpPr>
          <p:nvPr/>
        </p:nvSpPr>
        <p:spPr>
          <a:xfrm>
            <a:off x="856746" y="1685396"/>
            <a:ext cx="9681517" cy="43831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dirty="0">
                <a:solidFill>
                  <a:srgbClr val="000000"/>
                </a:solidFill>
                <a:latin typeface="Calibri" panose="020F0502020204030204" pitchFamily="34" charset="0"/>
              </a:rPr>
              <a:t>Die Digitalisierung verändert die wirtschaftliche und soziale Landschaft Europas rapide. Auch wenn erhebliche Fortschritte erzielt wurden, steht die Region noch immer vor gewaltigen Herausforderungen, wie z. B. Ungleichheiten in der digitalen Infrastruktur, ungleiche Digitalisierung und Arbeitskräftemangel. </a:t>
            </a:r>
          </a:p>
          <a:p>
            <a:pPr lvl="0">
              <a:spcAft>
                <a:spcPts val="1000"/>
              </a:spcAft>
              <a:tabLst>
                <a:tab pos="660400" algn="l"/>
              </a:tabLst>
            </a:pPr>
            <a:r>
              <a:rPr lang="de-DE" b="1" dirty="0">
                <a:solidFill>
                  <a:srgbClr val="000000"/>
                </a:solidFill>
                <a:latin typeface="Calibri" panose="020F0502020204030204" pitchFamily="34" charset="0"/>
              </a:rPr>
              <a:t>Mehr Informationen:</a:t>
            </a:r>
          </a:p>
          <a:p>
            <a:pPr lvl="0">
              <a:spcAft>
                <a:spcPts val="1000"/>
              </a:spcAft>
              <a:tabLst>
                <a:tab pos="660400" algn="l"/>
              </a:tabLst>
            </a:pPr>
            <a:r>
              <a:rPr lang="de-DE" dirty="0">
                <a:solidFill>
                  <a:srgbClr val="000000"/>
                </a:solidFill>
                <a:latin typeface="Calibri" panose="020F0502020204030204" pitchFamily="34" charset="0"/>
              </a:rPr>
              <a:t>Besuchen Sie unsere Website und sehen Sie sich die Unterlagen zu Modul 1 im Detail an.</a:t>
            </a:r>
          </a:p>
          <a:p>
            <a:pPr lvl="0">
              <a:spcAft>
                <a:spcPts val="1000"/>
              </a:spcAft>
              <a:tabLst>
                <a:tab pos="660400" algn="l"/>
              </a:tabLst>
            </a:pPr>
            <a:r>
              <a:rPr lang="de-DE" dirty="0">
                <a:solidFill>
                  <a:srgbClr val="000000"/>
                </a:solidFill>
                <a:latin typeface="Calibri" panose="020F0502020204030204" pitchFamily="34" charset="0"/>
              </a:rPr>
              <a:t>Dort finden Sie auch praktische Übungen, noch mehr Videos und weiterführende Literatur!</a:t>
            </a:r>
          </a:p>
          <a:p>
            <a:pPr lvl="0" algn="l">
              <a:spcAft>
                <a:spcPts val="1000"/>
              </a:spcAft>
              <a:tabLst>
                <a:tab pos="660400" algn="l"/>
              </a:tabLst>
            </a:pPr>
            <a:endParaRPr lang="de-AT"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2196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Lerneinheit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283514" y="1639532"/>
            <a:ext cx="9218417" cy="275149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DE" sz="5400" dirty="0">
                <a:latin typeface="+mj-lt"/>
              </a:rPr>
              <a:t>Grüne Arbeitsplätze (“Green Jobs”) in Europa: Neue Anforderungen und Möglichkeiten </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 y="4261122"/>
            <a:ext cx="12192000" cy="1630554"/>
          </a:xfrm>
          <a:solidFill>
            <a:schemeClr val="bg2"/>
          </a:solidFill>
        </p:spPr>
        <p:txBody>
          <a:bodyPr>
            <a:normAutofit/>
          </a:bodyPr>
          <a:lstStyle/>
          <a:p>
            <a:endParaRPr lang="de-AT" sz="2800" dirty="0"/>
          </a:p>
          <a:p>
            <a:r>
              <a:rPr lang="de-AT" sz="2800" dirty="0"/>
              <a:t>#green </a:t>
            </a:r>
            <a:r>
              <a:rPr lang="de-AT" sz="2800" dirty="0" err="1"/>
              <a:t>jobs</a:t>
            </a:r>
            <a:r>
              <a:rPr lang="de-AT" sz="2800" dirty="0"/>
              <a:t>    #EU Initiativen</a:t>
            </a:r>
          </a:p>
          <a:p>
            <a:r>
              <a:rPr lang="de-AT" sz="2800" dirty="0"/>
              <a:t>#Grüne Wirtschaft   #green </a:t>
            </a:r>
            <a:r>
              <a:rPr lang="de-AT" sz="2800" dirty="0" err="1"/>
              <a:t>skills</a:t>
            </a:r>
            <a:endParaRPr lang="de-AT" sz="2800" dirty="0"/>
          </a:p>
        </p:txBody>
      </p:sp>
      <p:pic>
        <p:nvPicPr>
          <p:cNvPr id="5" name="Grafik 4">
            <a:extLst>
              <a:ext uri="{FF2B5EF4-FFF2-40B4-BE49-F238E27FC236}">
                <a16:creationId xmlns:a16="http://schemas.microsoft.com/office/drawing/2014/main" id="{3E6F63B1-F7B5-4231-C053-746CA236D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5" y="2271296"/>
            <a:ext cx="1770208" cy="1881949"/>
          </a:xfrm>
          <a:prstGeom prst="rect">
            <a:avLst/>
          </a:prstGeom>
        </p:spPr>
      </p:pic>
      <p:grpSp>
        <p:nvGrpSpPr>
          <p:cNvPr id="3" name="Gruppieren 2">
            <a:extLst>
              <a:ext uri="{FF2B5EF4-FFF2-40B4-BE49-F238E27FC236}">
                <a16:creationId xmlns:a16="http://schemas.microsoft.com/office/drawing/2014/main" id="{F58BDD06-71D4-982E-2850-83617DF2148E}"/>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754D0EEF-72CD-CB06-767F-C633C255E21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43BB3E67-236E-8F89-5965-527A4A481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88769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2D451-1C2E-FEDD-8405-F6FF6D56E94C}"/>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0178A590-5766-F799-9013-73E4B15A7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4774714A-4DF4-1EA0-41A4-A69100AD234C}"/>
              </a:ext>
            </a:extLst>
          </p:cNvPr>
          <p:cNvSpPr txBox="1">
            <a:spLocks/>
          </p:cNvSpPr>
          <p:nvPr/>
        </p:nvSpPr>
        <p:spPr>
          <a:xfrm>
            <a:off x="914399" y="2190787"/>
            <a:ext cx="10366791" cy="3989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Die grüne Wirtschaft (</a:t>
            </a:r>
            <a:r>
              <a:rPr lang="de-DE" sz="2800" dirty="0" err="1">
                <a:solidFill>
                  <a:srgbClr val="000000"/>
                </a:solidFill>
                <a:latin typeface="Calibri" panose="020F0502020204030204" pitchFamily="34" charset="0"/>
              </a:rPr>
              <a:t>green</a:t>
            </a:r>
            <a:r>
              <a:rPr lang="de-DE" sz="2800" dirty="0">
                <a:solidFill>
                  <a:srgbClr val="000000"/>
                </a:solidFill>
                <a:latin typeface="Calibri" panose="020F0502020204030204" pitchFamily="34" charset="0"/>
              </a:rPr>
              <a:t> </a:t>
            </a:r>
            <a:r>
              <a:rPr lang="de-DE" sz="2800" dirty="0" err="1">
                <a:solidFill>
                  <a:srgbClr val="000000"/>
                </a:solidFill>
                <a:latin typeface="Calibri" panose="020F0502020204030204" pitchFamily="34" charset="0"/>
              </a:rPr>
              <a:t>economy</a:t>
            </a:r>
            <a:r>
              <a:rPr lang="de-DE" sz="2800" dirty="0">
                <a:solidFill>
                  <a:srgbClr val="000000"/>
                </a:solidFill>
                <a:latin typeface="Calibri" panose="020F0502020204030204" pitchFamily="34" charset="0"/>
              </a:rPr>
              <a:t>) ist ein Wirtschaftssystem, das darauf abzielt, Umweltrisiken und ökologische Knappheiten zu verringern und gleichzeitig eine nachhaltige Entwicklung zu fördern.</a:t>
            </a:r>
          </a:p>
          <a:p>
            <a:pPr marL="342900" lvl="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Europa hat mit mehreren Initiativen zur Förderung eines erfolgreichen Übergangs eine Vorreiterrolle in der grünen Wirtschaft übernommen. </a:t>
            </a:r>
          </a:p>
          <a:p>
            <a:pPr marL="342900" lvl="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Wir möchten Ihnen hier den Europäischen „Green Deal“ vorstellen.</a:t>
            </a:r>
            <a:endParaRPr lang="de-AT" sz="2800" dirty="0">
              <a:solidFill>
                <a:srgbClr val="000000"/>
              </a:solidFill>
              <a:latin typeface="Calibri" panose="020F0502020204030204" pitchFamily="34" charset="0"/>
            </a:endParaRPr>
          </a:p>
        </p:txBody>
      </p:sp>
      <p:sp>
        <p:nvSpPr>
          <p:cNvPr id="9" name="Titel 1">
            <a:extLst>
              <a:ext uri="{FF2B5EF4-FFF2-40B4-BE49-F238E27FC236}">
                <a16:creationId xmlns:a16="http://schemas.microsoft.com/office/drawing/2014/main" id="{3C310F88-340E-9A89-2AF9-67211F5C2146}"/>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2 – Grüne Jobs in Europa</a:t>
            </a:r>
            <a:endParaRPr lang="de-AT" sz="4000" dirty="0"/>
          </a:p>
        </p:txBody>
      </p:sp>
      <p:cxnSp>
        <p:nvCxnSpPr>
          <p:cNvPr id="10" name="Gerader Verbinder 9">
            <a:extLst>
              <a:ext uri="{FF2B5EF4-FFF2-40B4-BE49-F238E27FC236}">
                <a16:creationId xmlns:a16="http://schemas.microsoft.com/office/drawing/2014/main" id="{2F55C15A-B430-360F-8DBF-F831B64576C6}"/>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776F0C5E-0452-BB7C-A323-590349294AFF}"/>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DE2F47F3-6D4D-1B79-6BC5-1529F7E6443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35009AE3-DD8A-38C0-2BD5-EB37831C1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E8FE6DAA-B716-4838-B75B-64148850B0CF}"/>
              </a:ext>
            </a:extLst>
          </p:cNvPr>
          <p:cNvSpPr>
            <a:spLocks noGrp="1"/>
          </p:cNvSpPr>
          <p:nvPr>
            <p:ph type="subTitle" idx="1"/>
          </p:nvPr>
        </p:nvSpPr>
        <p:spPr>
          <a:xfrm>
            <a:off x="856746" y="1013425"/>
            <a:ext cx="8924339" cy="730784"/>
          </a:xfrm>
        </p:spPr>
        <p:txBody>
          <a:bodyPr>
            <a:noAutofit/>
          </a:bodyPr>
          <a:lstStyle/>
          <a:p>
            <a:pPr algn="l"/>
            <a:r>
              <a:rPr lang="de-DE" sz="2800" b="1" dirty="0"/>
              <a:t>Die grüne Wirtschaft in Europa</a:t>
            </a:r>
            <a:endParaRPr lang="de-AT" sz="2800" b="1" dirty="0"/>
          </a:p>
        </p:txBody>
      </p:sp>
    </p:spTree>
    <p:extLst>
      <p:ext uri="{BB962C8B-B14F-4D97-AF65-F5344CB8AC3E}">
        <p14:creationId xmlns:p14="http://schemas.microsoft.com/office/powerpoint/2010/main" val="389893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E03B5-D6CE-0F7F-4D20-7811F418D0AC}"/>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AE35ED8A-3685-61B0-DB25-C43B83755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ADE298B0-0CF2-A759-0D55-86AF76E2A4B6}"/>
              </a:ext>
            </a:extLst>
          </p:cNvPr>
          <p:cNvSpPr txBox="1">
            <a:spLocks/>
          </p:cNvSpPr>
          <p:nvPr/>
        </p:nvSpPr>
        <p:spPr>
          <a:xfrm>
            <a:off x="1025451" y="5149952"/>
            <a:ext cx="11166549" cy="11238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Website (DE):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https://commission.europa.eu/strategy-and-policy/priorities-2019-2024/european-green-deal_de</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YouTube (EN):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https://www.youtube.com/watch?v=mfjiOX3TtC8</a:t>
            </a:r>
            <a:r>
              <a:rPr lang="de-AT"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9" name="Titel 1">
            <a:extLst>
              <a:ext uri="{FF2B5EF4-FFF2-40B4-BE49-F238E27FC236}">
                <a16:creationId xmlns:a16="http://schemas.microsoft.com/office/drawing/2014/main" id="{525A1073-EA38-B890-2C0D-2D195BE97AEA}"/>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2 – Grüne Jobs in Europa</a:t>
            </a:r>
            <a:endParaRPr lang="de-AT" sz="4000" dirty="0"/>
          </a:p>
        </p:txBody>
      </p:sp>
      <p:cxnSp>
        <p:nvCxnSpPr>
          <p:cNvPr id="10" name="Gerader Verbinder 9">
            <a:extLst>
              <a:ext uri="{FF2B5EF4-FFF2-40B4-BE49-F238E27FC236}">
                <a16:creationId xmlns:a16="http://schemas.microsoft.com/office/drawing/2014/main" id="{2A77C484-C02F-42C3-65FB-7DBEFE80F55A}"/>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368AC281-E25E-08A8-9B0B-EE64A73558CB}"/>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98D7CD8E-7613-980F-EE8F-158357931EE6}"/>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B9C72B3F-D93F-1D5A-9BE8-A4FAE520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73833101-7D86-CE1C-510E-647EDB2A08FE}"/>
              </a:ext>
            </a:extLst>
          </p:cNvPr>
          <p:cNvSpPr>
            <a:spLocks noGrp="1"/>
          </p:cNvSpPr>
          <p:nvPr>
            <p:ph type="subTitle" idx="1"/>
          </p:nvPr>
        </p:nvSpPr>
        <p:spPr>
          <a:xfrm>
            <a:off x="856746" y="1013425"/>
            <a:ext cx="8924339" cy="730784"/>
          </a:xfrm>
        </p:spPr>
        <p:txBody>
          <a:bodyPr>
            <a:noAutofit/>
          </a:bodyPr>
          <a:lstStyle/>
          <a:p>
            <a:pPr algn="l"/>
            <a:r>
              <a:rPr lang="de-AT" sz="2800" b="1" dirty="0"/>
              <a:t>Der europäische Grüne Deal</a:t>
            </a:r>
          </a:p>
        </p:txBody>
      </p:sp>
      <p:sp>
        <p:nvSpPr>
          <p:cNvPr id="3" name="Untertitel 2">
            <a:extLst>
              <a:ext uri="{FF2B5EF4-FFF2-40B4-BE49-F238E27FC236}">
                <a16:creationId xmlns:a16="http://schemas.microsoft.com/office/drawing/2014/main" id="{79C3F3E0-0A42-0C2F-B038-E9165F880B44}"/>
              </a:ext>
            </a:extLst>
          </p:cNvPr>
          <p:cNvSpPr txBox="1">
            <a:spLocks/>
          </p:cNvSpPr>
          <p:nvPr/>
        </p:nvSpPr>
        <p:spPr>
          <a:xfrm>
            <a:off x="1441302" y="2217142"/>
            <a:ext cx="10750698" cy="470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endParaRPr lang="de-AT" sz="2800" dirty="0">
              <a:solidFill>
                <a:srgbClr val="000000"/>
              </a:solidFill>
              <a:latin typeface="Calibri" panose="020F0502020204030204" pitchFamily="34" charset="0"/>
            </a:endParaRPr>
          </a:p>
        </p:txBody>
      </p:sp>
      <p:sp>
        <p:nvSpPr>
          <p:cNvPr id="4" name="Untertitel 2">
            <a:extLst>
              <a:ext uri="{FF2B5EF4-FFF2-40B4-BE49-F238E27FC236}">
                <a16:creationId xmlns:a16="http://schemas.microsoft.com/office/drawing/2014/main" id="{1F9DF396-A306-311B-5045-545B17EDA224}"/>
              </a:ext>
            </a:extLst>
          </p:cNvPr>
          <p:cNvSpPr txBox="1">
            <a:spLocks/>
          </p:cNvSpPr>
          <p:nvPr/>
        </p:nvSpPr>
        <p:spPr>
          <a:xfrm>
            <a:off x="1235442" y="1475880"/>
            <a:ext cx="9681517" cy="2474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dirty="0">
                <a:solidFill>
                  <a:srgbClr val="000000"/>
                </a:solidFill>
                <a:latin typeface="Calibri" panose="020F0502020204030204" pitchFamily="34" charset="0"/>
              </a:rPr>
              <a:t>Diese ehrgeizige Initiative zielt darauf ab, Europa bis 2050 zum ersten klimaneutralen Kontinent der Welt zu machen. </a:t>
            </a:r>
            <a:endParaRPr lang="de-AT" dirty="0">
              <a:solidFill>
                <a:srgbClr val="000000"/>
              </a:solidFill>
              <a:latin typeface="Calibri" panose="020F0502020204030204" pitchFamily="34" charset="0"/>
            </a:endParaRPr>
          </a:p>
        </p:txBody>
      </p:sp>
      <p:pic>
        <p:nvPicPr>
          <p:cNvPr id="6" name="Grafik 5" descr="Ein Bild, das Text, Screenshot, Software, Multimedia-Software enthält.&#10;&#10;Automatisch generierte Beschreibung">
            <a:extLst>
              <a:ext uri="{FF2B5EF4-FFF2-40B4-BE49-F238E27FC236}">
                <a16:creationId xmlns:a16="http://schemas.microsoft.com/office/drawing/2014/main" id="{C9CACE1D-CE66-1885-9F4A-121902A3D8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550" t="19434" r="4636" b="7420"/>
          <a:stretch/>
        </p:blipFill>
        <p:spPr bwMode="auto">
          <a:xfrm>
            <a:off x="3343033" y="2250440"/>
            <a:ext cx="4638282" cy="2899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0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DA70D-AE3B-3665-0C33-E41DEC4596B3}"/>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7F2F6DD7-AFE7-8345-8E18-F53F7CD0A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B3FB033E-314C-0F60-90C1-543CEEE9BC06}"/>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2 – Der europäische Grüne Deal</a:t>
            </a:r>
            <a:endParaRPr lang="de-AT" sz="4000" dirty="0"/>
          </a:p>
        </p:txBody>
      </p:sp>
      <p:cxnSp>
        <p:nvCxnSpPr>
          <p:cNvPr id="10" name="Gerader Verbinder 9">
            <a:extLst>
              <a:ext uri="{FF2B5EF4-FFF2-40B4-BE49-F238E27FC236}">
                <a16:creationId xmlns:a16="http://schemas.microsoft.com/office/drawing/2014/main" id="{308EE3AB-E7C4-A814-0DCD-EFA62EE49291}"/>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B2F480BE-2F60-A4D4-4713-15E1835CAE57}"/>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4CF0BE3E-B8A2-7BD5-906B-CC6EE091092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D93C1670-90EB-1084-C9D7-BCA732B7A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F0866B81-1693-57FD-CF13-C54CDD37AE03}"/>
              </a:ext>
            </a:extLst>
          </p:cNvPr>
          <p:cNvSpPr>
            <a:spLocks noGrp="1"/>
          </p:cNvSpPr>
          <p:nvPr>
            <p:ph type="subTitle" idx="1"/>
          </p:nvPr>
        </p:nvSpPr>
        <p:spPr>
          <a:xfrm>
            <a:off x="856746" y="1013425"/>
            <a:ext cx="8924339" cy="730784"/>
          </a:xfrm>
        </p:spPr>
        <p:txBody>
          <a:bodyPr>
            <a:noAutofit/>
          </a:bodyPr>
          <a:lstStyle/>
          <a:p>
            <a:pPr algn="l"/>
            <a:r>
              <a:rPr lang="de-DE" sz="2800" b="1" dirty="0"/>
              <a:t>Die wichtigsten Elemente des Europäischen Grünen Deals</a:t>
            </a:r>
            <a:endParaRPr lang="de-AT" sz="2800" b="1" dirty="0"/>
          </a:p>
        </p:txBody>
      </p:sp>
      <p:sp>
        <p:nvSpPr>
          <p:cNvPr id="4" name="Untertitel 2">
            <a:extLst>
              <a:ext uri="{FF2B5EF4-FFF2-40B4-BE49-F238E27FC236}">
                <a16:creationId xmlns:a16="http://schemas.microsoft.com/office/drawing/2014/main" id="{1E2D1A6E-6492-FCD7-F258-BA9529505518}"/>
              </a:ext>
            </a:extLst>
          </p:cNvPr>
          <p:cNvSpPr txBox="1">
            <a:spLocks/>
          </p:cNvSpPr>
          <p:nvPr/>
        </p:nvSpPr>
        <p:spPr>
          <a:xfrm>
            <a:off x="856746" y="1583641"/>
            <a:ext cx="9681517" cy="466879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sz="3400" dirty="0">
                <a:solidFill>
                  <a:srgbClr val="000000"/>
                </a:solidFill>
                <a:latin typeface="Calibri" panose="020F0502020204030204" pitchFamily="34" charset="0"/>
              </a:rPr>
              <a:t>Diese ehrgeizige Initiative zielt darauf ab, Europa bis 2050 zum ersten klimaneutralen Kontinent der Welt zu machen. Die Ziele:</a:t>
            </a:r>
          </a:p>
          <a:p>
            <a:pPr marL="285750" lvl="0" indent="-285750" algn="l">
              <a:spcAft>
                <a:spcPts val="1000"/>
              </a:spcAft>
              <a:buFont typeface="Wingdings" panose="05000000000000000000" pitchFamily="2" charset="2"/>
              <a:buChar char="§"/>
              <a:tabLst>
                <a:tab pos="660400" algn="l"/>
              </a:tabLst>
            </a:pPr>
            <a:r>
              <a:rPr lang="de-AT" sz="3400" dirty="0">
                <a:effectLst/>
                <a:latin typeface="Calibri" panose="020F0502020204030204" pitchFamily="34" charset="0"/>
                <a:ea typeface="Calibri" panose="020F0502020204030204" pitchFamily="34" charset="0"/>
                <a:cs typeface="Arial" panose="020B0604020202020204" pitchFamily="34" charset="0"/>
              </a:rPr>
              <a:t>Klimaneutralität bis 2050: die Treibhausgasemissionen auf ein Nettoniveau von Null reduzieren</a:t>
            </a:r>
          </a:p>
          <a:p>
            <a:pPr marL="285750" lvl="0" indent="-285750" algn="l">
              <a:spcAft>
                <a:spcPts val="1000"/>
              </a:spcAft>
              <a:buFont typeface="Wingdings" panose="05000000000000000000" pitchFamily="2" charset="2"/>
              <a:buChar char="§"/>
              <a:tabLst>
                <a:tab pos="660400" algn="l"/>
              </a:tabLst>
            </a:pPr>
            <a:r>
              <a:rPr lang="de-AT" sz="3400" dirty="0">
                <a:effectLst/>
                <a:latin typeface="Calibri" panose="020F0502020204030204" pitchFamily="34" charset="0"/>
                <a:ea typeface="Calibri" panose="020F0502020204030204" pitchFamily="34" charset="0"/>
                <a:cs typeface="Arial" panose="020B0604020202020204" pitchFamily="34" charset="0"/>
              </a:rPr>
              <a:t>Senkung der Treibhausgasemissionen um 55 % bis 2030</a:t>
            </a:r>
            <a:endParaRPr lang="de-AT" sz="3400" dirty="0">
              <a:latin typeface="Calibri" panose="020F0502020204030204" pitchFamily="34" charset="0"/>
              <a:ea typeface="Calibri" panose="020F0502020204030204" pitchFamily="34" charset="0"/>
              <a:cs typeface="Arial" panose="020B0604020202020204" pitchFamily="34" charset="0"/>
            </a:endParaRPr>
          </a:p>
          <a:p>
            <a:pPr marL="285750" lvl="0" indent="-285750" algn="l">
              <a:spcAft>
                <a:spcPts val="1000"/>
              </a:spcAft>
              <a:buFont typeface="Wingdings" panose="05000000000000000000" pitchFamily="2" charset="2"/>
              <a:buChar char="§"/>
              <a:tabLst>
                <a:tab pos="660400" algn="l"/>
              </a:tabLst>
            </a:pPr>
            <a:r>
              <a:rPr lang="de-AT" sz="3400" dirty="0">
                <a:effectLst/>
                <a:latin typeface="Calibri" panose="020F0502020204030204" pitchFamily="34" charset="0"/>
                <a:ea typeface="Calibri" panose="020F0502020204030204" pitchFamily="34" charset="0"/>
                <a:cs typeface="Arial" panose="020B0604020202020204" pitchFamily="34" charset="0"/>
              </a:rPr>
              <a:t>Eine Kreislaufwirtschaft: effiziente Ressourcennutzung durch den Übergang zu einer sauberen Kreislaufwirtschaft</a:t>
            </a:r>
          </a:p>
          <a:p>
            <a:pPr marL="342900" lvl="0" indent="-342900" algn="l">
              <a:lnSpc>
                <a:spcPct val="115000"/>
              </a:lnSpc>
              <a:spcAft>
                <a:spcPts val="1000"/>
              </a:spcAft>
              <a:buFont typeface="Wingdings" panose="05000000000000000000" pitchFamily="2" charset="2"/>
              <a:buChar char=""/>
            </a:pPr>
            <a:r>
              <a:rPr lang="de-AT" sz="3400" dirty="0">
                <a:effectLst/>
                <a:latin typeface="Calibri" panose="020F0502020204030204" pitchFamily="34" charset="0"/>
                <a:ea typeface="Calibri" panose="020F0502020204030204" pitchFamily="34" charset="0"/>
                <a:cs typeface="Arial" panose="020B0604020202020204" pitchFamily="34" charset="0"/>
              </a:rPr>
              <a:t>Investitionen in nachhaltige Technologien: Die EU wird in nachhaltige Technologien investieren, z. B. in erneuerbare Energien, energieeffiziente Gebäude und nachhaltigen Verkehr .</a:t>
            </a:r>
          </a:p>
          <a:p>
            <a:r>
              <a:rPr lang="de-AT" sz="1800" dirty="0">
                <a:effectLst/>
                <a:latin typeface="Calibri" panose="020F0502020204030204" pitchFamily="34" charset="0"/>
                <a:ea typeface="Calibri" panose="020F0502020204030204" pitchFamily="34" charset="0"/>
                <a:cs typeface="Arial" panose="020B0604020202020204" pitchFamily="34" charset="0"/>
              </a:rPr>
              <a:t>Consilium.europa.eu. (</a:t>
            </a:r>
            <a:r>
              <a:rPr lang="de-AT" sz="1800" dirty="0" err="1">
                <a:effectLst/>
                <a:latin typeface="Calibri" panose="020F0502020204030204" pitchFamily="34" charset="0"/>
                <a:ea typeface="Calibri" panose="020F0502020204030204" pitchFamily="34" charset="0"/>
                <a:cs typeface="Arial" panose="020B0604020202020204" pitchFamily="34" charset="0"/>
              </a:rPr>
              <a:t>n.d</a:t>
            </a:r>
            <a:r>
              <a:rPr lang="de-AT" sz="1800" dirty="0">
                <a:effectLst/>
                <a:latin typeface="Calibri" panose="020F0502020204030204" pitchFamily="34" charset="0"/>
                <a:ea typeface="Calibri" panose="020F0502020204030204" pitchFamily="34" charset="0"/>
                <a:cs typeface="Arial" panose="020B0604020202020204" pitchFamily="34" charset="0"/>
              </a:rPr>
              <a:t>.). Europäischer Grüner Deal. </a:t>
            </a:r>
          </a:p>
          <a:p>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a:t>
            </a:r>
            <a:r>
              <a:rPr lang="de-AT" sz="1800" dirty="0">
                <a:effectLst/>
                <a:latin typeface="Calibri" panose="020F0502020204030204" pitchFamily="34" charset="0"/>
                <a:ea typeface="Calibri" panose="020F0502020204030204" pitchFamily="34" charset="0"/>
                <a:cs typeface="Arial" panose="020B0604020202020204" pitchFamily="34" charset="0"/>
                <a:hlinkClick r:id="rId4"/>
              </a:rPr>
              <a:t>consilium.europa.eu/en/policies/green-deal/</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marL="285750" lvl="0" indent="-285750" algn="l">
              <a:spcAft>
                <a:spcPts val="1000"/>
              </a:spcAft>
              <a:buFont typeface="Wingdings" panose="05000000000000000000" pitchFamily="2" charset="2"/>
              <a:buChar char="§"/>
              <a:tabLst>
                <a:tab pos="660400" algn="l"/>
              </a:tabLst>
            </a:pPr>
            <a:endParaRPr lang="de-AT"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2728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9A84A-9B82-246A-0490-C6C459553E1C}"/>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C823C566-3194-8B7D-295C-517A25929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4F014F22-5FB7-D1EF-512B-656C1B2DBB88}"/>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2 – Der europäische Grüne Deal</a:t>
            </a:r>
            <a:endParaRPr lang="de-AT" sz="4000" dirty="0"/>
          </a:p>
        </p:txBody>
      </p:sp>
      <p:cxnSp>
        <p:nvCxnSpPr>
          <p:cNvPr id="10" name="Gerader Verbinder 9">
            <a:extLst>
              <a:ext uri="{FF2B5EF4-FFF2-40B4-BE49-F238E27FC236}">
                <a16:creationId xmlns:a16="http://schemas.microsoft.com/office/drawing/2014/main" id="{0E6EC926-4E34-B45E-31E3-FC0CF9170150}"/>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CF0B9B1B-8CA2-7CFB-389C-0EAFD40978EF}"/>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FB7524CB-B600-8E6F-C422-B6DDCF17DBE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5CA61AFC-84CB-1E95-6F13-627E97626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B3B22155-8C5A-BC7B-578B-BC6F32732E53}"/>
              </a:ext>
            </a:extLst>
          </p:cNvPr>
          <p:cNvSpPr>
            <a:spLocks noGrp="1"/>
          </p:cNvSpPr>
          <p:nvPr>
            <p:ph type="subTitle" idx="1"/>
          </p:nvPr>
        </p:nvSpPr>
        <p:spPr>
          <a:xfrm>
            <a:off x="856746" y="1013425"/>
            <a:ext cx="8924339" cy="730784"/>
          </a:xfrm>
        </p:spPr>
        <p:txBody>
          <a:bodyPr>
            <a:noAutofit/>
          </a:bodyPr>
          <a:lstStyle/>
          <a:p>
            <a:pPr algn="l"/>
            <a:r>
              <a:rPr lang="de-DE" sz="2800" b="1" dirty="0"/>
              <a:t>Neue Arbeitsplätze in der grünen Wirtschaft in Europa</a:t>
            </a:r>
            <a:endParaRPr lang="de-AT" sz="2800" b="1" dirty="0"/>
          </a:p>
        </p:txBody>
      </p:sp>
      <p:sp>
        <p:nvSpPr>
          <p:cNvPr id="4" name="Untertitel 2">
            <a:extLst>
              <a:ext uri="{FF2B5EF4-FFF2-40B4-BE49-F238E27FC236}">
                <a16:creationId xmlns:a16="http://schemas.microsoft.com/office/drawing/2014/main" id="{8247EB43-AB09-0275-2D55-E07061F728C6}"/>
              </a:ext>
            </a:extLst>
          </p:cNvPr>
          <p:cNvSpPr txBox="1">
            <a:spLocks/>
          </p:cNvSpPr>
          <p:nvPr/>
        </p:nvSpPr>
        <p:spPr>
          <a:xfrm>
            <a:off x="856746" y="1583641"/>
            <a:ext cx="9681517" cy="466879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dirty="0">
                <a:solidFill>
                  <a:srgbClr val="000000"/>
                </a:solidFill>
                <a:latin typeface="Calibri" panose="020F0502020204030204" pitchFamily="34" charset="0"/>
              </a:rPr>
              <a:t>Die grüne Wirtschaft erfordert neue Fähigkeiten und Kompetenzen. Die neuen Arbeitsplätze werden geschaffen durch: </a:t>
            </a:r>
          </a:p>
          <a:p>
            <a:pPr marL="342900" lvl="0" indent="-342900" algn="l">
              <a:lnSpc>
                <a:spcPct val="115000"/>
              </a:lnSpc>
              <a:buFont typeface="Wingdings" panose="05000000000000000000" pitchFamily="2" charset="2"/>
              <a:buChar char=""/>
            </a:pPr>
            <a:r>
              <a:rPr lang="de-AT" dirty="0">
                <a:effectLst/>
                <a:latin typeface="Calibri" panose="020F0502020204030204" pitchFamily="34" charset="0"/>
                <a:ea typeface="Calibri" panose="020F0502020204030204" pitchFamily="34" charset="0"/>
                <a:cs typeface="Arial" panose="020B0604020202020204" pitchFamily="34" charset="0"/>
              </a:rPr>
              <a:t>Einführung nachhaltiger Praktiken im Energiesektor, Nutzung von Elektrofahrzeugen und Steigerung der Energieeffizienz in bestehenden und künftigen Gebäuden. </a:t>
            </a:r>
          </a:p>
          <a:p>
            <a:pPr marL="342900" lvl="0" indent="-342900" algn="l">
              <a:lnSpc>
                <a:spcPct val="115000"/>
              </a:lnSpc>
              <a:spcAft>
                <a:spcPts val="1000"/>
              </a:spcAft>
              <a:buFont typeface="Wingdings" panose="05000000000000000000" pitchFamily="2" charset="2"/>
              <a:buChar char=""/>
            </a:pPr>
            <a:r>
              <a:rPr lang="de-AT" dirty="0">
                <a:effectLst/>
                <a:latin typeface="Calibri" panose="020F0502020204030204" pitchFamily="34" charset="0"/>
                <a:ea typeface="Calibri" panose="020F0502020204030204" pitchFamily="34" charset="0"/>
                <a:cs typeface="Arial" panose="020B0604020202020204" pitchFamily="34" charset="0"/>
              </a:rPr>
              <a:t>Die Kreislaufwirtschaft, die die Wiederverwendung, die Reparatur oder das Recycling, die Steigerung der nachhaltigen Produktion und des nachhaltigen Verbrauchs beinhaltet, wird auch grüne Arbeitsplätze schaffen.</a:t>
            </a:r>
          </a:p>
          <a:p>
            <a:r>
              <a:rPr lang="de-AT" sz="1800" dirty="0">
                <a:effectLst/>
                <a:latin typeface="Calibri" panose="020F0502020204030204" pitchFamily="34" charset="0"/>
                <a:ea typeface="Calibri" panose="020F0502020204030204" pitchFamily="34" charset="0"/>
                <a:cs typeface="Arial" panose="020B0604020202020204" pitchFamily="34" charset="0"/>
              </a:rPr>
              <a:t>Iberdrola. (2020). Was sind grüne Arbeitsplätze und ihre Auswirkungen auf die Wirtschaft.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https://www.iberdrola.com/sustainability/what-are-green-jobs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marL="285750" lvl="0" indent="-285750" algn="l">
              <a:spcAft>
                <a:spcPts val="1000"/>
              </a:spcAft>
              <a:buFont typeface="Wingdings" panose="05000000000000000000" pitchFamily="2" charset="2"/>
              <a:buChar char="§"/>
              <a:tabLst>
                <a:tab pos="660400" algn="l"/>
              </a:tabLst>
            </a:pPr>
            <a:endParaRPr lang="de-AT"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3121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AB9A-805D-F59E-1459-997691DB11E3}"/>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D7774A31-CB48-A6B6-FF16-425D9327B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92DE1E88-CADF-B3F5-A3DE-08C0A07F0354}"/>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2 – Der europäische Grüne Deal</a:t>
            </a:r>
            <a:endParaRPr lang="de-AT" sz="4000" dirty="0"/>
          </a:p>
        </p:txBody>
      </p:sp>
      <p:cxnSp>
        <p:nvCxnSpPr>
          <p:cNvPr id="10" name="Gerader Verbinder 9">
            <a:extLst>
              <a:ext uri="{FF2B5EF4-FFF2-40B4-BE49-F238E27FC236}">
                <a16:creationId xmlns:a16="http://schemas.microsoft.com/office/drawing/2014/main" id="{0CF7B142-76AF-617F-06B4-469D02021331}"/>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5915C539-DD03-0E89-DEC3-51F5AB2363E4}"/>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AD7CE394-CC77-E89C-7311-0BD8D0A22D7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B180EA7A-3C8F-43A3-0211-A4A60805C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1C9D30BA-16D6-40A3-92C3-F6F511A29499}"/>
              </a:ext>
            </a:extLst>
          </p:cNvPr>
          <p:cNvSpPr>
            <a:spLocks noGrp="1"/>
          </p:cNvSpPr>
          <p:nvPr>
            <p:ph type="subTitle" idx="1"/>
          </p:nvPr>
        </p:nvSpPr>
        <p:spPr>
          <a:xfrm>
            <a:off x="856746" y="1013425"/>
            <a:ext cx="8924339" cy="730784"/>
          </a:xfrm>
        </p:spPr>
        <p:txBody>
          <a:bodyPr>
            <a:noAutofit/>
          </a:bodyPr>
          <a:lstStyle/>
          <a:p>
            <a:pPr algn="l"/>
            <a:r>
              <a:rPr lang="de-DE" sz="2800" b="1" dirty="0"/>
              <a:t>Die europäische Agenda für Kompetenzen </a:t>
            </a:r>
            <a:endParaRPr lang="de-AT" sz="2800" b="1" dirty="0"/>
          </a:p>
        </p:txBody>
      </p:sp>
      <p:sp>
        <p:nvSpPr>
          <p:cNvPr id="4" name="Untertitel 2">
            <a:extLst>
              <a:ext uri="{FF2B5EF4-FFF2-40B4-BE49-F238E27FC236}">
                <a16:creationId xmlns:a16="http://schemas.microsoft.com/office/drawing/2014/main" id="{5DEFD0C4-9937-E7F2-F61E-B20F2F5ED199}"/>
              </a:ext>
            </a:extLst>
          </p:cNvPr>
          <p:cNvSpPr txBox="1">
            <a:spLocks/>
          </p:cNvSpPr>
          <p:nvPr/>
        </p:nvSpPr>
        <p:spPr>
          <a:xfrm>
            <a:off x="856746" y="1583641"/>
            <a:ext cx="9177748" cy="466879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20000"/>
              </a:lnSpc>
              <a:spcAft>
                <a:spcPts val="1000"/>
              </a:spcAft>
              <a:tabLst>
                <a:tab pos="660400" algn="l"/>
              </a:tabLst>
            </a:pPr>
            <a:r>
              <a:rPr lang="de-DE" sz="2800" dirty="0">
                <a:solidFill>
                  <a:srgbClr val="000000"/>
                </a:solidFill>
                <a:latin typeface="Calibri" panose="020F0502020204030204" pitchFamily="34" charset="0"/>
              </a:rPr>
              <a:t>soll sicherstellen, dass die Menschen, die für den grünen und digitalen Wandel erforderlichen Fähigkeiten und Kompetenzen entwickeln.</a:t>
            </a:r>
          </a:p>
          <a:p>
            <a:pPr marL="342900" indent="-342900" algn="l">
              <a:lnSpc>
                <a:spcPct val="125000"/>
              </a:lnSpc>
              <a:spcAft>
                <a:spcPts val="1000"/>
              </a:spcAft>
              <a:buFont typeface="Wingdings" panose="05000000000000000000" pitchFamily="2" charset="2"/>
              <a:buChar char=""/>
              <a:tabLst>
                <a:tab pos="660400" algn="l"/>
              </a:tabLst>
            </a:pPr>
            <a:r>
              <a:rPr lang="de-DE" sz="2800" dirty="0">
                <a:latin typeface="Calibri" panose="020F0502020204030204" pitchFamily="34" charset="0"/>
                <a:cs typeface="Arial" panose="020B0604020202020204" pitchFamily="34" charset="0"/>
              </a:rPr>
              <a:t>Stärkung der nachhaltigen Wettbewerbsfähigkeit, wie im Europäischen Grünen Deal dargelegt (DE)</a:t>
            </a:r>
          </a:p>
          <a:p>
            <a:pPr marL="342900" indent="-342900" algn="l">
              <a:lnSpc>
                <a:spcPct val="125000"/>
              </a:lnSpc>
              <a:spcAft>
                <a:spcPts val="1000"/>
              </a:spcAft>
              <a:buFont typeface="Wingdings" panose="05000000000000000000" pitchFamily="2" charset="2"/>
              <a:buChar char=""/>
              <a:tabLst>
                <a:tab pos="660400" algn="l"/>
              </a:tabLst>
            </a:pPr>
            <a:r>
              <a:rPr lang="de-DE" sz="2800" dirty="0">
                <a:latin typeface="Calibri" panose="020F0502020204030204" pitchFamily="34" charset="0"/>
                <a:cs typeface="Arial" panose="020B0604020202020204" pitchFamily="34" charset="0"/>
              </a:rPr>
              <a:t>Gewährleistung sozialer Gerechtigkeit, indem der erste Grundsatz der europäischen Säule sozialer Rechte (DE) in die Praxis umgesetzt wird: Zugang zu allgemeiner und beruflicher Bildung und lebenslangem Lernen für alle, überall in der EU.</a:t>
            </a:r>
          </a:p>
          <a:p>
            <a:pPr>
              <a:lnSpc>
                <a:spcPct val="125000"/>
              </a:lnSpc>
              <a:spcAft>
                <a:spcPts val="1000"/>
              </a:spcAft>
              <a:tabLst>
                <a:tab pos="660400" algn="l"/>
              </a:tabLst>
            </a:pPr>
            <a:r>
              <a:rPr lang="de-DE" sz="2300" dirty="0">
                <a:latin typeface="Calibri" panose="020F0502020204030204" pitchFamily="34" charset="0"/>
                <a:cs typeface="Arial" panose="020B0604020202020204" pitchFamily="34" charset="0"/>
              </a:rPr>
              <a:t>Europäische Kommission: Beschäftigung, Soziales und Integration </a:t>
            </a:r>
            <a:r>
              <a:rPr lang="de-DE" sz="2300" dirty="0">
                <a:latin typeface="Calibri" panose="020F0502020204030204" pitchFamily="34" charset="0"/>
                <a:cs typeface="Arial" panose="020B0604020202020204" pitchFamily="34" charset="0"/>
                <a:hlinkClick r:id="rId4"/>
              </a:rPr>
              <a:t>https://ec.europa.eu/social/main.jsp?catId=1226&amp;langId=de</a:t>
            </a:r>
            <a:r>
              <a:rPr lang="de-DE" sz="2300" dirty="0">
                <a:latin typeface="Calibri" panose="020F0502020204030204" pitchFamily="34" charset="0"/>
                <a:cs typeface="Arial" panose="020B0604020202020204" pitchFamily="34" charset="0"/>
              </a:rPr>
              <a:t> </a:t>
            </a:r>
          </a:p>
          <a:p>
            <a:pPr lvl="0" algn="l">
              <a:spcAft>
                <a:spcPts val="1000"/>
              </a:spcAft>
              <a:tabLst>
                <a:tab pos="660400" algn="l"/>
              </a:tabLst>
            </a:pPr>
            <a:endParaRPr lang="de-AT"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3753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24B1-664E-B98A-4B80-437D3A5EBEDF}"/>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0D7DE88E-75F3-ECA1-582E-2B896A250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86563CA6-2617-28BB-8AF6-92ED08D6403C}"/>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2 – Grüne Jobs in Europa</a:t>
            </a:r>
            <a:endParaRPr lang="de-AT" sz="4000" dirty="0"/>
          </a:p>
        </p:txBody>
      </p:sp>
      <p:cxnSp>
        <p:nvCxnSpPr>
          <p:cNvPr id="10" name="Gerader Verbinder 9">
            <a:extLst>
              <a:ext uri="{FF2B5EF4-FFF2-40B4-BE49-F238E27FC236}">
                <a16:creationId xmlns:a16="http://schemas.microsoft.com/office/drawing/2014/main" id="{3105C203-A420-64ED-4FD7-8D1E68B5CDCF}"/>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D6A5C45C-93CC-3EC8-216D-184665618F9C}"/>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7EEAAF3B-4ABA-B96B-DE4F-27FA9D2B93F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87E22B9B-747B-AB05-FD17-A97C15CC4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184D07C6-91AC-F099-FA2B-3C7E300FF5AD}"/>
              </a:ext>
            </a:extLst>
          </p:cNvPr>
          <p:cNvSpPr>
            <a:spLocks noGrp="1"/>
          </p:cNvSpPr>
          <p:nvPr>
            <p:ph type="subTitle" idx="1"/>
          </p:nvPr>
        </p:nvSpPr>
        <p:spPr>
          <a:xfrm>
            <a:off x="856746" y="1013425"/>
            <a:ext cx="8924339" cy="730784"/>
          </a:xfrm>
        </p:spPr>
        <p:txBody>
          <a:bodyPr>
            <a:noAutofit/>
          </a:bodyPr>
          <a:lstStyle/>
          <a:p>
            <a:pPr algn="l"/>
            <a:r>
              <a:rPr lang="de-DE" sz="2800" b="1" dirty="0"/>
              <a:t>Die europäische Initiative "Green Deal Skills” </a:t>
            </a:r>
            <a:endParaRPr lang="de-AT" sz="2800" b="1" dirty="0"/>
          </a:p>
        </p:txBody>
      </p:sp>
      <p:sp>
        <p:nvSpPr>
          <p:cNvPr id="3" name="Untertitel 2">
            <a:extLst>
              <a:ext uri="{FF2B5EF4-FFF2-40B4-BE49-F238E27FC236}">
                <a16:creationId xmlns:a16="http://schemas.microsoft.com/office/drawing/2014/main" id="{872D376A-2F80-42AF-C4E5-68886E38AAE4}"/>
              </a:ext>
            </a:extLst>
          </p:cNvPr>
          <p:cNvSpPr txBox="1">
            <a:spLocks/>
          </p:cNvSpPr>
          <p:nvPr/>
        </p:nvSpPr>
        <p:spPr>
          <a:xfrm>
            <a:off x="1441302" y="2217142"/>
            <a:ext cx="10750698" cy="470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endParaRPr lang="de-AT" sz="2800" dirty="0">
              <a:solidFill>
                <a:srgbClr val="000000"/>
              </a:solidFill>
              <a:latin typeface="Calibri" panose="020F0502020204030204" pitchFamily="34" charset="0"/>
            </a:endParaRPr>
          </a:p>
        </p:txBody>
      </p:sp>
      <p:sp>
        <p:nvSpPr>
          <p:cNvPr id="4" name="Untertitel 2">
            <a:extLst>
              <a:ext uri="{FF2B5EF4-FFF2-40B4-BE49-F238E27FC236}">
                <a16:creationId xmlns:a16="http://schemas.microsoft.com/office/drawing/2014/main" id="{F177E61B-46AB-1D3D-743F-EF5233CC3C0C}"/>
              </a:ext>
            </a:extLst>
          </p:cNvPr>
          <p:cNvSpPr txBox="1">
            <a:spLocks/>
          </p:cNvSpPr>
          <p:nvPr/>
        </p:nvSpPr>
        <p:spPr>
          <a:xfrm>
            <a:off x="856746" y="1685395"/>
            <a:ext cx="9681517" cy="449461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dirty="0">
                <a:solidFill>
                  <a:srgbClr val="000000"/>
                </a:solidFill>
                <a:latin typeface="Calibri" panose="020F0502020204030204" pitchFamily="34" charset="0"/>
              </a:rPr>
              <a:t>ist eine von der EU ins Leben gerufene Initiative, die Arbeitnehmern in Sektoren, die vom grünen Wandel betroffen sind, Möglichkeiten zur Höherqualifizierung und Umschulung bietet. </a:t>
            </a:r>
          </a:p>
          <a:p>
            <a:pPr marL="342900" lvl="0" indent="-342900" algn="l">
              <a:spcAft>
                <a:spcPts val="1000"/>
              </a:spcAft>
              <a:buFont typeface="Wingdings" panose="05000000000000000000" pitchFamily="2" charset="2"/>
              <a:buChar char="§"/>
              <a:tabLst>
                <a:tab pos="660400" algn="l"/>
              </a:tabLst>
            </a:pPr>
            <a:r>
              <a:rPr lang="de-DE" dirty="0">
                <a:solidFill>
                  <a:srgbClr val="000000"/>
                </a:solidFill>
                <a:latin typeface="Calibri" panose="020F0502020204030204" pitchFamily="34" charset="0"/>
              </a:rPr>
              <a:t>Die Initiative soll sicherstellen, dass die Menschen, die für den grünen und digitalen Wandel erforderlichen Fähigkeiten und Kompetenzen entwickeln, und </a:t>
            </a:r>
          </a:p>
          <a:p>
            <a:pPr marL="342900" lvl="0" indent="-342900" algn="l">
              <a:spcAft>
                <a:spcPts val="1000"/>
              </a:spcAft>
              <a:buFont typeface="Wingdings" panose="05000000000000000000" pitchFamily="2" charset="2"/>
              <a:buChar char="§"/>
              <a:tabLst>
                <a:tab pos="660400" algn="l"/>
              </a:tabLst>
            </a:pPr>
            <a:r>
              <a:rPr lang="de-DE" dirty="0">
                <a:solidFill>
                  <a:srgbClr val="000000"/>
                </a:solidFill>
                <a:latin typeface="Calibri" panose="020F0502020204030204" pitchFamily="34" charset="0"/>
              </a:rPr>
              <a:t>ist Teil der Europäischen Kompetenzagenda für nachhaltige Wettbewerbsfähigkeit, soziale Fairness und Widerstandsfähigkeit.</a:t>
            </a:r>
          </a:p>
          <a:p>
            <a:pPr marL="342900" indent="-342900" algn="l">
              <a:spcAft>
                <a:spcPts val="1000"/>
              </a:spcAft>
              <a:buFont typeface="Wingdings" panose="05000000000000000000" pitchFamily="2" charset="2"/>
              <a:buChar char="§"/>
              <a:tabLst>
                <a:tab pos="660400" algn="l"/>
              </a:tabLst>
            </a:pPr>
            <a:r>
              <a:rPr lang="de-AT" dirty="0">
                <a:effectLst/>
                <a:latin typeface="Calibri" panose="020F0502020204030204" pitchFamily="34" charset="0"/>
                <a:ea typeface="Calibri" panose="020F0502020204030204" pitchFamily="34" charset="0"/>
                <a:cs typeface="Arial" panose="020B0604020202020204" pitchFamily="34" charset="0"/>
              </a:rPr>
              <a:t>CEDEFOP hat eine für Berufsberater:innen interessante Website mit dem Titel: </a:t>
            </a:r>
            <a:r>
              <a:rPr lang="de-AT" b="1" dirty="0">
                <a:effectLst/>
                <a:latin typeface="Calibri" panose="020F0502020204030204" pitchFamily="34" charset="0"/>
                <a:ea typeface="Calibri" panose="020F0502020204030204" pitchFamily="34" charset="0"/>
                <a:cs typeface="Arial" panose="020B0604020202020204" pitchFamily="34" charset="0"/>
              </a:rPr>
              <a:t>Bündeln Sie Ihre Fähigkeiten für Europas Green Deal </a:t>
            </a:r>
            <a:r>
              <a:rPr lang="de-AT" dirty="0">
                <a:effectLst/>
                <a:latin typeface="Calibri" panose="020F0502020204030204" pitchFamily="34" charset="0"/>
                <a:ea typeface="Calibri" panose="020F0502020204030204" pitchFamily="34" charset="0"/>
                <a:cs typeface="Arial" panose="020B0604020202020204" pitchFamily="34" charset="0"/>
              </a:rPr>
              <a:t>aufgebaut:</a:t>
            </a:r>
            <a:endParaRPr lang="de-DE" dirty="0">
              <a:solidFill>
                <a:srgbClr val="000000"/>
              </a:solidFill>
              <a:latin typeface="Calibri" panose="020F0502020204030204" pitchFamily="34" charset="0"/>
            </a:endParaRPr>
          </a:p>
          <a:p>
            <a:pPr algn="l">
              <a:spcAft>
                <a:spcPts val="1000"/>
              </a:spcAft>
              <a:tabLst>
                <a:tab pos="660400" algn="l"/>
              </a:tabLst>
            </a:pPr>
            <a:r>
              <a:rPr lang="de-AT" dirty="0">
                <a:effectLst/>
                <a:latin typeface="Calibri" panose="020F0502020204030204" pitchFamily="34" charset="0"/>
                <a:ea typeface="Calibri" panose="020F0502020204030204" pitchFamily="34" charset="0"/>
                <a:cs typeface="Arial" panose="020B0604020202020204" pitchFamily="34" charset="0"/>
              </a:rPr>
              <a:t>Website (EN): </a:t>
            </a:r>
            <a:r>
              <a:rPr lang="de-AT"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https://www.cedefop.europa.eu/en/news/get-your-skills-together-europes-green-deal</a:t>
            </a:r>
            <a:r>
              <a:rPr lang="de-AT" dirty="0">
                <a:effectLst/>
                <a:latin typeface="Calibri" panose="020F0502020204030204" pitchFamily="34" charset="0"/>
                <a:ea typeface="Calibri" panose="020F0502020204030204" pitchFamily="34" charset="0"/>
                <a:cs typeface="Arial" panose="020B0604020202020204" pitchFamily="34" charset="0"/>
              </a:rPr>
              <a:t> </a:t>
            </a:r>
          </a:p>
          <a:p>
            <a:pPr lvl="0" algn="l">
              <a:spcAft>
                <a:spcPts val="1000"/>
              </a:spcAft>
              <a:tabLst>
                <a:tab pos="660400" algn="l"/>
              </a:tabLst>
            </a:pPr>
            <a:endParaRPr lang="de-AT"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1500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DBCD-31FB-C55A-CC79-2E0EC0C419B4}"/>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A00E251B-B5E5-9E29-5237-3652FFB94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A5134426-056A-D088-7488-220401EB61BD}"/>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2 – Grüne Jobs in Europa</a:t>
            </a:r>
            <a:endParaRPr lang="de-AT" sz="4000" dirty="0"/>
          </a:p>
        </p:txBody>
      </p:sp>
      <p:cxnSp>
        <p:nvCxnSpPr>
          <p:cNvPr id="10" name="Gerader Verbinder 9">
            <a:extLst>
              <a:ext uri="{FF2B5EF4-FFF2-40B4-BE49-F238E27FC236}">
                <a16:creationId xmlns:a16="http://schemas.microsoft.com/office/drawing/2014/main" id="{EC772477-493C-CC61-51D5-B1E108977EF9}"/>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17E8A1D0-EDFC-0544-1E9D-97B8D7C6180D}"/>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7D219370-C104-13CB-8527-C443B3A0C7E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A36D2AD7-8AC1-0B97-79B2-DC1EA05AC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617E415C-3F11-41EC-E91B-8429DAC9C787}"/>
              </a:ext>
            </a:extLst>
          </p:cNvPr>
          <p:cNvSpPr>
            <a:spLocks noGrp="1"/>
          </p:cNvSpPr>
          <p:nvPr>
            <p:ph type="subTitle" idx="1"/>
          </p:nvPr>
        </p:nvSpPr>
        <p:spPr>
          <a:xfrm>
            <a:off x="856746" y="1013425"/>
            <a:ext cx="8924339" cy="730784"/>
          </a:xfrm>
        </p:spPr>
        <p:txBody>
          <a:bodyPr>
            <a:noAutofit/>
          </a:bodyPr>
          <a:lstStyle/>
          <a:p>
            <a:pPr algn="l"/>
            <a:r>
              <a:rPr lang="de-DE" sz="2800" b="1" dirty="0"/>
              <a:t>Die Herausforderungen</a:t>
            </a:r>
            <a:endParaRPr lang="de-AT" sz="2800" b="1" dirty="0"/>
          </a:p>
        </p:txBody>
      </p:sp>
      <p:sp>
        <p:nvSpPr>
          <p:cNvPr id="3" name="Untertitel 2">
            <a:extLst>
              <a:ext uri="{FF2B5EF4-FFF2-40B4-BE49-F238E27FC236}">
                <a16:creationId xmlns:a16="http://schemas.microsoft.com/office/drawing/2014/main" id="{22931601-136C-8708-A162-E2C0907FFF19}"/>
              </a:ext>
            </a:extLst>
          </p:cNvPr>
          <p:cNvSpPr txBox="1">
            <a:spLocks/>
          </p:cNvSpPr>
          <p:nvPr/>
        </p:nvSpPr>
        <p:spPr>
          <a:xfrm>
            <a:off x="1441302" y="2217142"/>
            <a:ext cx="10750698" cy="470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endParaRPr lang="de-AT" sz="2800" dirty="0">
              <a:solidFill>
                <a:srgbClr val="000000"/>
              </a:solidFill>
              <a:latin typeface="Calibri" panose="020F0502020204030204" pitchFamily="34" charset="0"/>
            </a:endParaRPr>
          </a:p>
        </p:txBody>
      </p:sp>
      <p:sp>
        <p:nvSpPr>
          <p:cNvPr id="4" name="Untertitel 2">
            <a:extLst>
              <a:ext uri="{FF2B5EF4-FFF2-40B4-BE49-F238E27FC236}">
                <a16:creationId xmlns:a16="http://schemas.microsoft.com/office/drawing/2014/main" id="{10940DEE-2D9C-5860-13F4-CF1560F97DDF}"/>
              </a:ext>
            </a:extLst>
          </p:cNvPr>
          <p:cNvSpPr txBox="1">
            <a:spLocks/>
          </p:cNvSpPr>
          <p:nvPr/>
        </p:nvSpPr>
        <p:spPr>
          <a:xfrm>
            <a:off x="856746" y="1685396"/>
            <a:ext cx="9351066" cy="438311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15000"/>
              </a:lnSpc>
              <a:spcAft>
                <a:spcPts val="1000"/>
              </a:spcAft>
              <a:buFont typeface="Wingdings" panose="05000000000000000000" pitchFamily="2" charset="2"/>
              <a:buChar char="§"/>
            </a:pPr>
            <a:r>
              <a:rPr lang="de-AT" sz="2800" dirty="0">
                <a:effectLst/>
                <a:latin typeface="Calibri" panose="020F0502020204030204" pitchFamily="34" charset="0"/>
                <a:ea typeface="Calibri" panose="020F0502020204030204" pitchFamily="34" charset="0"/>
                <a:cs typeface="Arial" panose="020B0604020202020204" pitchFamily="34" charset="0"/>
              </a:rPr>
              <a:t>Die Europäische Initiative für Green Deal Skills zielt darauf ab, soziale Fairness und Integration zu fördern, indem sie sicherstellt, dass alle Arbeitnehmer Zugang zu der Aus- und Weiterbildung haben, die sie für die Teilnahme an der grünen Wirtschaft benötigen. </a:t>
            </a:r>
          </a:p>
          <a:p>
            <a:pPr marL="285750" indent="-285750" algn="l">
              <a:lnSpc>
                <a:spcPct val="115000"/>
              </a:lnSpc>
              <a:spcAft>
                <a:spcPts val="1000"/>
              </a:spcAft>
              <a:buFont typeface="Wingdings" panose="05000000000000000000" pitchFamily="2" charset="2"/>
              <a:buChar char="§"/>
            </a:pPr>
            <a:r>
              <a:rPr lang="de-AT" sz="2800" dirty="0">
                <a:effectLst/>
                <a:latin typeface="Calibri" panose="020F0502020204030204" pitchFamily="34" charset="0"/>
                <a:ea typeface="Calibri" panose="020F0502020204030204" pitchFamily="34" charset="0"/>
                <a:cs typeface="Arial" panose="020B0604020202020204" pitchFamily="34" charset="0"/>
              </a:rPr>
              <a:t>Die praktische Verantwortung für die Umsetzung liegt nun bei den Regierungen der EU-Mitgliedstaaten. In jedem Fall wäre es wünschenswert, wenn junge Menschen mit begrenzter Bildung bei der Umsetzung nicht übersehen würden.</a:t>
            </a:r>
          </a:p>
          <a:p>
            <a:pPr lvl="0">
              <a:spcAft>
                <a:spcPts val="1000"/>
              </a:spcAft>
              <a:tabLst>
                <a:tab pos="660400" algn="l"/>
              </a:tabLst>
            </a:pPr>
            <a:r>
              <a:rPr lang="de-DE" sz="2800" b="1" dirty="0">
                <a:solidFill>
                  <a:srgbClr val="000000"/>
                </a:solidFill>
                <a:latin typeface="Calibri" panose="020F0502020204030204" pitchFamily="34" charset="0"/>
              </a:rPr>
              <a:t>Mehr Informationen:</a:t>
            </a:r>
          </a:p>
          <a:p>
            <a:pPr lvl="0">
              <a:lnSpc>
                <a:spcPct val="120000"/>
              </a:lnSpc>
              <a:spcAft>
                <a:spcPts val="1000"/>
              </a:spcAft>
              <a:tabLst>
                <a:tab pos="660400" algn="l"/>
              </a:tabLst>
            </a:pPr>
            <a:r>
              <a:rPr lang="de-DE" sz="2800" dirty="0">
                <a:solidFill>
                  <a:srgbClr val="000000"/>
                </a:solidFill>
                <a:latin typeface="Calibri" panose="020F0502020204030204" pitchFamily="34" charset="0"/>
              </a:rPr>
              <a:t>Besuchen Sie unsere Website und sehen Sie sich die Unterlagen zu Modul 1 im Detail an. Dort finden Sie auch praktische Übungen, noch mehr Videos und weiterführende Literatur!</a:t>
            </a:r>
          </a:p>
          <a:p>
            <a:pPr lvl="0" algn="l">
              <a:spcAft>
                <a:spcPts val="1000"/>
              </a:spcAft>
              <a:tabLst>
                <a:tab pos="660400" algn="l"/>
              </a:tabLst>
            </a:pPr>
            <a:endParaRPr lang="de-AT"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7775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1674486"/>
          </a:xfrm>
        </p:spPr>
        <p:txBody>
          <a:bodyPr>
            <a:normAutofit/>
          </a:bodyPr>
          <a:lstStyle/>
          <a:p>
            <a:pPr algn="l">
              <a:spcAft>
                <a:spcPts val="1000"/>
              </a:spcAft>
            </a:pPr>
            <a:r>
              <a:rPr lang="de-AT" sz="2000" dirty="0">
                <a:latin typeface="+mj-lt"/>
              </a:rPr>
              <a:t>Web:          	careerbot.eu    </a:t>
            </a:r>
          </a:p>
          <a:p>
            <a:pPr algn="l">
              <a:spcAft>
                <a:spcPts val="1000"/>
              </a:spcAft>
            </a:pPr>
            <a:r>
              <a:rPr lang="de-AT" sz="2000" dirty="0">
                <a:latin typeface="+mj-lt"/>
              </a:rPr>
              <a:t>Videos: 	   	www.youtube.com/@career-bot </a:t>
            </a:r>
          </a:p>
          <a:p>
            <a:pPr algn="l">
              <a:spcAft>
                <a:spcPts val="1000"/>
              </a:spcAft>
            </a:pPr>
            <a:r>
              <a:rPr lang="de-AT" sz="2000" dirty="0">
                <a:latin typeface="+mj-lt"/>
              </a:rPr>
              <a:t>LinkedIn: 	</a:t>
            </a:r>
            <a:r>
              <a:rPr lang="de-AT" sz="2000" b="0" i="0" strike="noStrike" dirty="0">
                <a:effectLst/>
                <a:latin typeface="+mj-lt"/>
              </a:rPr>
              <a:t>www.linkedin.com/company/eucareerbot</a:t>
            </a:r>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Chatbot-basierte Karriereberatung</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err="1"/>
              <a:t>Projektleiter</a:t>
            </a:r>
            <a:r>
              <a:rPr lang="en-GB" sz="1100" cap="all" dirty="0"/>
              <a:t> und Koordinator</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Dauer des Projekts</a:t>
            </a:r>
          </a:p>
          <a:p>
            <a:pPr marL="0" indent="0">
              <a:lnSpc>
                <a:spcPct val="100000"/>
              </a:lnSpc>
              <a:spcBef>
                <a:spcPts val="300"/>
              </a:spcBef>
              <a:buFont typeface="Arial" panose="020B0604020202020204" pitchFamily="34" charset="0"/>
              <a:buNone/>
            </a:pPr>
            <a:r>
              <a:rPr lang="en-GB" sz="1100" dirty="0"/>
              <a:t>November 2021 bis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a:t>Programm</a:t>
            </a:r>
          </a:p>
          <a:p>
            <a:pPr marL="0" indent="0">
              <a:lnSpc>
                <a:spcPct val="100000"/>
              </a:lnSpc>
              <a:spcBef>
                <a:spcPts val="300"/>
              </a:spcBef>
              <a:buFont typeface="Arial" panose="020B0604020202020204" pitchFamily="34" charset="0"/>
              <a:buNone/>
            </a:pPr>
            <a:r>
              <a:rPr lang="en-GB" sz="1100" dirty="0"/>
              <a:t>Strategische Partnerschaft Erasmus+</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www.careerbot.eu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Kontakt</a:t>
            </a:r>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PARTNER</a:t>
            </a:r>
          </a:p>
          <a:p>
            <a:pPr marL="0" indent="0">
              <a:lnSpc>
                <a:spcPct val="120000"/>
              </a:lnSpc>
              <a:spcBef>
                <a:spcPts val="300"/>
              </a:spcBef>
              <a:buFont typeface="Arial" panose="020B0604020202020204" pitchFamily="34" charset="0"/>
              <a:buNone/>
            </a:pPr>
            <a:r>
              <a:rPr lang="hu-HU" sz="1100" dirty="0"/>
              <a:t>Hafelekar Unternehmensberatung, AT</a:t>
            </a:r>
          </a:p>
          <a:p>
            <a:pPr marL="0" indent="0">
              <a:lnSpc>
                <a:spcPct val="120000"/>
              </a:lnSpc>
              <a:spcBef>
                <a:spcPts val="300"/>
              </a:spcBef>
              <a:buFont typeface="Arial" panose="020B0604020202020204" pitchFamily="34" charset="0"/>
              <a:buNone/>
            </a:pPr>
            <a:r>
              <a:rPr lang="hu-HU" sz="1100" dirty="0"/>
              <a:t>Tiroler Soziale Dienste GmbH, AT</a:t>
            </a:r>
          </a:p>
          <a:p>
            <a:pPr marL="0" indent="0">
              <a:lnSpc>
                <a:spcPct val="120000"/>
              </a:lnSpc>
              <a:spcBef>
                <a:spcPts val="300"/>
              </a:spcBef>
              <a:buFont typeface="Arial" panose="020B0604020202020204" pitchFamily="34" charset="0"/>
              <a:buNone/>
            </a:pPr>
            <a:r>
              <a:rPr lang="hu-HU" sz="1100" dirty="0"/>
              <a:t>Synergasia Enegon Politon, GR</a:t>
            </a:r>
          </a:p>
          <a:p>
            <a:pPr marL="0" indent="0">
              <a:lnSpc>
                <a:spcPct val="120000"/>
              </a:lnSpc>
              <a:spcBef>
                <a:spcPts val="300"/>
              </a:spcBef>
              <a:buFont typeface="Arial" panose="020B0604020202020204" pitchFamily="34" charset="0"/>
              <a:buNone/>
            </a:pPr>
            <a:r>
              <a:rPr lang="hu-HU" sz="1100" dirty="0"/>
              <a:t>Pontydysgu SL, ES</a:t>
            </a:r>
          </a:p>
          <a:p>
            <a:pPr marL="0" indent="0">
              <a:lnSpc>
                <a:spcPct val="120000"/>
              </a:lnSpc>
              <a:spcBef>
                <a:spcPts val="300"/>
              </a:spcBef>
              <a:buFont typeface="Arial" panose="020B0604020202020204" pitchFamily="34" charset="0"/>
              <a:buNone/>
            </a:pPr>
            <a:r>
              <a:rPr lang="hu-HU" sz="1100" dirty="0"/>
              <a:t>Consultoría de Innovación Social, ES</a:t>
            </a:r>
          </a:p>
          <a:p>
            <a:pPr marL="0" indent="0">
              <a:lnSpc>
                <a:spcPct val="120000"/>
              </a:lnSpc>
              <a:spcBef>
                <a:spcPts val="300"/>
              </a:spcBef>
              <a:buFont typeface="Arial" panose="020B0604020202020204" pitchFamily="34" charset="0"/>
              <a:buNone/>
            </a:pPr>
            <a:r>
              <a:rPr lang="hu-HU" sz="1100" dirty="0"/>
              <a:t>Ballymun Job Centre Co-operative Society Limited, IE</a:t>
            </a:r>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grpSp>
        <p:nvGrpSpPr>
          <p:cNvPr id="13" name="Gruppieren 12">
            <a:extLst>
              <a:ext uri="{FF2B5EF4-FFF2-40B4-BE49-F238E27FC236}">
                <a16:creationId xmlns:a16="http://schemas.microsoft.com/office/drawing/2014/main" id="{7741EE2E-6911-E6C2-9722-75D82D9D373B}"/>
              </a:ext>
            </a:extLst>
          </p:cNvPr>
          <p:cNvGrpSpPr/>
          <p:nvPr/>
        </p:nvGrpSpPr>
        <p:grpSpPr>
          <a:xfrm>
            <a:off x="4307015" y="4221754"/>
            <a:ext cx="7095070" cy="1328344"/>
            <a:chOff x="4305569" y="4749487"/>
            <a:chExt cx="7524510" cy="1328344"/>
          </a:xfrm>
        </p:grpSpPr>
        <p:sp>
          <p:nvSpPr>
            <p:cNvPr id="4" name="Untertitel 2">
              <a:extLst>
                <a:ext uri="{FF2B5EF4-FFF2-40B4-BE49-F238E27FC236}">
                  <a16:creationId xmlns:a16="http://schemas.microsoft.com/office/drawing/2014/main" id="{FB5845E2-D6CE-CB09-548C-DAA368A82283}"/>
                </a:ext>
              </a:extLst>
            </p:cNvPr>
            <p:cNvSpPr txBox="1">
              <a:spLocks/>
            </p:cNvSpPr>
            <p:nvPr/>
          </p:nvSpPr>
          <p:spPr>
            <a:xfrm>
              <a:off x="4305569" y="4749487"/>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Dieses Dokument ist lizenziert unter CC BY-NC-ND. </a:t>
              </a:r>
              <a:r>
                <a:rPr lang="de-AT" altLang="de-DE" sz="1200" dirty="0">
                  <a:solidFill>
                    <a:srgbClr val="464646"/>
                  </a:solidFill>
                  <a:ea typeface="Times New Roman" panose="02020603050405020304" pitchFamily="18" charset="0"/>
                  <a:cs typeface="Times New Roman" panose="02020603050405020304" pitchFamily="18" charset="0"/>
                </a:rPr>
                <a:t>Siehe: </a:t>
              </a:r>
              <a:r>
                <a:rPr lang="de-AT" altLang="de-DE" sz="1200" dirty="0">
                  <a:solidFill>
                    <a:srgbClr val="000000"/>
                  </a:solidFill>
                  <a:ea typeface="Times New Roman" panose="02020603050405020304" pitchFamily="18" charset="0"/>
                  <a:cs typeface="Times New Roman" panose="02020603050405020304" pitchFamily="18" charset="0"/>
                </a:rPr>
                <a:t>https:</a:t>
              </a:r>
              <a:r>
                <a:rPr lang="de-AT" altLang="de-DE" sz="1200" dirty="0">
                  <a:solidFill>
                    <a:srgbClr val="464646"/>
                  </a:solidFill>
                  <a:ea typeface="Times New Roman" panose="02020603050405020304" pitchFamily="18" charset="0"/>
                  <a:cs typeface="Times New Roman" panose="02020603050405020304" pitchFamily="18" charset="0"/>
                </a:rPr>
                <a:t>//creativecommons.org/licenses/by-nc-nd/4</a:t>
              </a:r>
              <a:endParaRPr lang="de-AT" altLang="de-DE" sz="1200" dirty="0"/>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pieren 16">
            <a:extLst>
              <a:ext uri="{FF2B5EF4-FFF2-40B4-BE49-F238E27FC236}">
                <a16:creationId xmlns:a16="http://schemas.microsoft.com/office/drawing/2014/main" id="{2CE6205D-95F0-A92F-B154-7D365252F202}"/>
              </a:ext>
            </a:extLst>
          </p:cNvPr>
          <p:cNvGrpSpPr/>
          <p:nvPr/>
        </p:nvGrpSpPr>
        <p:grpSpPr>
          <a:xfrm>
            <a:off x="4367599" y="5873713"/>
            <a:ext cx="7518334" cy="707886"/>
            <a:chOff x="4367599" y="5873713"/>
            <a:chExt cx="7518334" cy="707886"/>
          </a:xfrm>
        </p:grpSpPr>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865688" y="5873713"/>
              <a:ext cx="50202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p>
          </p:txBody>
        </p:sp>
        <p:pic>
          <p:nvPicPr>
            <p:cNvPr id="16" name="Grafik 15">
              <a:extLst>
                <a:ext uri="{FF2B5EF4-FFF2-40B4-BE49-F238E27FC236}">
                  <a16:creationId xmlns:a16="http://schemas.microsoft.com/office/drawing/2014/main" id="{C0EA95A3-E4CF-A6F5-8768-32DC37178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599" y="5961083"/>
              <a:ext cx="2498090" cy="548640"/>
            </a:xfrm>
            <a:prstGeom prst="rect">
              <a:avLst/>
            </a:prstGeom>
          </p:spPr>
        </p:pic>
      </p:grpSp>
    </p:spTree>
    <p:extLst>
      <p:ext uri="{BB962C8B-B14F-4D97-AF65-F5344CB8AC3E}">
        <p14:creationId xmlns:p14="http://schemas.microsoft.com/office/powerpoint/2010/main" val="329960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9788600" cy="39892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15000"/>
              </a:lnSpc>
              <a:spcAft>
                <a:spcPts val="1000"/>
              </a:spcAft>
              <a:buFont typeface="Wingdings" panose="05000000000000000000" pitchFamily="2" charset="2"/>
              <a:buChar char="§"/>
              <a:tabLst>
                <a:tab pos="660400" algn="l"/>
              </a:tabLst>
            </a:pPr>
            <a:r>
              <a:rPr lang="de-D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1 beschäftigt sich mit den Themen Digitalisierung &amp; Green Jobs, und ist für das Selbststudium konzipiert, um den Berufsberater:innen eine Sammlung von Informationen zu den Themen digitale Transformation und “Green Jobs” aus europäischer Perspektive zu bieten und wird durch eine umfangreiche Linksammlung und eine Bibliographie ergänzt, die als eine Art "Nachschlagewerk" dient, das die Praktiker durch das gesamte CareerBot-Training begleitet. </a:t>
            </a:r>
          </a:p>
          <a:p>
            <a:pPr marL="285750" indent="-285750" algn="just">
              <a:lnSpc>
                <a:spcPct val="115000"/>
              </a:lnSpc>
              <a:spcAft>
                <a:spcPts val="1000"/>
              </a:spcAft>
              <a:buFont typeface="Wingdings" panose="05000000000000000000" pitchFamily="2" charset="2"/>
              <a:buChar char="§"/>
              <a:tabLst>
                <a:tab pos="660400" algn="l"/>
              </a:tabLst>
            </a:pPr>
            <a:r>
              <a:rPr lang="de-D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Unser Ziel ist es, den Praktiker:innen so viele Hintergrundinformationen wie möglich zu bieten, um sie optimal auf das Training mit dem CareerBot-Tool in den nächsten Modulen vorzubereiten. </a:t>
            </a:r>
            <a:endParaRPr lang="de-AT"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b="1"/>
              <a:t>Modul 1 für das Selbststudium</a:t>
            </a:r>
            <a:r>
              <a:rPr lang="de-AT" sz="400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6EFC5410-322B-8E9C-8D6E-1FAA5A7C30D5}"/>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A38ACF8A-21AF-54CE-CA14-DF2BB205A7B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88F12B21-F14D-B597-2847-A3086590A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93419E59-E049-8455-88FF-A0EE94A3D02F}"/>
              </a:ext>
            </a:extLst>
          </p:cNvPr>
          <p:cNvSpPr>
            <a:spLocks noGrp="1"/>
          </p:cNvSpPr>
          <p:nvPr>
            <p:ph type="subTitle" idx="1"/>
          </p:nvPr>
        </p:nvSpPr>
        <p:spPr>
          <a:xfrm>
            <a:off x="856746" y="1013425"/>
            <a:ext cx="8924339" cy="546754"/>
          </a:xfrm>
        </p:spPr>
        <p:txBody>
          <a:bodyPr>
            <a:normAutofit/>
          </a:bodyPr>
          <a:lstStyle/>
          <a:p>
            <a:pPr algn="l"/>
            <a:r>
              <a:rPr lang="de-AT" sz="2800" b="1"/>
              <a:t>Bereiten Sie sich auf das CareerBot Training vor</a:t>
            </a:r>
          </a:p>
        </p:txBody>
      </p:sp>
    </p:spTree>
    <p:extLst>
      <p:ext uri="{BB962C8B-B14F-4D97-AF65-F5344CB8AC3E}">
        <p14:creationId xmlns:p14="http://schemas.microsoft.com/office/powerpoint/2010/main" val="272886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38F7-DDF1-D646-0971-576FE51E28B1}"/>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9306AB8B-0EA9-B63B-8591-0A7E6B707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A29C3004-E478-D4E5-3D1E-5D251B8B6D47}"/>
              </a:ext>
            </a:extLst>
          </p:cNvPr>
          <p:cNvSpPr txBox="1">
            <a:spLocks/>
          </p:cNvSpPr>
          <p:nvPr/>
        </p:nvSpPr>
        <p:spPr>
          <a:xfrm>
            <a:off x="890585" y="1969887"/>
            <a:ext cx="9788600" cy="3989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lnSpc>
                <a:spcPct val="115000"/>
              </a:lnSpc>
              <a:spcAft>
                <a:spcPts val="1000"/>
              </a:spcAft>
              <a:buFont typeface="Wingdings" panose="05000000000000000000" pitchFamily="2" charset="2"/>
              <a:buChar char="§"/>
              <a:tabLst>
                <a:tab pos="660400" algn="l"/>
              </a:tabLst>
            </a:pPr>
            <a:r>
              <a:rPr lang="de-D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Modul 1 bietet auch Übungen, die den Praktiker:innen helfen, das Gelernte anzuwenden. Schließlich finden die Praktiker:innen eine Checkliste zu den Lernergebnissen, die sie verwenden können, um das Gelernte selbst zu bewerten.</a:t>
            </a:r>
          </a:p>
          <a:p>
            <a:pPr marL="285750" indent="-285750" algn="just">
              <a:lnSpc>
                <a:spcPct val="115000"/>
              </a:lnSpc>
              <a:spcAft>
                <a:spcPts val="1000"/>
              </a:spcAft>
              <a:buFont typeface="Wingdings" panose="05000000000000000000" pitchFamily="2" charset="2"/>
              <a:buChar char="§"/>
              <a:tabLst>
                <a:tab pos="660400" algn="l"/>
              </a:tabLst>
            </a:pPr>
            <a:r>
              <a:rPr lang="de-D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Obwohl sich die Themen Digitalisierung und grüne Arbeitsplätze häufig überschneiden, werden wir sie hier getrennt behandeln, um ein klareres Bild zu vermitteln.</a:t>
            </a:r>
          </a:p>
        </p:txBody>
      </p:sp>
      <p:sp>
        <p:nvSpPr>
          <p:cNvPr id="9" name="Titel 1">
            <a:extLst>
              <a:ext uri="{FF2B5EF4-FFF2-40B4-BE49-F238E27FC236}">
                <a16:creationId xmlns:a16="http://schemas.microsoft.com/office/drawing/2014/main" id="{E6077EF1-846D-D4C7-0B69-86F84F37372C}"/>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t>Modul 1 für das </a:t>
            </a:r>
            <a:r>
              <a:rPr lang="en-US" sz="4000" b="1" dirty="0" err="1"/>
              <a:t>Selbststudium</a:t>
            </a:r>
            <a:r>
              <a:rPr lang="de-AT" sz="4000" dirty="0"/>
              <a:t> </a:t>
            </a:r>
          </a:p>
        </p:txBody>
      </p:sp>
      <p:cxnSp>
        <p:nvCxnSpPr>
          <p:cNvPr id="10" name="Gerader Verbinder 9">
            <a:extLst>
              <a:ext uri="{FF2B5EF4-FFF2-40B4-BE49-F238E27FC236}">
                <a16:creationId xmlns:a16="http://schemas.microsoft.com/office/drawing/2014/main" id="{98E6DA09-D6A2-218E-3163-DDA776B47BF5}"/>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58132D5D-71D3-E581-1C94-096042840A94}"/>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461B0163-AA3C-C6E6-DD67-EF69857504B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936D8D26-81CC-65DA-1A24-50EF0DB35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846007DB-E1D0-08DD-B5E7-C81BD12E49EB}"/>
              </a:ext>
            </a:extLst>
          </p:cNvPr>
          <p:cNvSpPr>
            <a:spLocks noGrp="1"/>
          </p:cNvSpPr>
          <p:nvPr>
            <p:ph type="subTitle" idx="1"/>
          </p:nvPr>
        </p:nvSpPr>
        <p:spPr>
          <a:xfrm>
            <a:off x="856746" y="1013425"/>
            <a:ext cx="8924339" cy="546754"/>
          </a:xfrm>
        </p:spPr>
        <p:txBody>
          <a:bodyPr>
            <a:normAutofit/>
          </a:bodyPr>
          <a:lstStyle/>
          <a:p>
            <a:pPr algn="l"/>
            <a:r>
              <a:rPr lang="en-US" sz="2800" b="1" dirty="0" err="1"/>
              <a:t>Bereiten</a:t>
            </a:r>
            <a:r>
              <a:rPr lang="en-US" sz="2800" b="1" dirty="0"/>
              <a:t> Sie </a:t>
            </a:r>
            <a:r>
              <a:rPr lang="en-US" sz="2800" b="1" dirty="0" err="1"/>
              <a:t>sich</a:t>
            </a:r>
            <a:r>
              <a:rPr lang="en-US" sz="2800" b="1" dirty="0"/>
              <a:t> auf das CareerBot Training </a:t>
            </a:r>
            <a:r>
              <a:rPr lang="en-US" sz="2800" b="1" dirty="0" err="1"/>
              <a:t>vor</a:t>
            </a:r>
            <a:endParaRPr lang="de-AT" sz="2800" b="1" dirty="0"/>
          </a:p>
        </p:txBody>
      </p:sp>
    </p:spTree>
    <p:extLst>
      <p:ext uri="{BB962C8B-B14F-4D97-AF65-F5344CB8AC3E}">
        <p14:creationId xmlns:p14="http://schemas.microsoft.com/office/powerpoint/2010/main" val="290944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Lerneinheit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8" y="1639532"/>
            <a:ext cx="9218417" cy="275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dirty="0">
                <a:latin typeface="+mj-lt"/>
              </a:rPr>
              <a:t>Digitale </a:t>
            </a:r>
          </a:p>
          <a:p>
            <a:r>
              <a:rPr lang="de-AT" sz="5400" dirty="0">
                <a:latin typeface="+mj-lt"/>
              </a:rPr>
              <a:t>Transformation</a:t>
            </a: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0" y="4261122"/>
            <a:ext cx="12192000" cy="1630554"/>
          </a:xfrm>
          <a:solidFill>
            <a:schemeClr val="bg2"/>
          </a:solidFill>
        </p:spPr>
        <p:txBody>
          <a:bodyPr>
            <a:normAutofit/>
          </a:bodyPr>
          <a:lstStyle/>
          <a:p>
            <a:endParaRPr lang="de-AT" sz="2800" dirty="0"/>
          </a:p>
          <a:p>
            <a:r>
              <a:rPr lang="de-AT" sz="2800" dirty="0"/>
              <a:t>#Beratung #Digitalisierung</a:t>
            </a:r>
            <a:br>
              <a:rPr lang="de-AT" sz="2800" dirty="0"/>
            </a:br>
            <a:r>
              <a:rPr lang="de-AT" sz="2800" dirty="0"/>
              <a:t>#EU Initiativen #EU Programme </a:t>
            </a:r>
          </a:p>
          <a:p>
            <a:endParaRPr lang="de-AT" sz="2800" dirty="0"/>
          </a:p>
        </p:txBody>
      </p:sp>
      <p:pic>
        <p:nvPicPr>
          <p:cNvPr id="5" name="Grafik 4">
            <a:extLst>
              <a:ext uri="{FF2B5EF4-FFF2-40B4-BE49-F238E27FC236}">
                <a16:creationId xmlns:a16="http://schemas.microsoft.com/office/drawing/2014/main" id="{A41BC5D8-B32F-18E2-CD60-AF1BFB25C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18" y="1531655"/>
            <a:ext cx="1407257" cy="2186031"/>
          </a:xfrm>
          <a:prstGeom prst="rect">
            <a:avLst/>
          </a:prstGeom>
        </p:spPr>
      </p:pic>
      <p:grpSp>
        <p:nvGrpSpPr>
          <p:cNvPr id="3" name="Gruppieren 2">
            <a:extLst>
              <a:ext uri="{FF2B5EF4-FFF2-40B4-BE49-F238E27FC236}">
                <a16:creationId xmlns:a16="http://schemas.microsoft.com/office/drawing/2014/main" id="{BCD5B21A-867D-9A87-93F9-A1B5391A3219}"/>
              </a:ext>
            </a:extLst>
          </p:cNvPr>
          <p:cNvGrpSpPr/>
          <p:nvPr/>
        </p:nvGrpSpPr>
        <p:grpSpPr>
          <a:xfrm>
            <a:off x="438202" y="6184787"/>
            <a:ext cx="11571244" cy="616291"/>
            <a:chOff x="438202" y="6184787"/>
            <a:chExt cx="11571244" cy="616291"/>
          </a:xfrm>
        </p:grpSpPr>
        <p:sp>
          <p:nvSpPr>
            <p:cNvPr id="6" name="Rectangle 3">
              <a:extLst>
                <a:ext uri="{FF2B5EF4-FFF2-40B4-BE49-F238E27FC236}">
                  <a16:creationId xmlns:a16="http://schemas.microsoft.com/office/drawing/2014/main" id="{A7533897-DDEF-CC9C-AA31-AA99F0BB876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7" name="Grafik 6">
              <a:extLst>
                <a:ext uri="{FF2B5EF4-FFF2-40B4-BE49-F238E27FC236}">
                  <a16:creationId xmlns:a16="http://schemas.microsoft.com/office/drawing/2014/main" id="{51E1BF36-44EE-978F-5027-292ADABC5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Tree>
    <p:extLst>
      <p:ext uri="{BB962C8B-B14F-4D97-AF65-F5344CB8AC3E}">
        <p14:creationId xmlns:p14="http://schemas.microsoft.com/office/powerpoint/2010/main" val="181647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2784B-C44E-F172-62FC-D2B712528B4E}"/>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F587E4CD-8C01-256F-BA92-9556CB5B2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B81D9E86-3356-7067-C955-349116950ACA}"/>
              </a:ext>
            </a:extLst>
          </p:cNvPr>
          <p:cNvSpPr txBox="1">
            <a:spLocks/>
          </p:cNvSpPr>
          <p:nvPr/>
        </p:nvSpPr>
        <p:spPr>
          <a:xfrm>
            <a:off x="2968133" y="2190787"/>
            <a:ext cx="8313057" cy="3989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Die Digitalisierung hat sich in Europa zu einer bedeutenden treibenden Kraft entwickelt, die verschiedene Aspekte der Gesellschaft, der Wirtschaft und der Verwaltung umgestaltet. </a:t>
            </a:r>
          </a:p>
          <a:p>
            <a:pPr marL="34290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Wir wollen Einblicke in den aktuellen Stand der Digitalisierung in Europa und in die gemeinsamen Bemühungen geben, die Vorteile der digitalen Transformation für unsere Gesellschaften zu maximieren. </a:t>
            </a:r>
            <a:endParaRPr lang="de-AT" sz="2800" dirty="0">
              <a:solidFill>
                <a:srgbClr val="000000"/>
              </a:solidFill>
              <a:latin typeface="Calibri" panose="020F0502020204030204" pitchFamily="34" charset="0"/>
            </a:endParaRPr>
          </a:p>
        </p:txBody>
      </p:sp>
      <p:sp>
        <p:nvSpPr>
          <p:cNvPr id="9" name="Titel 1">
            <a:extLst>
              <a:ext uri="{FF2B5EF4-FFF2-40B4-BE49-F238E27FC236}">
                <a16:creationId xmlns:a16="http://schemas.microsoft.com/office/drawing/2014/main" id="{83DF4228-86CE-1ACF-302A-9836E12C600A}"/>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1 - Die Digitalisierung in Europa</a:t>
            </a:r>
            <a:endParaRPr lang="de-AT" sz="4000" dirty="0"/>
          </a:p>
        </p:txBody>
      </p:sp>
      <p:cxnSp>
        <p:nvCxnSpPr>
          <p:cNvPr id="10" name="Gerader Verbinder 9">
            <a:extLst>
              <a:ext uri="{FF2B5EF4-FFF2-40B4-BE49-F238E27FC236}">
                <a16:creationId xmlns:a16="http://schemas.microsoft.com/office/drawing/2014/main" id="{FA7A6C10-3CFD-F82F-601C-47987C6B90C4}"/>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4FBC588E-F4D1-4EF4-46CD-1A7190A4C8C0}"/>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546392EC-40FC-6C40-D17E-B5E265EBBF87}"/>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85FC5FAB-10F3-925C-CC35-8578A5240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37A91448-033F-6ECD-9497-EF4A29E2FAAB}"/>
              </a:ext>
            </a:extLst>
          </p:cNvPr>
          <p:cNvSpPr>
            <a:spLocks noGrp="1"/>
          </p:cNvSpPr>
          <p:nvPr>
            <p:ph type="subTitle" idx="1"/>
          </p:nvPr>
        </p:nvSpPr>
        <p:spPr>
          <a:xfrm>
            <a:off x="856746" y="1013425"/>
            <a:ext cx="8924339" cy="730784"/>
          </a:xfrm>
        </p:spPr>
        <p:txBody>
          <a:bodyPr>
            <a:noAutofit/>
          </a:bodyPr>
          <a:lstStyle/>
          <a:p>
            <a:pPr algn="l"/>
            <a:r>
              <a:rPr lang="de-DE" sz="2800" b="1" dirty="0"/>
              <a:t>Chancen, Herausforderungen und Auswirkungen</a:t>
            </a:r>
            <a:endParaRPr lang="de-AT" sz="2800" b="1" dirty="0"/>
          </a:p>
        </p:txBody>
      </p:sp>
      <p:pic>
        <p:nvPicPr>
          <p:cNvPr id="5" name="Grafik 4">
            <a:extLst>
              <a:ext uri="{FF2B5EF4-FFF2-40B4-BE49-F238E27FC236}">
                <a16:creationId xmlns:a16="http://schemas.microsoft.com/office/drawing/2014/main" id="{AB9293B4-8B72-3263-EFFB-9B44C9F2E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746" y="2461605"/>
            <a:ext cx="1707345" cy="2652187"/>
          </a:xfrm>
          <a:prstGeom prst="rect">
            <a:avLst/>
          </a:prstGeom>
        </p:spPr>
      </p:pic>
    </p:spTree>
    <p:extLst>
      <p:ext uri="{BB962C8B-B14F-4D97-AF65-F5344CB8AC3E}">
        <p14:creationId xmlns:p14="http://schemas.microsoft.com/office/powerpoint/2010/main" val="63791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55F5-D731-D06D-EE45-D16591C01E77}"/>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A6B238B2-F94D-2987-0978-09F187E9C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2A21F9DD-C107-EF74-41B7-8EE49E86F55D}"/>
              </a:ext>
            </a:extLst>
          </p:cNvPr>
          <p:cNvSpPr txBox="1">
            <a:spLocks/>
          </p:cNvSpPr>
          <p:nvPr/>
        </p:nvSpPr>
        <p:spPr>
          <a:xfrm>
            <a:off x="914399" y="2190787"/>
            <a:ext cx="10366791" cy="3989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Bei dieser Strategie geht es darum, Europas digitale Souveränität zu stärken, indem es selbständig Standards festlegt, anstatt dem Beispiel anderer zu folgen, wobei der Schwerpunkt auf Daten, Technologie und Infrastruktur liegt. KI spielt eine wichtige Rolle.</a:t>
            </a:r>
          </a:p>
          <a:p>
            <a:pPr marL="342900" lvl="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Die EU hat mehrere Maßnahmen zur Erreichung dieser Ziele eingeleitet. Wir haben drei ausgewählt, die wir Ihnen im Folgenden kurz vorstellen.</a:t>
            </a:r>
          </a:p>
          <a:p>
            <a:pPr marL="342900" lvl="0" indent="-342900" algn="l">
              <a:spcAft>
                <a:spcPts val="1000"/>
              </a:spcAft>
              <a:buFont typeface="Wingdings" panose="05000000000000000000" pitchFamily="2" charset="2"/>
              <a:buChar char="§"/>
              <a:tabLst>
                <a:tab pos="660400" algn="l"/>
              </a:tabLst>
            </a:pPr>
            <a:r>
              <a:rPr lang="de-DE" sz="2800" dirty="0">
                <a:solidFill>
                  <a:srgbClr val="000000"/>
                </a:solidFill>
                <a:latin typeface="Calibri" panose="020F0502020204030204" pitchFamily="34" charset="0"/>
              </a:rPr>
              <a:t>Gehen Sie zu Modul 1, um mehr zum Thema zu erfahren.</a:t>
            </a:r>
            <a:endParaRPr lang="de-AT" sz="2800" dirty="0">
              <a:solidFill>
                <a:srgbClr val="000000"/>
              </a:solidFill>
              <a:latin typeface="Calibri" panose="020F0502020204030204" pitchFamily="34" charset="0"/>
            </a:endParaRPr>
          </a:p>
        </p:txBody>
      </p:sp>
      <p:sp>
        <p:nvSpPr>
          <p:cNvPr id="9" name="Titel 1">
            <a:extLst>
              <a:ext uri="{FF2B5EF4-FFF2-40B4-BE49-F238E27FC236}">
                <a16:creationId xmlns:a16="http://schemas.microsoft.com/office/drawing/2014/main" id="{6FFC6D0A-59B4-4D9C-40BC-8C9FE162A9FA}"/>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1 - Die Digitalisierung in Europa</a:t>
            </a:r>
            <a:endParaRPr lang="de-AT" sz="4000" dirty="0"/>
          </a:p>
        </p:txBody>
      </p:sp>
      <p:cxnSp>
        <p:nvCxnSpPr>
          <p:cNvPr id="10" name="Gerader Verbinder 9">
            <a:extLst>
              <a:ext uri="{FF2B5EF4-FFF2-40B4-BE49-F238E27FC236}">
                <a16:creationId xmlns:a16="http://schemas.microsoft.com/office/drawing/2014/main" id="{ED78DB18-1DF8-4EDA-33AB-7AA9722428AB}"/>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776C7F2D-D25D-2173-ED3A-2CCF153BC402}"/>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36A55BB8-E601-7F49-FDC9-84D58A78AA9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1BF2CEE3-EAF6-53AB-4A30-6768F7360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B15CD5D3-BF8D-2609-1BDB-AF8D4392D490}"/>
              </a:ext>
            </a:extLst>
          </p:cNvPr>
          <p:cNvSpPr>
            <a:spLocks noGrp="1"/>
          </p:cNvSpPr>
          <p:nvPr>
            <p:ph type="subTitle" idx="1"/>
          </p:nvPr>
        </p:nvSpPr>
        <p:spPr>
          <a:xfrm>
            <a:off x="856746" y="1013425"/>
            <a:ext cx="8924339" cy="730784"/>
          </a:xfrm>
        </p:spPr>
        <p:txBody>
          <a:bodyPr>
            <a:noAutofit/>
          </a:bodyPr>
          <a:lstStyle/>
          <a:p>
            <a:pPr algn="l"/>
            <a:r>
              <a:rPr lang="de-DE" sz="2800" b="1" dirty="0"/>
              <a:t>Die digitale Strategie der EU</a:t>
            </a:r>
            <a:endParaRPr lang="de-AT" sz="2800" b="1" dirty="0"/>
          </a:p>
        </p:txBody>
      </p:sp>
    </p:spTree>
    <p:extLst>
      <p:ext uri="{BB962C8B-B14F-4D97-AF65-F5344CB8AC3E}">
        <p14:creationId xmlns:p14="http://schemas.microsoft.com/office/powerpoint/2010/main" val="198963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EA475-A06A-DB4C-5CAE-CE001B08DD74}"/>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997EDFDA-5332-6A17-1D45-6C6A32057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3BB19314-6DDC-BF05-02E3-418561E68F11}"/>
              </a:ext>
            </a:extLst>
          </p:cNvPr>
          <p:cNvSpPr txBox="1">
            <a:spLocks/>
          </p:cNvSpPr>
          <p:nvPr/>
        </p:nvSpPr>
        <p:spPr>
          <a:xfrm>
            <a:off x="1025451" y="5149952"/>
            <a:ext cx="11166549" cy="11238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Website (DE) :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https://commission.europa.eu/strategy-and-policy/priorities-2019-2024/europe-fit-digital-age_de</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lnSpc>
                <a:spcPct val="100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YouTube-Link (EN):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https://www.youtube.com/watch?v=wU6PQL3lZxs</a:t>
            </a:r>
            <a:endParaRPr lang="de-AT" sz="2800" dirty="0">
              <a:solidFill>
                <a:srgbClr val="000000"/>
              </a:solidFill>
              <a:latin typeface="Calibri" panose="020F0502020204030204" pitchFamily="34" charset="0"/>
            </a:endParaRPr>
          </a:p>
        </p:txBody>
      </p:sp>
      <p:sp>
        <p:nvSpPr>
          <p:cNvPr id="9" name="Titel 1">
            <a:extLst>
              <a:ext uri="{FF2B5EF4-FFF2-40B4-BE49-F238E27FC236}">
                <a16:creationId xmlns:a16="http://schemas.microsoft.com/office/drawing/2014/main" id="{7013434A-04CE-D723-31BC-5B09D643DA83}"/>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1 - Die Digitalisierung in Europa</a:t>
            </a:r>
            <a:endParaRPr lang="de-AT" sz="4000" dirty="0"/>
          </a:p>
        </p:txBody>
      </p:sp>
      <p:cxnSp>
        <p:nvCxnSpPr>
          <p:cNvPr id="10" name="Gerader Verbinder 9">
            <a:extLst>
              <a:ext uri="{FF2B5EF4-FFF2-40B4-BE49-F238E27FC236}">
                <a16:creationId xmlns:a16="http://schemas.microsoft.com/office/drawing/2014/main" id="{7CED7E2B-C4EF-FA45-0768-8FB18E8817C2}"/>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0593B43D-9E9C-42FB-F2BB-F9A39AA1C820}"/>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1F314BF2-657D-FC0F-8022-D59602CA4AC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33FDDB05-F91C-B856-3542-ED2E71F44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D11A2620-5A9B-C4CD-E19A-7B6C644ECCF2}"/>
              </a:ext>
            </a:extLst>
          </p:cNvPr>
          <p:cNvSpPr>
            <a:spLocks noGrp="1"/>
          </p:cNvSpPr>
          <p:nvPr>
            <p:ph type="subTitle" idx="1"/>
          </p:nvPr>
        </p:nvSpPr>
        <p:spPr>
          <a:xfrm>
            <a:off x="856746" y="1013425"/>
            <a:ext cx="8924339" cy="730784"/>
          </a:xfrm>
        </p:spPr>
        <p:txBody>
          <a:bodyPr>
            <a:noAutofit/>
          </a:bodyPr>
          <a:lstStyle/>
          <a:p>
            <a:pPr algn="l"/>
            <a:r>
              <a:rPr lang="de-DE" sz="2800" b="1" dirty="0"/>
              <a:t>1. Ein Europa, das fit ist für das digitale Zeitalter, </a:t>
            </a:r>
            <a:endParaRPr lang="de-AT" sz="2800" b="1" dirty="0"/>
          </a:p>
        </p:txBody>
      </p:sp>
      <p:sp>
        <p:nvSpPr>
          <p:cNvPr id="3" name="Untertitel 2">
            <a:extLst>
              <a:ext uri="{FF2B5EF4-FFF2-40B4-BE49-F238E27FC236}">
                <a16:creationId xmlns:a16="http://schemas.microsoft.com/office/drawing/2014/main" id="{ABEB5216-8C4E-A8FF-B7C1-99C4F050F09E}"/>
              </a:ext>
            </a:extLst>
          </p:cNvPr>
          <p:cNvSpPr txBox="1">
            <a:spLocks/>
          </p:cNvSpPr>
          <p:nvPr/>
        </p:nvSpPr>
        <p:spPr>
          <a:xfrm>
            <a:off x="1441302" y="2217142"/>
            <a:ext cx="10750698" cy="470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endParaRPr lang="de-AT" sz="2800" dirty="0">
              <a:solidFill>
                <a:srgbClr val="000000"/>
              </a:solidFill>
              <a:latin typeface="Calibri" panose="020F0502020204030204" pitchFamily="34" charset="0"/>
            </a:endParaRPr>
          </a:p>
        </p:txBody>
      </p:sp>
      <p:sp>
        <p:nvSpPr>
          <p:cNvPr id="4" name="Untertitel 2">
            <a:extLst>
              <a:ext uri="{FF2B5EF4-FFF2-40B4-BE49-F238E27FC236}">
                <a16:creationId xmlns:a16="http://schemas.microsoft.com/office/drawing/2014/main" id="{1730416F-CD8F-19BE-4A23-B6B28208A859}"/>
              </a:ext>
            </a:extLst>
          </p:cNvPr>
          <p:cNvSpPr txBox="1">
            <a:spLocks/>
          </p:cNvSpPr>
          <p:nvPr/>
        </p:nvSpPr>
        <p:spPr>
          <a:xfrm>
            <a:off x="1235442" y="1475880"/>
            <a:ext cx="9041313" cy="2474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sz="2800" dirty="0">
                <a:solidFill>
                  <a:srgbClr val="000000"/>
                </a:solidFill>
                <a:latin typeface="Calibri" panose="020F0502020204030204" pitchFamily="34" charset="0"/>
              </a:rPr>
              <a:t>um Menschen mit einer neuen Generation von Technologien zu unterstützen. </a:t>
            </a:r>
          </a:p>
          <a:p>
            <a:pPr lvl="0" algn="l">
              <a:spcAft>
                <a:spcPts val="1000"/>
              </a:spcAft>
              <a:tabLst>
                <a:tab pos="660400" algn="l"/>
              </a:tabLst>
            </a:pPr>
            <a:endParaRPr lang="de-AT" sz="2800" dirty="0">
              <a:solidFill>
                <a:srgbClr val="000000"/>
              </a:solidFill>
              <a:latin typeface="Calibri" panose="020F0502020204030204" pitchFamily="34" charset="0"/>
            </a:endParaRPr>
          </a:p>
        </p:txBody>
      </p:sp>
      <p:pic>
        <p:nvPicPr>
          <p:cNvPr id="5" name="Grafik 4" descr="Ein Bild, das Text, Screenshot, Software, Menschliches Gesicht enthält.&#10;&#10;Automatisch generierte Beschreibung">
            <a:extLst>
              <a:ext uri="{FF2B5EF4-FFF2-40B4-BE49-F238E27FC236}">
                <a16:creationId xmlns:a16="http://schemas.microsoft.com/office/drawing/2014/main" id="{885B98D5-BBE8-0190-CFBA-69437FCE72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761" t="14313" r="1470" b="11622"/>
          <a:stretch/>
        </p:blipFill>
        <p:spPr bwMode="auto">
          <a:xfrm>
            <a:off x="3566481" y="2317356"/>
            <a:ext cx="4379233" cy="27323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677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3298-6528-F50A-F6A5-FFCCF9F865BE}"/>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C5804611-2325-203B-D1D0-CEBAF4EF2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24700E95-CAA0-FDA2-30B0-9A9EBDB3FFAA}"/>
              </a:ext>
            </a:extLst>
          </p:cNvPr>
          <p:cNvSpPr txBox="1">
            <a:spLocks/>
          </p:cNvSpPr>
          <p:nvPr/>
        </p:nvSpPr>
        <p:spPr>
          <a:xfrm>
            <a:off x="1025451" y="5149952"/>
            <a:ext cx="11166549" cy="11238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Website (DE):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https://digital-strategy.ec.europa.eu/de/activities/digital-programme</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YouTube-Link (EN):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https://www.youtube.com/watch?v=_VkzyMgjD4E</a:t>
            </a:r>
            <a:r>
              <a:rPr lang="de-AT"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9" name="Titel 1">
            <a:extLst>
              <a:ext uri="{FF2B5EF4-FFF2-40B4-BE49-F238E27FC236}">
                <a16:creationId xmlns:a16="http://schemas.microsoft.com/office/drawing/2014/main" id="{B6E767A6-6B30-18AC-BFCF-ED9A56D81336}"/>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1 - Die Digitalisierung in Europa</a:t>
            </a:r>
            <a:endParaRPr lang="de-AT" sz="4000" dirty="0"/>
          </a:p>
        </p:txBody>
      </p:sp>
      <p:cxnSp>
        <p:nvCxnSpPr>
          <p:cNvPr id="10" name="Gerader Verbinder 9">
            <a:extLst>
              <a:ext uri="{FF2B5EF4-FFF2-40B4-BE49-F238E27FC236}">
                <a16:creationId xmlns:a16="http://schemas.microsoft.com/office/drawing/2014/main" id="{1C443E16-7FCA-93C8-688D-5FDA0823EC1B}"/>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C002D3F9-1BE9-FCB5-7AB9-42A73F9662C8}"/>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BB19BD89-0104-A0C2-8CE4-E306CA34AFA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2D1C50E1-91D2-F452-A6A7-69638BD53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F1824A8A-E97F-4BDD-8723-0FB22338097E}"/>
              </a:ext>
            </a:extLst>
          </p:cNvPr>
          <p:cNvSpPr>
            <a:spLocks noGrp="1"/>
          </p:cNvSpPr>
          <p:nvPr>
            <p:ph type="subTitle" idx="1"/>
          </p:nvPr>
        </p:nvSpPr>
        <p:spPr>
          <a:xfrm>
            <a:off x="856746" y="1013425"/>
            <a:ext cx="8924339" cy="730784"/>
          </a:xfrm>
        </p:spPr>
        <p:txBody>
          <a:bodyPr>
            <a:noAutofit/>
          </a:bodyPr>
          <a:lstStyle/>
          <a:p>
            <a:pPr algn="l"/>
            <a:r>
              <a:rPr lang="de-DE" sz="2800" b="1" dirty="0"/>
              <a:t>2. Das Programm Digitales Europa (DIGITAL) </a:t>
            </a:r>
            <a:endParaRPr lang="de-AT" sz="2800" b="1" dirty="0"/>
          </a:p>
        </p:txBody>
      </p:sp>
      <p:sp>
        <p:nvSpPr>
          <p:cNvPr id="3" name="Untertitel 2">
            <a:extLst>
              <a:ext uri="{FF2B5EF4-FFF2-40B4-BE49-F238E27FC236}">
                <a16:creationId xmlns:a16="http://schemas.microsoft.com/office/drawing/2014/main" id="{F5159D17-D32B-13E7-145C-E6E639BADD71}"/>
              </a:ext>
            </a:extLst>
          </p:cNvPr>
          <p:cNvSpPr txBox="1">
            <a:spLocks/>
          </p:cNvSpPr>
          <p:nvPr/>
        </p:nvSpPr>
        <p:spPr>
          <a:xfrm>
            <a:off x="1441302" y="2217142"/>
            <a:ext cx="10750698" cy="470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endParaRPr lang="de-AT" sz="2800" dirty="0">
              <a:solidFill>
                <a:srgbClr val="000000"/>
              </a:solidFill>
              <a:latin typeface="Calibri" panose="020F0502020204030204" pitchFamily="34" charset="0"/>
            </a:endParaRPr>
          </a:p>
        </p:txBody>
      </p:sp>
      <p:sp>
        <p:nvSpPr>
          <p:cNvPr id="4" name="Untertitel 2">
            <a:extLst>
              <a:ext uri="{FF2B5EF4-FFF2-40B4-BE49-F238E27FC236}">
                <a16:creationId xmlns:a16="http://schemas.microsoft.com/office/drawing/2014/main" id="{BB0CED1A-C829-3337-14D9-5FE365F17BDD}"/>
              </a:ext>
            </a:extLst>
          </p:cNvPr>
          <p:cNvSpPr txBox="1">
            <a:spLocks/>
          </p:cNvSpPr>
          <p:nvPr/>
        </p:nvSpPr>
        <p:spPr>
          <a:xfrm>
            <a:off x="1235442" y="1475880"/>
            <a:ext cx="9681517" cy="2474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dirty="0">
                <a:solidFill>
                  <a:srgbClr val="000000"/>
                </a:solidFill>
                <a:latin typeface="Calibri" panose="020F0502020204030204" pitchFamily="34" charset="0"/>
              </a:rPr>
              <a:t>ist ein EU-Förderprogramm, das darauf abzielt, Unternehmen, Bürgern              und öffentlichen Verwaltungen digitale Technologien zugänglich zu machen.</a:t>
            </a:r>
            <a:endParaRPr lang="de-AT" dirty="0">
              <a:solidFill>
                <a:srgbClr val="000000"/>
              </a:solidFill>
              <a:latin typeface="Calibri" panose="020F0502020204030204" pitchFamily="34" charset="0"/>
            </a:endParaRPr>
          </a:p>
        </p:txBody>
      </p:sp>
      <p:pic>
        <p:nvPicPr>
          <p:cNvPr id="6" name="Grafik 5" descr="Ein Bild, das Elektronik, Text, Computer, Screenshot enthält.&#10;&#10;Automatisch generierte Beschreibung">
            <a:extLst>
              <a:ext uri="{FF2B5EF4-FFF2-40B4-BE49-F238E27FC236}">
                <a16:creationId xmlns:a16="http://schemas.microsoft.com/office/drawing/2014/main" id="{D05B2D9D-7500-9832-B66B-54FD80BEA3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729" t="11818" r="3677" b="14254"/>
          <a:stretch/>
        </p:blipFill>
        <p:spPr bwMode="auto">
          <a:xfrm>
            <a:off x="3301612" y="2200947"/>
            <a:ext cx="4767445" cy="30217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750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54FAE-0365-D647-2223-8D958D548750}"/>
            </a:ext>
          </a:extLst>
        </p:cNvPr>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24777673-88DC-17F9-7B81-B3653D293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4A652CB6-9184-7C9D-44DF-2CB100160FA2}"/>
              </a:ext>
            </a:extLst>
          </p:cNvPr>
          <p:cNvSpPr txBox="1">
            <a:spLocks/>
          </p:cNvSpPr>
          <p:nvPr/>
        </p:nvSpPr>
        <p:spPr>
          <a:xfrm>
            <a:off x="1025451" y="5149952"/>
            <a:ext cx="11166549" cy="11238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Website (EN):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https://www.digitaleurope.org/policies/strongerdigitaleurope/</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YouTube-Link (EN):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https://www.youtube.com/watch?v=im1zIyqxBGg&amp;t=25s</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itel 1">
            <a:extLst>
              <a:ext uri="{FF2B5EF4-FFF2-40B4-BE49-F238E27FC236}">
                <a16:creationId xmlns:a16="http://schemas.microsoft.com/office/drawing/2014/main" id="{C30A12D6-35C1-6748-C313-30896944E6F4}"/>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000" dirty="0"/>
              <a:t>LU 1 - Die Digitalisierung in Europa</a:t>
            </a:r>
            <a:endParaRPr lang="de-AT" sz="4000" dirty="0"/>
          </a:p>
        </p:txBody>
      </p:sp>
      <p:cxnSp>
        <p:nvCxnSpPr>
          <p:cNvPr id="10" name="Gerader Verbinder 9">
            <a:extLst>
              <a:ext uri="{FF2B5EF4-FFF2-40B4-BE49-F238E27FC236}">
                <a16:creationId xmlns:a16="http://schemas.microsoft.com/office/drawing/2014/main" id="{1C15E811-B3B3-9748-711E-FCDF4911B44F}"/>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9FD280CF-9678-750D-021B-FF0217269EFA}"/>
              </a:ext>
            </a:extLst>
          </p:cNvPr>
          <p:cNvGrpSpPr/>
          <p:nvPr/>
        </p:nvGrpSpPr>
        <p:grpSpPr>
          <a:xfrm>
            <a:off x="438202" y="6184787"/>
            <a:ext cx="11571244" cy="616291"/>
            <a:chOff x="438202" y="6184787"/>
            <a:chExt cx="11571244" cy="616291"/>
          </a:xfrm>
        </p:grpSpPr>
        <p:sp>
          <p:nvSpPr>
            <p:cNvPr id="11" name="Rectangle 3">
              <a:extLst>
                <a:ext uri="{FF2B5EF4-FFF2-40B4-BE49-F238E27FC236}">
                  <a16:creationId xmlns:a16="http://schemas.microsoft.com/office/drawing/2014/main" id="{4390E7F9-0808-5202-29F9-60282168718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wider. Weder die Europäische Union noch die </a:t>
              </a:r>
              <a:r>
                <a:rPr kumimoji="0" lang="de-AT"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de-AT"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können dafür verantwortlich gemacht werden.</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224F2D95-1BC3-1C4B-6AD7-A3F1E0FBF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02" y="6252438"/>
              <a:ext cx="2498090" cy="548640"/>
            </a:xfrm>
            <a:prstGeom prst="rect">
              <a:avLst/>
            </a:prstGeom>
          </p:spPr>
        </p:pic>
      </p:grpSp>
      <p:sp>
        <p:nvSpPr>
          <p:cNvPr id="2" name="Untertitel 2">
            <a:extLst>
              <a:ext uri="{FF2B5EF4-FFF2-40B4-BE49-F238E27FC236}">
                <a16:creationId xmlns:a16="http://schemas.microsoft.com/office/drawing/2014/main" id="{59E93F4A-5702-D7E1-8302-DF992E8BF9FC}"/>
              </a:ext>
            </a:extLst>
          </p:cNvPr>
          <p:cNvSpPr>
            <a:spLocks noGrp="1"/>
          </p:cNvSpPr>
          <p:nvPr>
            <p:ph type="subTitle" idx="1"/>
          </p:nvPr>
        </p:nvSpPr>
        <p:spPr>
          <a:xfrm>
            <a:off x="856746" y="1013425"/>
            <a:ext cx="8924339" cy="730784"/>
          </a:xfrm>
        </p:spPr>
        <p:txBody>
          <a:bodyPr>
            <a:noAutofit/>
          </a:bodyPr>
          <a:lstStyle/>
          <a:p>
            <a:pPr algn="l"/>
            <a:r>
              <a:rPr lang="de-DE" sz="2800" b="1" dirty="0"/>
              <a:t>3. DIGITALEUROPE - ein stärkeres digitales Europa</a:t>
            </a:r>
            <a:endParaRPr lang="de-AT" sz="2800" b="1" dirty="0"/>
          </a:p>
        </p:txBody>
      </p:sp>
      <p:sp>
        <p:nvSpPr>
          <p:cNvPr id="3" name="Untertitel 2">
            <a:extLst>
              <a:ext uri="{FF2B5EF4-FFF2-40B4-BE49-F238E27FC236}">
                <a16:creationId xmlns:a16="http://schemas.microsoft.com/office/drawing/2014/main" id="{43EDC556-B296-6EF6-C970-5EE4B4333D25}"/>
              </a:ext>
            </a:extLst>
          </p:cNvPr>
          <p:cNvSpPr txBox="1">
            <a:spLocks/>
          </p:cNvSpPr>
          <p:nvPr/>
        </p:nvSpPr>
        <p:spPr>
          <a:xfrm>
            <a:off x="1441302" y="2217142"/>
            <a:ext cx="10750698" cy="4700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endParaRPr lang="de-AT" sz="2800" dirty="0">
              <a:solidFill>
                <a:srgbClr val="000000"/>
              </a:solidFill>
              <a:latin typeface="Calibri" panose="020F0502020204030204" pitchFamily="34" charset="0"/>
            </a:endParaRPr>
          </a:p>
        </p:txBody>
      </p:sp>
      <p:sp>
        <p:nvSpPr>
          <p:cNvPr id="4" name="Untertitel 2">
            <a:extLst>
              <a:ext uri="{FF2B5EF4-FFF2-40B4-BE49-F238E27FC236}">
                <a16:creationId xmlns:a16="http://schemas.microsoft.com/office/drawing/2014/main" id="{3195F293-67E9-8668-168C-63FEA0E794D2}"/>
              </a:ext>
            </a:extLst>
          </p:cNvPr>
          <p:cNvSpPr txBox="1">
            <a:spLocks/>
          </p:cNvSpPr>
          <p:nvPr/>
        </p:nvSpPr>
        <p:spPr>
          <a:xfrm>
            <a:off x="1235442" y="1475880"/>
            <a:ext cx="9681517" cy="2474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Aft>
                <a:spcPts val="1000"/>
              </a:spcAft>
              <a:tabLst>
                <a:tab pos="660400" algn="l"/>
              </a:tabLst>
            </a:pPr>
            <a:r>
              <a:rPr lang="de-DE" dirty="0">
                <a:solidFill>
                  <a:srgbClr val="000000"/>
                </a:solidFill>
                <a:latin typeface="Calibri" panose="020F0502020204030204" pitchFamily="34" charset="0"/>
              </a:rPr>
              <a:t>DIGITALEUROPE ist ein Wirtschaftsverband, der die digitale Technologiebranche in Europa vertritt.</a:t>
            </a:r>
            <a:endParaRPr lang="de-AT" dirty="0">
              <a:solidFill>
                <a:srgbClr val="000000"/>
              </a:solidFill>
              <a:latin typeface="Calibri" panose="020F0502020204030204" pitchFamily="34" charset="0"/>
            </a:endParaRPr>
          </a:p>
        </p:txBody>
      </p:sp>
      <p:pic>
        <p:nvPicPr>
          <p:cNvPr id="5" name="Grafik 4" descr="Ein Bild, das Text, Screenshot, Software, Computersymbol enthält.&#10;&#10;Automatisch generierte Beschreibung">
            <a:extLst>
              <a:ext uri="{FF2B5EF4-FFF2-40B4-BE49-F238E27FC236}">
                <a16:creationId xmlns:a16="http://schemas.microsoft.com/office/drawing/2014/main" id="{842E7ED4-A329-7CB1-584B-0655920ED9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90" t="14313" b="11228"/>
          <a:stretch/>
        </p:blipFill>
        <p:spPr bwMode="auto">
          <a:xfrm>
            <a:off x="3643641" y="2231100"/>
            <a:ext cx="4640650" cy="2904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98840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2441</Words>
  <Application>Microsoft Office PowerPoint</Application>
  <PresentationFormat>Breitbild</PresentationFormat>
  <Paragraphs>156</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Times New Roman</vt:lpstr>
      <vt:lpstr>Wingdings</vt:lpstr>
      <vt:lpstr>Office</vt:lpstr>
      <vt:lpstr>Blended CareerBOT Training</vt:lpstr>
      <vt:lpstr>PowerPoint-Präsentation</vt:lpstr>
      <vt:lpstr>PowerPoint-Präsentation</vt:lpstr>
      <vt:lpstr>Lerneinheit 1</vt:lpstr>
      <vt:lpstr>PowerPoint-Präsentation</vt:lpstr>
      <vt:lpstr>PowerPoint-Präsentation</vt:lpstr>
      <vt:lpstr>PowerPoint-Präsentation</vt:lpstr>
      <vt:lpstr>PowerPoint-Präsentation</vt:lpstr>
      <vt:lpstr>PowerPoint-Präsentation</vt:lpstr>
      <vt:lpstr>PowerPoint-Präsentation</vt:lpstr>
      <vt:lpstr>Lerneinheit 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keywords>, docId:AF397A750D93E37CF019C7BE8AA87F96</cp:keywords>
  <cp:lastModifiedBy>Karin</cp:lastModifiedBy>
  <cp:revision>28</cp:revision>
  <dcterms:created xsi:type="dcterms:W3CDTF">2023-06-22T11:29:26Z</dcterms:created>
  <dcterms:modified xsi:type="dcterms:W3CDTF">2024-02-07T16:49:31Z</dcterms:modified>
</cp:coreProperties>
</file>