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3" r:id="rId2"/>
    <p:sldId id="266" r:id="rId3"/>
    <p:sldId id="283" r:id="rId4"/>
    <p:sldId id="260" r:id="rId5"/>
    <p:sldId id="265" r:id="rId6"/>
    <p:sldId id="276" r:id="rId7"/>
    <p:sldId id="277" r:id="rId8"/>
    <p:sldId id="278" r:id="rId9"/>
    <p:sldId id="284" r:id="rId10"/>
    <p:sldId id="285" r:id="rId11"/>
    <p:sldId id="286" r:id="rId12"/>
    <p:sldId id="287" r:id="rId13"/>
    <p:sldId id="279" r:id="rId14"/>
    <p:sldId id="280" r:id="rId15"/>
    <p:sldId id="271" r:id="rId16"/>
    <p:sldId id="272" r:id="rId17"/>
    <p:sldId id="288" r:id="rId18"/>
    <p:sldId id="268" r:id="rId19"/>
    <p:sldId id="270" r:id="rId20"/>
    <p:sldId id="289" r:id="rId21"/>
    <p:sldId id="294" r:id="rId22"/>
    <p:sldId id="275" r:id="rId23"/>
    <p:sldId id="290" r:id="rId24"/>
    <p:sldId id="291" r:id="rId25"/>
    <p:sldId id="292" r:id="rId26"/>
    <p:sldId id="295" r:id="rId27"/>
    <p:sldId id="293" r:id="rId28"/>
    <p:sldId id="296" r:id="rId29"/>
    <p:sldId id="297" r:id="rId30"/>
    <p:sldId id="298" r:id="rId31"/>
    <p:sldId id="269" r:id="rId3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F2D5CB-9448-4EA6-8225-4B3EBD1DE0A4}" v="75" dt="2023-10-11T15:53:34.6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8" autoAdjust="0"/>
    <p:restoredTop sz="95032" autoAdjust="0"/>
  </p:normalViewPr>
  <p:slideViewPr>
    <p:cSldViewPr snapToGrid="0">
      <p:cViewPr varScale="1">
        <p:scale>
          <a:sx n="80" d="100"/>
          <a:sy n="80" d="100"/>
        </p:scale>
        <p:origin x="27" y="13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in" userId="bb03972ebf2a2bf0" providerId="LiveId" clId="{92F2D5CB-9448-4EA6-8225-4B3EBD1DE0A4}"/>
    <pc:docChg chg="undo redo custSel addSld delSld modSld">
      <pc:chgData name="Karin" userId="bb03972ebf2a2bf0" providerId="LiveId" clId="{92F2D5CB-9448-4EA6-8225-4B3EBD1DE0A4}" dt="2023-10-10T19:16:21.818" v="1091" actId="1076"/>
      <pc:docMkLst>
        <pc:docMk/>
      </pc:docMkLst>
      <pc:sldChg chg="modSp mod">
        <pc:chgData name="Karin" userId="bb03972ebf2a2bf0" providerId="LiveId" clId="{92F2D5CB-9448-4EA6-8225-4B3EBD1DE0A4}" dt="2023-10-10T13:16:15.428" v="475" actId="20577"/>
        <pc:sldMkLst>
          <pc:docMk/>
          <pc:sldMk cId="1816476530" sldId="260"/>
        </pc:sldMkLst>
        <pc:spChg chg="mod">
          <ac:chgData name="Karin" userId="bb03972ebf2a2bf0" providerId="LiveId" clId="{92F2D5CB-9448-4EA6-8225-4B3EBD1DE0A4}" dt="2023-10-10T13:16:15.428" v="475" actId="20577"/>
          <ac:spMkLst>
            <pc:docMk/>
            <pc:sldMk cId="1816476530" sldId="260"/>
            <ac:spMk id="4" creationId="{465CA490-62F6-2EE3-7875-C415203E3144}"/>
          </ac:spMkLst>
        </pc:spChg>
        <pc:spChg chg="mod">
          <ac:chgData name="Karin" userId="bb03972ebf2a2bf0" providerId="LiveId" clId="{92F2D5CB-9448-4EA6-8225-4B3EBD1DE0A4}" dt="2023-10-10T13:14:29.550" v="301" actId="1076"/>
          <ac:spMkLst>
            <pc:docMk/>
            <pc:sldMk cId="1816476530" sldId="260"/>
            <ac:spMk id="18" creationId="{6A51FBA4-71F3-CBFF-FCFE-2A5351B4EC9D}"/>
          </ac:spMkLst>
        </pc:spChg>
      </pc:sldChg>
      <pc:sldChg chg="modSp mod">
        <pc:chgData name="Karin" userId="bb03972ebf2a2bf0" providerId="LiveId" clId="{92F2D5CB-9448-4EA6-8225-4B3EBD1DE0A4}" dt="2023-10-10T13:07:31.592" v="3"/>
        <pc:sldMkLst>
          <pc:docMk/>
          <pc:sldMk cId="1754429837" sldId="263"/>
        </pc:sldMkLst>
        <pc:spChg chg="mod">
          <ac:chgData name="Karin" userId="bb03972ebf2a2bf0" providerId="LiveId" clId="{92F2D5CB-9448-4EA6-8225-4B3EBD1DE0A4}" dt="2023-10-10T13:07:31.592" v="3"/>
          <ac:spMkLst>
            <pc:docMk/>
            <pc:sldMk cId="1754429837" sldId="263"/>
            <ac:spMk id="3" creationId="{80433860-22A2-D39F-8D9D-4E16CEE1ED04}"/>
          </ac:spMkLst>
        </pc:spChg>
      </pc:sldChg>
      <pc:sldChg chg="modSp mod modNotesTx">
        <pc:chgData name="Karin" userId="bb03972ebf2a2bf0" providerId="LiveId" clId="{92F2D5CB-9448-4EA6-8225-4B3EBD1DE0A4}" dt="2023-10-10T17:12:46.794" v="863" actId="14100"/>
        <pc:sldMkLst>
          <pc:docMk/>
          <pc:sldMk cId="55860883" sldId="265"/>
        </pc:sldMkLst>
        <pc:spChg chg="mod">
          <ac:chgData name="Karin" userId="bb03972ebf2a2bf0" providerId="LiveId" clId="{92F2D5CB-9448-4EA6-8225-4B3EBD1DE0A4}" dt="2023-10-10T17:12:46.794" v="863" actId="14100"/>
          <ac:spMkLst>
            <pc:docMk/>
            <pc:sldMk cId="55860883" sldId="265"/>
            <ac:spMk id="3" creationId="{80433860-22A2-D39F-8D9D-4E16CEE1ED04}"/>
          </ac:spMkLst>
        </pc:spChg>
        <pc:spChg chg="mod">
          <ac:chgData name="Karin" userId="bb03972ebf2a2bf0" providerId="LiveId" clId="{92F2D5CB-9448-4EA6-8225-4B3EBD1DE0A4}" dt="2023-10-10T13:21:59.436" v="520" actId="1076"/>
          <ac:spMkLst>
            <pc:docMk/>
            <pc:sldMk cId="55860883" sldId="265"/>
            <ac:spMk id="17" creationId="{9896352D-EF8F-53DF-D7FC-3E876E93561F}"/>
          </ac:spMkLst>
        </pc:spChg>
      </pc:sldChg>
      <pc:sldChg chg="addSp delSp modSp mod">
        <pc:chgData name="Karin" userId="bb03972ebf2a2bf0" providerId="LiveId" clId="{92F2D5CB-9448-4EA6-8225-4B3EBD1DE0A4}" dt="2023-10-10T13:13:56.781" v="296" actId="478"/>
        <pc:sldMkLst>
          <pc:docMk/>
          <pc:sldMk cId="2728863323" sldId="266"/>
        </pc:sldMkLst>
        <pc:spChg chg="add del">
          <ac:chgData name="Karin" userId="bb03972ebf2a2bf0" providerId="LiveId" clId="{92F2D5CB-9448-4EA6-8225-4B3EBD1DE0A4}" dt="2023-10-10T13:13:56.781" v="296" actId="478"/>
          <ac:spMkLst>
            <pc:docMk/>
            <pc:sldMk cId="2728863323" sldId="266"/>
            <ac:spMk id="2" creationId="{2E7F8DE7-0614-A00D-C0C0-54864636BEB7}"/>
          </ac:spMkLst>
        </pc:spChg>
        <pc:spChg chg="mod">
          <ac:chgData name="Karin" userId="bb03972ebf2a2bf0" providerId="LiveId" clId="{92F2D5CB-9448-4EA6-8225-4B3EBD1DE0A4}" dt="2023-10-10T13:07:54.631" v="5" actId="20577"/>
          <ac:spMkLst>
            <pc:docMk/>
            <pc:sldMk cId="2728863323" sldId="266"/>
            <ac:spMk id="3" creationId="{80433860-22A2-D39F-8D9D-4E16CEE1ED04}"/>
          </ac:spMkLst>
        </pc:spChg>
        <pc:spChg chg="add del mod">
          <ac:chgData name="Karin" userId="bb03972ebf2a2bf0" providerId="LiveId" clId="{92F2D5CB-9448-4EA6-8225-4B3EBD1DE0A4}" dt="2023-10-10T13:13:39.749" v="295" actId="20577"/>
          <ac:spMkLst>
            <pc:docMk/>
            <pc:sldMk cId="2728863323" sldId="266"/>
            <ac:spMk id="17" creationId="{9896352D-EF8F-53DF-D7FC-3E876E93561F}"/>
          </ac:spMkLst>
        </pc:spChg>
      </pc:sldChg>
      <pc:sldChg chg="del">
        <pc:chgData name="Karin" userId="bb03972ebf2a2bf0" providerId="LiveId" clId="{92F2D5CB-9448-4EA6-8225-4B3EBD1DE0A4}" dt="2023-10-10T17:09:48.052" v="844" actId="47"/>
        <pc:sldMkLst>
          <pc:docMk/>
          <pc:sldMk cId="3388658666" sldId="267"/>
        </pc:sldMkLst>
      </pc:sldChg>
      <pc:sldChg chg="modSp mod modNotesTx">
        <pc:chgData name="Karin" userId="bb03972ebf2a2bf0" providerId="LiveId" clId="{92F2D5CB-9448-4EA6-8225-4B3EBD1DE0A4}" dt="2023-10-10T14:04:18.112" v="775" actId="27636"/>
        <pc:sldMkLst>
          <pc:docMk/>
          <pc:sldMk cId="4004857315" sldId="268"/>
        </pc:sldMkLst>
        <pc:spChg chg="mod">
          <ac:chgData name="Karin" userId="bb03972ebf2a2bf0" providerId="LiveId" clId="{92F2D5CB-9448-4EA6-8225-4B3EBD1DE0A4}" dt="2023-10-10T13:45:38.879" v="544" actId="20577"/>
          <ac:spMkLst>
            <pc:docMk/>
            <pc:sldMk cId="4004857315" sldId="268"/>
            <ac:spMk id="2" creationId="{147C68C8-2735-85B8-28E6-3061670648D8}"/>
          </ac:spMkLst>
        </pc:spChg>
        <pc:spChg chg="mod">
          <ac:chgData name="Karin" userId="bb03972ebf2a2bf0" providerId="LiveId" clId="{92F2D5CB-9448-4EA6-8225-4B3EBD1DE0A4}" dt="2023-10-10T14:04:18.112" v="775" actId="27636"/>
          <ac:spMkLst>
            <pc:docMk/>
            <pc:sldMk cId="4004857315" sldId="268"/>
            <ac:spMk id="4" creationId="{465CA490-62F6-2EE3-7875-C415203E3144}"/>
          </ac:spMkLst>
        </pc:spChg>
        <pc:spChg chg="mod">
          <ac:chgData name="Karin" userId="bb03972ebf2a2bf0" providerId="LiveId" clId="{92F2D5CB-9448-4EA6-8225-4B3EBD1DE0A4}" dt="2023-10-10T13:44:08.900" v="543" actId="27636"/>
          <ac:spMkLst>
            <pc:docMk/>
            <pc:sldMk cId="4004857315" sldId="268"/>
            <ac:spMk id="18" creationId="{6A51FBA4-71F3-CBFF-FCFE-2A5351B4EC9D}"/>
          </ac:spMkLst>
        </pc:spChg>
      </pc:sldChg>
      <pc:sldChg chg="modSp mod modNotesTx">
        <pc:chgData name="Karin" userId="bb03972ebf2a2bf0" providerId="LiveId" clId="{92F2D5CB-9448-4EA6-8225-4B3EBD1DE0A4}" dt="2023-10-10T17:08:19.344" v="835" actId="1076"/>
        <pc:sldMkLst>
          <pc:docMk/>
          <pc:sldMk cId="571767039" sldId="270"/>
        </pc:sldMkLst>
        <pc:spChg chg="mod">
          <ac:chgData name="Karin" userId="bb03972ebf2a2bf0" providerId="LiveId" clId="{92F2D5CB-9448-4EA6-8225-4B3EBD1DE0A4}" dt="2023-10-10T14:05:39.975" v="785" actId="20577"/>
          <ac:spMkLst>
            <pc:docMk/>
            <pc:sldMk cId="571767039" sldId="270"/>
            <ac:spMk id="3" creationId="{80433860-22A2-D39F-8D9D-4E16CEE1ED04}"/>
          </ac:spMkLst>
        </pc:spChg>
        <pc:spChg chg="mod">
          <ac:chgData name="Karin" userId="bb03972ebf2a2bf0" providerId="LiveId" clId="{92F2D5CB-9448-4EA6-8225-4B3EBD1DE0A4}" dt="2023-10-10T14:15:23.089" v="787" actId="1076"/>
          <ac:spMkLst>
            <pc:docMk/>
            <pc:sldMk cId="571767039" sldId="270"/>
            <ac:spMk id="6" creationId="{2970EFD8-BFF2-0040-3441-59459BBEBD75}"/>
          </ac:spMkLst>
        </pc:spChg>
        <pc:spChg chg="mod">
          <ac:chgData name="Karin" userId="bb03972ebf2a2bf0" providerId="LiveId" clId="{92F2D5CB-9448-4EA6-8225-4B3EBD1DE0A4}" dt="2023-10-10T17:08:19.344" v="835" actId="1076"/>
          <ac:spMkLst>
            <pc:docMk/>
            <pc:sldMk cId="571767039" sldId="270"/>
            <ac:spMk id="17" creationId="{9896352D-EF8F-53DF-D7FC-3E876E93561F}"/>
          </ac:spMkLst>
        </pc:spChg>
        <pc:grpChg chg="mod">
          <ac:chgData name="Karin" userId="bb03972ebf2a2bf0" providerId="LiveId" clId="{92F2D5CB-9448-4EA6-8225-4B3EBD1DE0A4}" dt="2023-10-10T14:15:23.089" v="787" actId="1076"/>
          <ac:grpSpMkLst>
            <pc:docMk/>
            <pc:sldMk cId="571767039" sldId="270"/>
            <ac:grpSpMk id="4" creationId="{D22B7B58-79FC-FD00-46AB-8A22B9EC768A}"/>
          </ac:grpSpMkLst>
        </pc:grpChg>
        <pc:picChg chg="mod">
          <ac:chgData name="Karin" userId="bb03972ebf2a2bf0" providerId="LiveId" clId="{92F2D5CB-9448-4EA6-8225-4B3EBD1DE0A4}" dt="2023-10-10T14:15:23.089" v="787" actId="1076"/>
          <ac:picMkLst>
            <pc:docMk/>
            <pc:sldMk cId="571767039" sldId="270"/>
            <ac:picMk id="5" creationId="{F4E93AB4-D557-C65C-4D92-4DF561A02213}"/>
          </ac:picMkLst>
        </pc:picChg>
      </pc:sldChg>
      <pc:sldChg chg="modSp mod">
        <pc:chgData name="Karin" userId="bb03972ebf2a2bf0" providerId="LiveId" clId="{92F2D5CB-9448-4EA6-8225-4B3EBD1DE0A4}" dt="2023-10-10T19:16:21.818" v="1091" actId="1076"/>
        <pc:sldMkLst>
          <pc:docMk/>
          <pc:sldMk cId="2837713091" sldId="272"/>
        </pc:sldMkLst>
        <pc:spChg chg="mod">
          <ac:chgData name="Karin" userId="bb03972ebf2a2bf0" providerId="LiveId" clId="{92F2D5CB-9448-4EA6-8225-4B3EBD1DE0A4}" dt="2023-10-10T19:16:21.818" v="1091" actId="1076"/>
          <ac:spMkLst>
            <pc:docMk/>
            <pc:sldMk cId="2837713091" sldId="272"/>
            <ac:spMk id="3" creationId="{80433860-22A2-D39F-8D9D-4E16CEE1ED04}"/>
          </ac:spMkLst>
        </pc:spChg>
        <pc:spChg chg="mod">
          <ac:chgData name="Karin" userId="bb03972ebf2a2bf0" providerId="LiveId" clId="{92F2D5CB-9448-4EA6-8225-4B3EBD1DE0A4}" dt="2023-10-10T19:15:58.200" v="1090" actId="6549"/>
          <ac:spMkLst>
            <pc:docMk/>
            <pc:sldMk cId="2837713091" sldId="272"/>
            <ac:spMk id="17" creationId="{9896352D-EF8F-53DF-D7FC-3E876E93561F}"/>
          </ac:spMkLst>
        </pc:spChg>
      </pc:sldChg>
      <pc:sldChg chg="modSp add del mod">
        <pc:chgData name="Karin" userId="bb03972ebf2a2bf0" providerId="LiveId" clId="{92F2D5CB-9448-4EA6-8225-4B3EBD1DE0A4}" dt="2023-10-10T17:19:24.832" v="919" actId="47"/>
        <pc:sldMkLst>
          <pc:docMk/>
          <pc:sldMk cId="3749985056" sldId="274"/>
        </pc:sldMkLst>
        <pc:spChg chg="mod">
          <ac:chgData name="Karin" userId="bb03972ebf2a2bf0" providerId="LiveId" clId="{92F2D5CB-9448-4EA6-8225-4B3EBD1DE0A4}" dt="2023-10-10T13:43:22.560" v="538" actId="20577"/>
          <ac:spMkLst>
            <pc:docMk/>
            <pc:sldMk cId="3749985056" sldId="274"/>
            <ac:spMk id="3" creationId="{80433860-22A2-D39F-8D9D-4E16CEE1ED04}"/>
          </ac:spMkLst>
        </pc:spChg>
        <pc:spChg chg="mod">
          <ac:chgData name="Karin" userId="bb03972ebf2a2bf0" providerId="LiveId" clId="{92F2D5CB-9448-4EA6-8225-4B3EBD1DE0A4}" dt="2023-10-10T13:43:27.627" v="539" actId="20577"/>
          <ac:spMkLst>
            <pc:docMk/>
            <pc:sldMk cId="3749985056" sldId="274"/>
            <ac:spMk id="17" creationId="{9896352D-EF8F-53DF-D7FC-3E876E93561F}"/>
          </ac:spMkLst>
        </pc:spChg>
      </pc:sldChg>
      <pc:sldChg chg="modSp add mod">
        <pc:chgData name="Karin" userId="bb03972ebf2a2bf0" providerId="LiveId" clId="{92F2D5CB-9448-4EA6-8225-4B3EBD1DE0A4}" dt="2023-10-10T17:10:23.232" v="850" actId="1076"/>
        <pc:sldMkLst>
          <pc:docMk/>
          <pc:sldMk cId="2328948489" sldId="275"/>
        </pc:sldMkLst>
        <pc:spChg chg="mod">
          <ac:chgData name="Karin" userId="bb03972ebf2a2bf0" providerId="LiveId" clId="{92F2D5CB-9448-4EA6-8225-4B3EBD1DE0A4}" dt="2023-10-10T17:10:12.129" v="848" actId="27636"/>
          <ac:spMkLst>
            <pc:docMk/>
            <pc:sldMk cId="2328948489" sldId="275"/>
            <ac:spMk id="3" creationId="{80433860-22A2-D39F-8D9D-4E16CEE1ED04}"/>
          </ac:spMkLst>
        </pc:spChg>
        <pc:spChg chg="mod">
          <ac:chgData name="Karin" userId="bb03972ebf2a2bf0" providerId="LiveId" clId="{92F2D5CB-9448-4EA6-8225-4B3EBD1DE0A4}" dt="2023-10-10T17:10:23.232" v="850" actId="1076"/>
          <ac:spMkLst>
            <pc:docMk/>
            <pc:sldMk cId="2328948489" sldId="275"/>
            <ac:spMk id="17" creationId="{9896352D-EF8F-53DF-D7FC-3E876E93561F}"/>
          </ac:spMkLst>
        </pc:spChg>
      </pc:sldChg>
      <pc:sldChg chg="modSp add del mod">
        <pc:chgData name="Karin" userId="bb03972ebf2a2bf0" providerId="LiveId" clId="{92F2D5CB-9448-4EA6-8225-4B3EBD1DE0A4}" dt="2023-10-10T17:09:53.966" v="845" actId="47"/>
        <pc:sldMkLst>
          <pc:docMk/>
          <pc:sldMk cId="3316367595" sldId="275"/>
        </pc:sldMkLst>
        <pc:spChg chg="mod">
          <ac:chgData name="Karin" userId="bb03972ebf2a2bf0" providerId="LiveId" clId="{92F2D5CB-9448-4EA6-8225-4B3EBD1DE0A4}" dt="2023-10-10T17:09:25.244" v="839" actId="20577"/>
          <ac:spMkLst>
            <pc:docMk/>
            <pc:sldMk cId="3316367595" sldId="275"/>
            <ac:spMk id="2" creationId="{147C68C8-2735-85B8-28E6-3061670648D8}"/>
          </ac:spMkLst>
        </pc:spChg>
        <pc:spChg chg="mod">
          <ac:chgData name="Karin" userId="bb03972ebf2a2bf0" providerId="LiveId" clId="{92F2D5CB-9448-4EA6-8225-4B3EBD1DE0A4}" dt="2023-10-10T17:09:29.792" v="842" actId="20577"/>
          <ac:spMkLst>
            <pc:docMk/>
            <pc:sldMk cId="3316367595" sldId="275"/>
            <ac:spMk id="3" creationId="{80433860-22A2-D39F-8D9D-4E16CEE1ED04}"/>
          </ac:spMkLst>
        </pc:spChg>
        <pc:spChg chg="mod">
          <ac:chgData name="Karin" userId="bb03972ebf2a2bf0" providerId="LiveId" clId="{92F2D5CB-9448-4EA6-8225-4B3EBD1DE0A4}" dt="2023-10-10T17:09:32.302" v="843" actId="20577"/>
          <ac:spMkLst>
            <pc:docMk/>
            <pc:sldMk cId="3316367595" sldId="275"/>
            <ac:spMk id="17" creationId="{9896352D-EF8F-53DF-D7FC-3E876E93561F}"/>
          </ac:spMkLst>
        </pc:spChg>
      </pc:sldChg>
      <pc:sldChg chg="modSp add mod">
        <pc:chgData name="Karin" userId="bb03972ebf2a2bf0" providerId="LiveId" clId="{92F2D5CB-9448-4EA6-8225-4B3EBD1DE0A4}" dt="2023-10-10T17:15:01.971" v="885" actId="6549"/>
        <pc:sldMkLst>
          <pc:docMk/>
          <pc:sldMk cId="2983267323" sldId="276"/>
        </pc:sldMkLst>
        <pc:spChg chg="mod">
          <ac:chgData name="Karin" userId="bb03972ebf2a2bf0" providerId="LiveId" clId="{92F2D5CB-9448-4EA6-8225-4B3EBD1DE0A4}" dt="2023-10-10T17:14:35.677" v="882" actId="20577"/>
          <ac:spMkLst>
            <pc:docMk/>
            <pc:sldMk cId="2983267323" sldId="276"/>
            <ac:spMk id="2" creationId="{147C68C8-2735-85B8-28E6-3061670648D8}"/>
          </ac:spMkLst>
        </pc:spChg>
        <pc:spChg chg="mod">
          <ac:chgData name="Karin" userId="bb03972ebf2a2bf0" providerId="LiveId" clId="{92F2D5CB-9448-4EA6-8225-4B3EBD1DE0A4}" dt="2023-10-10T17:14:56.773" v="884" actId="20577"/>
          <ac:spMkLst>
            <pc:docMk/>
            <pc:sldMk cId="2983267323" sldId="276"/>
            <ac:spMk id="3" creationId="{80433860-22A2-D39F-8D9D-4E16CEE1ED04}"/>
          </ac:spMkLst>
        </pc:spChg>
        <pc:spChg chg="mod">
          <ac:chgData name="Karin" userId="bb03972ebf2a2bf0" providerId="LiveId" clId="{92F2D5CB-9448-4EA6-8225-4B3EBD1DE0A4}" dt="2023-10-10T17:15:01.971" v="885" actId="6549"/>
          <ac:spMkLst>
            <pc:docMk/>
            <pc:sldMk cId="2983267323" sldId="276"/>
            <ac:spMk id="17" creationId="{9896352D-EF8F-53DF-D7FC-3E876E93561F}"/>
          </ac:spMkLst>
        </pc:spChg>
      </pc:sldChg>
      <pc:sldChg chg="modSp add mod">
        <pc:chgData name="Karin" userId="bb03972ebf2a2bf0" providerId="LiveId" clId="{92F2D5CB-9448-4EA6-8225-4B3EBD1DE0A4}" dt="2023-10-10T17:15:32.407" v="892" actId="6549"/>
        <pc:sldMkLst>
          <pc:docMk/>
          <pc:sldMk cId="43207290" sldId="277"/>
        </pc:sldMkLst>
        <pc:spChg chg="mod">
          <ac:chgData name="Karin" userId="bb03972ebf2a2bf0" providerId="LiveId" clId="{92F2D5CB-9448-4EA6-8225-4B3EBD1DE0A4}" dt="2023-10-10T17:15:20.215" v="889" actId="20577"/>
          <ac:spMkLst>
            <pc:docMk/>
            <pc:sldMk cId="43207290" sldId="277"/>
            <ac:spMk id="2" creationId="{147C68C8-2735-85B8-28E6-3061670648D8}"/>
          </ac:spMkLst>
        </pc:spChg>
        <pc:spChg chg="mod">
          <ac:chgData name="Karin" userId="bb03972ebf2a2bf0" providerId="LiveId" clId="{92F2D5CB-9448-4EA6-8225-4B3EBD1DE0A4}" dt="2023-10-10T17:15:24.461" v="890" actId="20577"/>
          <ac:spMkLst>
            <pc:docMk/>
            <pc:sldMk cId="43207290" sldId="277"/>
            <ac:spMk id="3" creationId="{80433860-22A2-D39F-8D9D-4E16CEE1ED04}"/>
          </ac:spMkLst>
        </pc:spChg>
        <pc:spChg chg="mod">
          <ac:chgData name="Karin" userId="bb03972ebf2a2bf0" providerId="LiveId" clId="{92F2D5CB-9448-4EA6-8225-4B3EBD1DE0A4}" dt="2023-10-10T17:15:32.407" v="892" actId="6549"/>
          <ac:spMkLst>
            <pc:docMk/>
            <pc:sldMk cId="43207290" sldId="277"/>
            <ac:spMk id="17" creationId="{9896352D-EF8F-53DF-D7FC-3E876E93561F}"/>
          </ac:spMkLst>
        </pc:spChg>
      </pc:sldChg>
      <pc:sldChg chg="modSp add mod">
        <pc:chgData name="Karin" userId="bb03972ebf2a2bf0" providerId="LiveId" clId="{92F2D5CB-9448-4EA6-8225-4B3EBD1DE0A4}" dt="2023-10-10T17:16:23.095" v="897" actId="20577"/>
        <pc:sldMkLst>
          <pc:docMk/>
          <pc:sldMk cId="2086737675" sldId="278"/>
        </pc:sldMkLst>
        <pc:spChg chg="mod">
          <ac:chgData name="Karin" userId="bb03972ebf2a2bf0" providerId="LiveId" clId="{92F2D5CB-9448-4EA6-8225-4B3EBD1DE0A4}" dt="2023-10-10T17:15:56.202" v="895" actId="108"/>
          <ac:spMkLst>
            <pc:docMk/>
            <pc:sldMk cId="2086737675" sldId="278"/>
            <ac:spMk id="2" creationId="{147C68C8-2735-85B8-28E6-3061670648D8}"/>
          </ac:spMkLst>
        </pc:spChg>
        <pc:spChg chg="mod">
          <ac:chgData name="Karin" userId="bb03972ebf2a2bf0" providerId="LiveId" clId="{92F2D5CB-9448-4EA6-8225-4B3EBD1DE0A4}" dt="2023-10-10T17:16:18.336" v="896" actId="20577"/>
          <ac:spMkLst>
            <pc:docMk/>
            <pc:sldMk cId="2086737675" sldId="278"/>
            <ac:spMk id="3" creationId="{80433860-22A2-D39F-8D9D-4E16CEE1ED04}"/>
          </ac:spMkLst>
        </pc:spChg>
        <pc:spChg chg="mod">
          <ac:chgData name="Karin" userId="bb03972ebf2a2bf0" providerId="LiveId" clId="{92F2D5CB-9448-4EA6-8225-4B3EBD1DE0A4}" dt="2023-10-10T17:16:23.095" v="897" actId="20577"/>
          <ac:spMkLst>
            <pc:docMk/>
            <pc:sldMk cId="2086737675" sldId="278"/>
            <ac:spMk id="17" creationId="{9896352D-EF8F-53DF-D7FC-3E876E93561F}"/>
          </ac:spMkLst>
        </pc:spChg>
      </pc:sldChg>
      <pc:sldChg chg="modSp add mod">
        <pc:chgData name="Karin" userId="bb03972ebf2a2bf0" providerId="LiveId" clId="{92F2D5CB-9448-4EA6-8225-4B3EBD1DE0A4}" dt="2023-10-10T17:16:55.245" v="903" actId="20577"/>
        <pc:sldMkLst>
          <pc:docMk/>
          <pc:sldMk cId="855078579" sldId="279"/>
        </pc:sldMkLst>
        <pc:spChg chg="mod">
          <ac:chgData name="Karin" userId="bb03972ebf2a2bf0" providerId="LiveId" clId="{92F2D5CB-9448-4EA6-8225-4B3EBD1DE0A4}" dt="2023-10-10T17:16:47.766" v="901" actId="20577"/>
          <ac:spMkLst>
            <pc:docMk/>
            <pc:sldMk cId="855078579" sldId="279"/>
            <ac:spMk id="2" creationId="{147C68C8-2735-85B8-28E6-3061670648D8}"/>
          </ac:spMkLst>
        </pc:spChg>
        <pc:spChg chg="mod">
          <ac:chgData name="Karin" userId="bb03972ebf2a2bf0" providerId="LiveId" clId="{92F2D5CB-9448-4EA6-8225-4B3EBD1DE0A4}" dt="2023-10-10T17:16:51.318" v="902" actId="20577"/>
          <ac:spMkLst>
            <pc:docMk/>
            <pc:sldMk cId="855078579" sldId="279"/>
            <ac:spMk id="3" creationId="{80433860-22A2-D39F-8D9D-4E16CEE1ED04}"/>
          </ac:spMkLst>
        </pc:spChg>
        <pc:spChg chg="mod">
          <ac:chgData name="Karin" userId="bb03972ebf2a2bf0" providerId="LiveId" clId="{92F2D5CB-9448-4EA6-8225-4B3EBD1DE0A4}" dt="2023-10-10T17:16:55.245" v="903" actId="20577"/>
          <ac:spMkLst>
            <pc:docMk/>
            <pc:sldMk cId="855078579" sldId="279"/>
            <ac:spMk id="17" creationId="{9896352D-EF8F-53DF-D7FC-3E876E93561F}"/>
          </ac:spMkLst>
        </pc:spChg>
      </pc:sldChg>
      <pc:sldChg chg="modSp add mod">
        <pc:chgData name="Karin" userId="bb03972ebf2a2bf0" providerId="LiveId" clId="{92F2D5CB-9448-4EA6-8225-4B3EBD1DE0A4}" dt="2023-10-10T17:17:28.622" v="909" actId="20577"/>
        <pc:sldMkLst>
          <pc:docMk/>
          <pc:sldMk cId="596277677" sldId="280"/>
        </pc:sldMkLst>
        <pc:spChg chg="mod">
          <ac:chgData name="Karin" userId="bb03972ebf2a2bf0" providerId="LiveId" clId="{92F2D5CB-9448-4EA6-8225-4B3EBD1DE0A4}" dt="2023-10-10T17:17:20.353" v="907" actId="20577"/>
          <ac:spMkLst>
            <pc:docMk/>
            <pc:sldMk cId="596277677" sldId="280"/>
            <ac:spMk id="2" creationId="{147C68C8-2735-85B8-28E6-3061670648D8}"/>
          </ac:spMkLst>
        </pc:spChg>
        <pc:spChg chg="mod">
          <ac:chgData name="Karin" userId="bb03972ebf2a2bf0" providerId="LiveId" clId="{92F2D5CB-9448-4EA6-8225-4B3EBD1DE0A4}" dt="2023-10-10T17:17:24.841" v="908" actId="20577"/>
          <ac:spMkLst>
            <pc:docMk/>
            <pc:sldMk cId="596277677" sldId="280"/>
            <ac:spMk id="3" creationId="{80433860-22A2-D39F-8D9D-4E16CEE1ED04}"/>
          </ac:spMkLst>
        </pc:spChg>
        <pc:spChg chg="mod">
          <ac:chgData name="Karin" userId="bb03972ebf2a2bf0" providerId="LiveId" clId="{92F2D5CB-9448-4EA6-8225-4B3EBD1DE0A4}" dt="2023-10-10T17:17:28.622" v="909" actId="20577"/>
          <ac:spMkLst>
            <pc:docMk/>
            <pc:sldMk cId="596277677" sldId="280"/>
            <ac:spMk id="17" creationId="{9896352D-EF8F-53DF-D7FC-3E876E93561F}"/>
          </ac:spMkLst>
        </pc:spChg>
      </pc:sldChg>
      <pc:sldChg chg="modSp add mod">
        <pc:chgData name="Karin" userId="bb03972ebf2a2bf0" providerId="LiveId" clId="{92F2D5CB-9448-4EA6-8225-4B3EBD1DE0A4}" dt="2023-10-10T17:18:05.009" v="917" actId="20577"/>
        <pc:sldMkLst>
          <pc:docMk/>
          <pc:sldMk cId="1515038185" sldId="281"/>
        </pc:sldMkLst>
        <pc:spChg chg="mod">
          <ac:chgData name="Karin" userId="bb03972ebf2a2bf0" providerId="LiveId" clId="{92F2D5CB-9448-4EA6-8225-4B3EBD1DE0A4}" dt="2023-10-10T17:17:54.341" v="915" actId="20577"/>
          <ac:spMkLst>
            <pc:docMk/>
            <pc:sldMk cId="1515038185" sldId="281"/>
            <ac:spMk id="2" creationId="{147C68C8-2735-85B8-28E6-3061670648D8}"/>
          </ac:spMkLst>
        </pc:spChg>
        <pc:spChg chg="mod">
          <ac:chgData name="Karin" userId="bb03972ebf2a2bf0" providerId="LiveId" clId="{92F2D5CB-9448-4EA6-8225-4B3EBD1DE0A4}" dt="2023-10-10T17:17:59.586" v="916" actId="20577"/>
          <ac:spMkLst>
            <pc:docMk/>
            <pc:sldMk cId="1515038185" sldId="281"/>
            <ac:spMk id="3" creationId="{80433860-22A2-D39F-8D9D-4E16CEE1ED04}"/>
          </ac:spMkLst>
        </pc:spChg>
        <pc:spChg chg="mod">
          <ac:chgData name="Karin" userId="bb03972ebf2a2bf0" providerId="LiveId" clId="{92F2D5CB-9448-4EA6-8225-4B3EBD1DE0A4}" dt="2023-10-10T17:18:05.009" v="917" actId="20577"/>
          <ac:spMkLst>
            <pc:docMk/>
            <pc:sldMk cId="1515038185" sldId="281"/>
            <ac:spMk id="17" creationId="{9896352D-EF8F-53DF-D7FC-3E876E93561F}"/>
          </ac:spMkLst>
        </pc:spChg>
      </pc:sldChg>
      <pc:sldChg chg="modSp add mod">
        <pc:chgData name="Karin" userId="bb03972ebf2a2bf0" providerId="LiveId" clId="{92F2D5CB-9448-4EA6-8225-4B3EBD1DE0A4}" dt="2023-10-10T17:19:59.328" v="928" actId="20577"/>
        <pc:sldMkLst>
          <pc:docMk/>
          <pc:sldMk cId="208056540" sldId="282"/>
        </pc:sldMkLst>
        <pc:spChg chg="mod">
          <ac:chgData name="Karin" userId="bb03972ebf2a2bf0" providerId="LiveId" clId="{92F2D5CB-9448-4EA6-8225-4B3EBD1DE0A4}" dt="2023-10-10T17:19:50.757" v="925" actId="20577"/>
          <ac:spMkLst>
            <pc:docMk/>
            <pc:sldMk cId="208056540" sldId="282"/>
            <ac:spMk id="2" creationId="{147C68C8-2735-85B8-28E6-3061670648D8}"/>
          </ac:spMkLst>
        </pc:spChg>
        <pc:spChg chg="mod">
          <ac:chgData name="Karin" userId="bb03972ebf2a2bf0" providerId="LiveId" clId="{92F2D5CB-9448-4EA6-8225-4B3EBD1DE0A4}" dt="2023-10-10T17:19:55.704" v="927" actId="20577"/>
          <ac:spMkLst>
            <pc:docMk/>
            <pc:sldMk cId="208056540" sldId="282"/>
            <ac:spMk id="3" creationId="{80433860-22A2-D39F-8D9D-4E16CEE1ED04}"/>
          </ac:spMkLst>
        </pc:spChg>
        <pc:spChg chg="mod">
          <ac:chgData name="Karin" userId="bb03972ebf2a2bf0" providerId="LiveId" clId="{92F2D5CB-9448-4EA6-8225-4B3EBD1DE0A4}" dt="2023-10-10T17:19:59.328" v="928" actId="20577"/>
          <ac:spMkLst>
            <pc:docMk/>
            <pc:sldMk cId="208056540" sldId="282"/>
            <ac:spMk id="17" creationId="{9896352D-EF8F-53DF-D7FC-3E876E93561F}"/>
          </ac:spMkLst>
        </pc:spChg>
      </pc:sldChg>
    </pc:docChg>
  </pc:docChgLst>
  <pc:docChgLst>
    <pc:chgData name="Karin Lackner" userId="bb03972ebf2a2bf0" providerId="LiveId" clId="{92F2D5CB-9448-4EA6-8225-4B3EBD1DE0A4}"/>
    <pc:docChg chg="undo redo custSel addSld delSld modSld sldOrd">
      <pc:chgData name="Karin Lackner" userId="bb03972ebf2a2bf0" providerId="LiveId" clId="{92F2D5CB-9448-4EA6-8225-4B3EBD1DE0A4}" dt="2023-10-11T15:56:59.917" v="2618" actId="1076"/>
      <pc:docMkLst>
        <pc:docMk/>
      </pc:docMkLst>
      <pc:sldChg chg="addSp delSp modSp mod">
        <pc:chgData name="Karin Lackner" userId="bb03972ebf2a2bf0" providerId="LiveId" clId="{92F2D5CB-9448-4EA6-8225-4B3EBD1DE0A4}" dt="2023-10-11T15:35:46.273" v="2421" actId="207"/>
        <pc:sldMkLst>
          <pc:docMk/>
          <pc:sldMk cId="55860883" sldId="265"/>
        </pc:sldMkLst>
        <pc:spChg chg="mod">
          <ac:chgData name="Karin Lackner" userId="bb03972ebf2a2bf0" providerId="LiveId" clId="{92F2D5CB-9448-4EA6-8225-4B3EBD1DE0A4}" dt="2023-10-11T08:00:21.235" v="434" actId="790"/>
          <ac:spMkLst>
            <pc:docMk/>
            <pc:sldMk cId="55860883" sldId="265"/>
            <ac:spMk id="3" creationId="{80433860-22A2-D39F-8D9D-4E16CEE1ED04}"/>
          </ac:spMkLst>
        </pc:spChg>
        <pc:spChg chg="mod">
          <ac:chgData name="Karin Lackner" userId="bb03972ebf2a2bf0" providerId="LiveId" clId="{92F2D5CB-9448-4EA6-8225-4B3EBD1DE0A4}" dt="2023-10-11T08:00:21.235" v="434" actId="790"/>
          <ac:spMkLst>
            <pc:docMk/>
            <pc:sldMk cId="55860883" sldId="265"/>
            <ac:spMk id="17" creationId="{9896352D-EF8F-53DF-D7FC-3E876E93561F}"/>
          </ac:spMkLst>
        </pc:spChg>
        <pc:picChg chg="add del mod">
          <ac:chgData name="Karin Lackner" userId="bb03972ebf2a2bf0" providerId="LiveId" clId="{92F2D5CB-9448-4EA6-8225-4B3EBD1DE0A4}" dt="2023-10-11T15:32:56.130" v="2408" actId="478"/>
          <ac:picMkLst>
            <pc:docMk/>
            <pc:sldMk cId="55860883" sldId="265"/>
            <ac:picMk id="8" creationId="{EB1410BA-2DEA-A566-F982-BD5E7503F812}"/>
          </ac:picMkLst>
        </pc:picChg>
        <pc:picChg chg="add mod">
          <ac:chgData name="Karin Lackner" userId="bb03972ebf2a2bf0" providerId="LiveId" clId="{92F2D5CB-9448-4EA6-8225-4B3EBD1DE0A4}" dt="2023-10-11T15:35:46.273" v="2421" actId="207"/>
          <ac:picMkLst>
            <pc:docMk/>
            <pc:sldMk cId="55860883" sldId="265"/>
            <ac:picMk id="10" creationId="{F22E92A3-DA20-D7C3-5078-14A3957ECD79}"/>
          </ac:picMkLst>
        </pc:picChg>
      </pc:sldChg>
      <pc:sldChg chg="addSp delSp modSp mod">
        <pc:chgData name="Karin Lackner" userId="bb03972ebf2a2bf0" providerId="LiveId" clId="{92F2D5CB-9448-4EA6-8225-4B3EBD1DE0A4}" dt="2023-10-11T15:35:29.678" v="2420" actId="207"/>
        <pc:sldMkLst>
          <pc:docMk/>
          <pc:sldMk cId="2728863323" sldId="266"/>
        </pc:sldMkLst>
        <pc:spChg chg="mod">
          <ac:chgData name="Karin Lackner" userId="bb03972ebf2a2bf0" providerId="LiveId" clId="{92F2D5CB-9448-4EA6-8225-4B3EBD1DE0A4}" dt="2023-10-11T07:38:07.378" v="0" actId="790"/>
          <ac:spMkLst>
            <pc:docMk/>
            <pc:sldMk cId="2728863323" sldId="266"/>
            <ac:spMk id="17" creationId="{9896352D-EF8F-53DF-D7FC-3E876E93561F}"/>
          </ac:spMkLst>
        </pc:spChg>
        <pc:picChg chg="add del mod">
          <ac:chgData name="Karin Lackner" userId="bb03972ebf2a2bf0" providerId="LiveId" clId="{92F2D5CB-9448-4EA6-8225-4B3EBD1DE0A4}" dt="2023-10-11T15:23:31.242" v="2379" actId="478"/>
          <ac:picMkLst>
            <pc:docMk/>
            <pc:sldMk cId="2728863323" sldId="266"/>
            <ac:picMk id="7" creationId="{11DF0DE7-426D-E507-F8AD-109300B0731C}"/>
          </ac:picMkLst>
        </pc:picChg>
        <pc:picChg chg="add del mod">
          <ac:chgData name="Karin Lackner" userId="bb03972ebf2a2bf0" providerId="LiveId" clId="{92F2D5CB-9448-4EA6-8225-4B3EBD1DE0A4}" dt="2023-10-11T15:27:48.927" v="2396" actId="478"/>
          <ac:picMkLst>
            <pc:docMk/>
            <pc:sldMk cId="2728863323" sldId="266"/>
            <ac:picMk id="11" creationId="{FCF555D5-0FDD-20B5-6168-83DC452B3ABC}"/>
          </ac:picMkLst>
        </pc:picChg>
        <pc:picChg chg="add mod">
          <ac:chgData name="Karin Lackner" userId="bb03972ebf2a2bf0" providerId="LiveId" clId="{92F2D5CB-9448-4EA6-8225-4B3EBD1DE0A4}" dt="2023-10-11T15:35:29.678" v="2420" actId="207"/>
          <ac:picMkLst>
            <pc:docMk/>
            <pc:sldMk cId="2728863323" sldId="266"/>
            <ac:picMk id="13" creationId="{EA40D1F0-4331-1919-398C-88BA22EB6614}"/>
          </ac:picMkLst>
        </pc:picChg>
      </pc:sldChg>
      <pc:sldChg chg="addSp modSp mod">
        <pc:chgData name="Karin Lackner" userId="bb03972ebf2a2bf0" providerId="LiveId" clId="{92F2D5CB-9448-4EA6-8225-4B3EBD1DE0A4}" dt="2023-10-11T15:35:12.155" v="2419" actId="207"/>
        <pc:sldMkLst>
          <pc:docMk/>
          <pc:sldMk cId="571767039" sldId="270"/>
        </pc:sldMkLst>
        <pc:spChg chg="mod">
          <ac:chgData name="Karin Lackner" userId="bb03972ebf2a2bf0" providerId="LiveId" clId="{92F2D5CB-9448-4EA6-8225-4B3EBD1DE0A4}" dt="2023-10-11T12:37:03.744" v="1551"/>
          <ac:spMkLst>
            <pc:docMk/>
            <pc:sldMk cId="571767039" sldId="270"/>
            <ac:spMk id="2" creationId="{147C68C8-2735-85B8-28E6-3061670648D8}"/>
          </ac:spMkLst>
        </pc:spChg>
        <pc:spChg chg="mod">
          <ac:chgData name="Karin Lackner" userId="bb03972ebf2a2bf0" providerId="LiveId" clId="{92F2D5CB-9448-4EA6-8225-4B3EBD1DE0A4}" dt="2023-10-11T12:33:55.181" v="1532" actId="27636"/>
          <ac:spMkLst>
            <pc:docMk/>
            <pc:sldMk cId="571767039" sldId="270"/>
            <ac:spMk id="3" creationId="{80433860-22A2-D39F-8D9D-4E16CEE1ED04}"/>
          </ac:spMkLst>
        </pc:spChg>
        <pc:spChg chg="mod">
          <ac:chgData name="Karin Lackner" userId="bb03972ebf2a2bf0" providerId="LiveId" clId="{92F2D5CB-9448-4EA6-8225-4B3EBD1DE0A4}" dt="2023-10-11T13:02:34.905" v="1938" actId="20577"/>
          <ac:spMkLst>
            <pc:docMk/>
            <pc:sldMk cId="571767039" sldId="270"/>
            <ac:spMk id="17" creationId="{9896352D-EF8F-53DF-D7FC-3E876E93561F}"/>
          </ac:spMkLst>
        </pc:spChg>
        <pc:picChg chg="add mod">
          <ac:chgData name="Karin Lackner" userId="bb03972ebf2a2bf0" providerId="LiveId" clId="{92F2D5CB-9448-4EA6-8225-4B3EBD1DE0A4}" dt="2023-10-11T15:35:12.155" v="2419" actId="207"/>
          <ac:picMkLst>
            <pc:docMk/>
            <pc:sldMk cId="571767039" sldId="270"/>
            <ac:picMk id="7" creationId="{D5308584-59C4-691E-1875-64C5FF8D1EB8}"/>
          </ac:picMkLst>
        </pc:picChg>
      </pc:sldChg>
      <pc:sldChg chg="addSp modSp mod">
        <pc:chgData name="Karin Lackner" userId="bb03972ebf2a2bf0" providerId="LiveId" clId="{92F2D5CB-9448-4EA6-8225-4B3EBD1DE0A4}" dt="2023-10-11T15:40:40.118" v="2443" actId="207"/>
        <pc:sldMkLst>
          <pc:docMk/>
          <pc:sldMk cId="2004371956" sldId="271"/>
        </pc:sldMkLst>
        <pc:spChg chg="mod">
          <ac:chgData name="Karin Lackner" userId="bb03972ebf2a2bf0" providerId="LiveId" clId="{92F2D5CB-9448-4EA6-8225-4B3EBD1DE0A4}" dt="2023-10-11T09:01:40.407" v="1093" actId="20577"/>
          <ac:spMkLst>
            <pc:docMk/>
            <pc:sldMk cId="2004371956" sldId="271"/>
            <ac:spMk id="2" creationId="{147C68C8-2735-85B8-28E6-3061670648D8}"/>
          </ac:spMkLst>
        </pc:spChg>
        <pc:spChg chg="mod">
          <ac:chgData name="Karin Lackner" userId="bb03972ebf2a2bf0" providerId="LiveId" clId="{92F2D5CB-9448-4EA6-8225-4B3EBD1DE0A4}" dt="2023-10-11T09:02:51.479" v="1113" actId="113"/>
          <ac:spMkLst>
            <pc:docMk/>
            <pc:sldMk cId="2004371956" sldId="271"/>
            <ac:spMk id="3" creationId="{80433860-22A2-D39F-8D9D-4E16CEE1ED04}"/>
          </ac:spMkLst>
        </pc:spChg>
        <pc:spChg chg="mod">
          <ac:chgData name="Karin Lackner" userId="bb03972ebf2a2bf0" providerId="LiveId" clId="{92F2D5CB-9448-4EA6-8225-4B3EBD1DE0A4}" dt="2023-10-11T09:03:46.401" v="1115" actId="255"/>
          <ac:spMkLst>
            <pc:docMk/>
            <pc:sldMk cId="2004371956" sldId="271"/>
            <ac:spMk id="17" creationId="{9896352D-EF8F-53DF-D7FC-3E876E93561F}"/>
          </ac:spMkLst>
        </pc:spChg>
        <pc:picChg chg="add mod">
          <ac:chgData name="Karin Lackner" userId="bb03972ebf2a2bf0" providerId="LiveId" clId="{92F2D5CB-9448-4EA6-8225-4B3EBD1DE0A4}" dt="2023-10-11T15:40:40.118" v="2443" actId="207"/>
          <ac:picMkLst>
            <pc:docMk/>
            <pc:sldMk cId="2004371956" sldId="271"/>
            <ac:picMk id="8" creationId="{D7D55B36-B908-0562-C632-1AEA3E7E322B}"/>
          </ac:picMkLst>
        </pc:picChg>
      </pc:sldChg>
      <pc:sldChg chg="addSp delSp modSp mod">
        <pc:chgData name="Karin Lackner" userId="bb03972ebf2a2bf0" providerId="LiveId" clId="{92F2D5CB-9448-4EA6-8225-4B3EBD1DE0A4}" dt="2023-10-11T09:16:46.427" v="1460" actId="14100"/>
        <pc:sldMkLst>
          <pc:docMk/>
          <pc:sldMk cId="2837713091" sldId="272"/>
        </pc:sldMkLst>
        <pc:spChg chg="mod">
          <ac:chgData name="Karin Lackner" userId="bb03972ebf2a2bf0" providerId="LiveId" clId="{92F2D5CB-9448-4EA6-8225-4B3EBD1DE0A4}" dt="2023-10-11T09:11:00.019" v="1134" actId="6549"/>
          <ac:spMkLst>
            <pc:docMk/>
            <pc:sldMk cId="2837713091" sldId="272"/>
            <ac:spMk id="2" creationId="{147C68C8-2735-85B8-28E6-3061670648D8}"/>
          </ac:spMkLst>
        </pc:spChg>
        <pc:spChg chg="mod">
          <ac:chgData name="Karin Lackner" userId="bb03972ebf2a2bf0" providerId="LiveId" clId="{92F2D5CB-9448-4EA6-8225-4B3EBD1DE0A4}" dt="2023-10-11T09:13:32.759" v="1261" actId="5793"/>
          <ac:spMkLst>
            <pc:docMk/>
            <pc:sldMk cId="2837713091" sldId="272"/>
            <ac:spMk id="3" creationId="{80433860-22A2-D39F-8D9D-4E16CEE1ED04}"/>
          </ac:spMkLst>
        </pc:spChg>
        <pc:spChg chg="add mod">
          <ac:chgData name="Karin Lackner" userId="bb03972ebf2a2bf0" providerId="LiveId" clId="{92F2D5CB-9448-4EA6-8225-4B3EBD1DE0A4}" dt="2023-10-11T09:16:46.427" v="1460" actId="14100"/>
          <ac:spMkLst>
            <pc:docMk/>
            <pc:sldMk cId="2837713091" sldId="272"/>
            <ac:spMk id="9" creationId="{C908B361-3ECD-7C46-8C85-8B75B52471BD}"/>
          </ac:spMkLst>
        </pc:spChg>
        <pc:spChg chg="del mod">
          <ac:chgData name="Karin Lackner" userId="bb03972ebf2a2bf0" providerId="LiveId" clId="{92F2D5CB-9448-4EA6-8225-4B3EBD1DE0A4}" dt="2023-10-11T09:15:52.700" v="1426" actId="478"/>
          <ac:spMkLst>
            <pc:docMk/>
            <pc:sldMk cId="2837713091" sldId="272"/>
            <ac:spMk id="17" creationId="{9896352D-EF8F-53DF-D7FC-3E876E93561F}"/>
          </ac:spMkLst>
        </pc:spChg>
        <pc:picChg chg="add mod modCrop">
          <ac:chgData name="Karin Lackner" userId="bb03972ebf2a2bf0" providerId="LiveId" clId="{92F2D5CB-9448-4EA6-8225-4B3EBD1DE0A4}" dt="2023-10-11T09:12:36.132" v="1147" actId="1076"/>
          <ac:picMkLst>
            <pc:docMk/>
            <pc:sldMk cId="2837713091" sldId="272"/>
            <ac:picMk id="8" creationId="{E1D161E5-BA82-17C9-4641-2AECBEA767AF}"/>
          </ac:picMkLst>
        </pc:picChg>
      </pc:sldChg>
      <pc:sldChg chg="del">
        <pc:chgData name="Karin Lackner" userId="bb03972ebf2a2bf0" providerId="LiveId" clId="{92F2D5CB-9448-4EA6-8225-4B3EBD1DE0A4}" dt="2023-10-11T13:48:35.526" v="2241" actId="47"/>
        <pc:sldMkLst>
          <pc:docMk/>
          <pc:sldMk cId="3692670771" sldId="273"/>
        </pc:sldMkLst>
      </pc:sldChg>
      <pc:sldChg chg="addSp delSp modSp mod modNotesTx">
        <pc:chgData name="Karin Lackner" userId="bb03972ebf2a2bf0" providerId="LiveId" clId="{92F2D5CB-9448-4EA6-8225-4B3EBD1DE0A4}" dt="2023-10-11T12:57:21.192" v="1859" actId="5793"/>
        <pc:sldMkLst>
          <pc:docMk/>
          <pc:sldMk cId="2328948489" sldId="275"/>
        </pc:sldMkLst>
        <pc:spChg chg="mod">
          <ac:chgData name="Karin Lackner" userId="bb03972ebf2a2bf0" providerId="LiveId" clId="{92F2D5CB-9448-4EA6-8225-4B3EBD1DE0A4}" dt="2023-10-11T12:36:34.111" v="1545" actId="20577"/>
          <ac:spMkLst>
            <pc:docMk/>
            <pc:sldMk cId="2328948489" sldId="275"/>
            <ac:spMk id="2" creationId="{147C68C8-2735-85B8-28E6-3061670648D8}"/>
          </ac:spMkLst>
        </pc:spChg>
        <pc:spChg chg="mod">
          <ac:chgData name="Karin Lackner" userId="bb03972ebf2a2bf0" providerId="LiveId" clId="{92F2D5CB-9448-4EA6-8225-4B3EBD1DE0A4}" dt="2023-10-11T12:50:55.017" v="1814" actId="14100"/>
          <ac:spMkLst>
            <pc:docMk/>
            <pc:sldMk cId="2328948489" sldId="275"/>
            <ac:spMk id="3" creationId="{80433860-22A2-D39F-8D9D-4E16CEE1ED04}"/>
          </ac:spMkLst>
        </pc:spChg>
        <pc:spChg chg="add mod">
          <ac:chgData name="Karin Lackner" userId="bb03972ebf2a2bf0" providerId="LiveId" clId="{92F2D5CB-9448-4EA6-8225-4B3EBD1DE0A4}" dt="2023-10-11T12:54:24.383" v="1848" actId="1076"/>
          <ac:spMkLst>
            <pc:docMk/>
            <pc:sldMk cId="2328948489" sldId="275"/>
            <ac:spMk id="7" creationId="{A5F26693-B739-6444-1B27-1BE0EDAA5B9E}"/>
          </ac:spMkLst>
        </pc:spChg>
        <pc:spChg chg="add mod">
          <ac:chgData name="Karin Lackner" userId="bb03972ebf2a2bf0" providerId="LiveId" clId="{92F2D5CB-9448-4EA6-8225-4B3EBD1DE0A4}" dt="2023-10-11T12:55:30.796" v="1854" actId="27636"/>
          <ac:spMkLst>
            <pc:docMk/>
            <pc:sldMk cId="2328948489" sldId="275"/>
            <ac:spMk id="8" creationId="{1CFF1926-BDB2-EB0A-FFE4-A974866E5CE0}"/>
          </ac:spMkLst>
        </pc:spChg>
        <pc:spChg chg="del mod">
          <ac:chgData name="Karin Lackner" userId="bb03972ebf2a2bf0" providerId="LiveId" clId="{92F2D5CB-9448-4EA6-8225-4B3EBD1DE0A4}" dt="2023-10-11T12:49:45.711" v="1806" actId="478"/>
          <ac:spMkLst>
            <pc:docMk/>
            <pc:sldMk cId="2328948489" sldId="275"/>
            <ac:spMk id="17" creationId="{9896352D-EF8F-53DF-D7FC-3E876E93561F}"/>
          </ac:spMkLst>
        </pc:spChg>
        <pc:picChg chg="add del mod">
          <ac:chgData name="Karin Lackner" userId="bb03972ebf2a2bf0" providerId="LiveId" clId="{92F2D5CB-9448-4EA6-8225-4B3EBD1DE0A4}" dt="2023-10-11T12:50:26.985" v="1810" actId="478"/>
          <ac:picMkLst>
            <pc:docMk/>
            <pc:sldMk cId="2328948489" sldId="275"/>
            <ac:picMk id="9" creationId="{4F6903A6-9B65-92EC-9840-549F8870BBB1}"/>
          </ac:picMkLst>
        </pc:picChg>
        <pc:picChg chg="add mod">
          <ac:chgData name="Karin Lackner" userId="bb03972ebf2a2bf0" providerId="LiveId" clId="{92F2D5CB-9448-4EA6-8225-4B3EBD1DE0A4}" dt="2023-10-11T12:55:20.718" v="1852" actId="1076"/>
          <ac:picMkLst>
            <pc:docMk/>
            <pc:sldMk cId="2328948489" sldId="275"/>
            <ac:picMk id="10" creationId="{FB4E0946-5892-EE32-80E8-F848B2D0A760}"/>
          </ac:picMkLst>
        </pc:picChg>
      </pc:sldChg>
      <pc:sldChg chg="modSp mod modNotesTx">
        <pc:chgData name="Karin Lackner" userId="bb03972ebf2a2bf0" providerId="LiveId" clId="{92F2D5CB-9448-4EA6-8225-4B3EBD1DE0A4}" dt="2023-10-11T15:36:45.229" v="2431" actId="20577"/>
        <pc:sldMkLst>
          <pc:docMk/>
          <pc:sldMk cId="2983267323" sldId="276"/>
        </pc:sldMkLst>
        <pc:spChg chg="mod">
          <ac:chgData name="Karin Lackner" userId="bb03972ebf2a2bf0" providerId="LiveId" clId="{92F2D5CB-9448-4EA6-8225-4B3EBD1DE0A4}" dt="2023-10-11T07:53:46.160" v="210" actId="20577"/>
          <ac:spMkLst>
            <pc:docMk/>
            <pc:sldMk cId="2983267323" sldId="276"/>
            <ac:spMk id="2" creationId="{147C68C8-2735-85B8-28E6-3061670648D8}"/>
          </ac:spMkLst>
        </pc:spChg>
        <pc:spChg chg="mod">
          <ac:chgData name="Karin Lackner" userId="bb03972ebf2a2bf0" providerId="LiveId" clId="{92F2D5CB-9448-4EA6-8225-4B3EBD1DE0A4}" dt="2023-10-11T08:03:05.616" v="449" actId="20577"/>
          <ac:spMkLst>
            <pc:docMk/>
            <pc:sldMk cId="2983267323" sldId="276"/>
            <ac:spMk id="3" creationId="{80433860-22A2-D39F-8D9D-4E16CEE1ED04}"/>
          </ac:spMkLst>
        </pc:spChg>
        <pc:spChg chg="mod">
          <ac:chgData name="Karin Lackner" userId="bb03972ebf2a2bf0" providerId="LiveId" clId="{92F2D5CB-9448-4EA6-8225-4B3EBD1DE0A4}" dt="2023-10-11T15:36:45.229" v="2431" actId="20577"/>
          <ac:spMkLst>
            <pc:docMk/>
            <pc:sldMk cId="2983267323" sldId="276"/>
            <ac:spMk id="17" creationId="{9896352D-EF8F-53DF-D7FC-3E876E93561F}"/>
          </ac:spMkLst>
        </pc:spChg>
      </pc:sldChg>
      <pc:sldChg chg="modSp mod modNotesTx">
        <pc:chgData name="Karin Lackner" userId="bb03972ebf2a2bf0" providerId="LiveId" clId="{92F2D5CB-9448-4EA6-8225-4B3EBD1DE0A4}" dt="2023-10-11T08:54:09.642" v="1021" actId="6549"/>
        <pc:sldMkLst>
          <pc:docMk/>
          <pc:sldMk cId="43207290" sldId="277"/>
        </pc:sldMkLst>
        <pc:spChg chg="mod">
          <ac:chgData name="Karin Lackner" userId="bb03972ebf2a2bf0" providerId="LiveId" clId="{92F2D5CB-9448-4EA6-8225-4B3EBD1DE0A4}" dt="2023-10-11T07:45:46.817" v="41" actId="20577"/>
          <ac:spMkLst>
            <pc:docMk/>
            <pc:sldMk cId="43207290" sldId="277"/>
            <ac:spMk id="2" creationId="{147C68C8-2735-85B8-28E6-3061670648D8}"/>
          </ac:spMkLst>
        </pc:spChg>
        <pc:spChg chg="mod">
          <ac:chgData name="Karin Lackner" userId="bb03972ebf2a2bf0" providerId="LiveId" clId="{92F2D5CB-9448-4EA6-8225-4B3EBD1DE0A4}" dt="2023-10-11T08:18:19.293" v="540" actId="255"/>
          <ac:spMkLst>
            <pc:docMk/>
            <pc:sldMk cId="43207290" sldId="277"/>
            <ac:spMk id="3" creationId="{80433860-22A2-D39F-8D9D-4E16CEE1ED04}"/>
          </ac:spMkLst>
        </pc:spChg>
        <pc:spChg chg="mod">
          <ac:chgData name="Karin Lackner" userId="bb03972ebf2a2bf0" providerId="LiveId" clId="{92F2D5CB-9448-4EA6-8225-4B3EBD1DE0A4}" dt="2023-10-11T08:21:07.758" v="555" actId="255"/>
          <ac:spMkLst>
            <pc:docMk/>
            <pc:sldMk cId="43207290" sldId="277"/>
            <ac:spMk id="17" creationId="{9896352D-EF8F-53DF-D7FC-3E876E93561F}"/>
          </ac:spMkLst>
        </pc:spChg>
      </pc:sldChg>
      <pc:sldChg chg="addSp delSp modSp mod">
        <pc:chgData name="Karin Lackner" userId="bb03972ebf2a2bf0" providerId="LiveId" clId="{92F2D5CB-9448-4EA6-8225-4B3EBD1DE0A4}" dt="2023-10-11T08:29:18.080" v="683" actId="14100"/>
        <pc:sldMkLst>
          <pc:docMk/>
          <pc:sldMk cId="2086737675" sldId="278"/>
        </pc:sldMkLst>
        <pc:spChg chg="mod">
          <ac:chgData name="Karin Lackner" userId="bb03972ebf2a2bf0" providerId="LiveId" clId="{92F2D5CB-9448-4EA6-8225-4B3EBD1DE0A4}" dt="2023-10-11T07:54:37.956" v="287" actId="20577"/>
          <ac:spMkLst>
            <pc:docMk/>
            <pc:sldMk cId="2086737675" sldId="278"/>
            <ac:spMk id="2" creationId="{147C68C8-2735-85B8-28E6-3061670648D8}"/>
          </ac:spMkLst>
        </pc:spChg>
        <pc:spChg chg="mod">
          <ac:chgData name="Karin Lackner" userId="bb03972ebf2a2bf0" providerId="LiveId" clId="{92F2D5CB-9448-4EA6-8225-4B3EBD1DE0A4}" dt="2023-10-11T08:21:38.262" v="558"/>
          <ac:spMkLst>
            <pc:docMk/>
            <pc:sldMk cId="2086737675" sldId="278"/>
            <ac:spMk id="3" creationId="{80433860-22A2-D39F-8D9D-4E16CEE1ED04}"/>
          </ac:spMkLst>
        </pc:spChg>
        <pc:spChg chg="add del mod">
          <ac:chgData name="Karin Lackner" userId="bb03972ebf2a2bf0" providerId="LiveId" clId="{92F2D5CB-9448-4EA6-8225-4B3EBD1DE0A4}" dt="2023-10-11T08:27:03.787" v="658" actId="478"/>
          <ac:spMkLst>
            <pc:docMk/>
            <pc:sldMk cId="2086737675" sldId="278"/>
            <ac:spMk id="8" creationId="{6443675B-DDC3-C5EE-6CB2-302ABF5F8CB7}"/>
          </ac:spMkLst>
        </pc:spChg>
        <pc:spChg chg="add mod">
          <ac:chgData name="Karin Lackner" userId="bb03972ebf2a2bf0" providerId="LiveId" clId="{92F2D5CB-9448-4EA6-8225-4B3EBD1DE0A4}" dt="2023-10-11T08:29:18.080" v="683" actId="14100"/>
          <ac:spMkLst>
            <pc:docMk/>
            <pc:sldMk cId="2086737675" sldId="278"/>
            <ac:spMk id="9" creationId="{21C3CBA8-5157-8D8C-68F3-DBB76B7F0985}"/>
          </ac:spMkLst>
        </pc:spChg>
        <pc:spChg chg="mod">
          <ac:chgData name="Karin Lackner" userId="bb03972ebf2a2bf0" providerId="LiveId" clId="{92F2D5CB-9448-4EA6-8225-4B3EBD1DE0A4}" dt="2023-10-11T08:28:35.454" v="680" actId="27636"/>
          <ac:spMkLst>
            <pc:docMk/>
            <pc:sldMk cId="2086737675" sldId="278"/>
            <ac:spMk id="17" creationId="{9896352D-EF8F-53DF-D7FC-3E876E93561F}"/>
          </ac:spMkLst>
        </pc:spChg>
        <pc:picChg chg="add mod">
          <ac:chgData name="Karin Lackner" userId="bb03972ebf2a2bf0" providerId="LiveId" clId="{92F2D5CB-9448-4EA6-8225-4B3EBD1DE0A4}" dt="2023-10-11T08:25:34.816" v="644" actId="14100"/>
          <ac:picMkLst>
            <pc:docMk/>
            <pc:sldMk cId="2086737675" sldId="278"/>
            <ac:picMk id="7" creationId="{F4FDB21E-84A0-D49B-9C00-F7CDE3A83DA0}"/>
          </ac:picMkLst>
        </pc:picChg>
      </pc:sldChg>
      <pc:sldChg chg="addSp modSp mod modNotesTx">
        <pc:chgData name="Karin Lackner" userId="bb03972ebf2a2bf0" providerId="LiveId" clId="{92F2D5CB-9448-4EA6-8225-4B3EBD1DE0A4}" dt="2023-10-11T15:47:52.567" v="2590" actId="790"/>
        <pc:sldMkLst>
          <pc:docMk/>
          <pc:sldMk cId="855078579" sldId="279"/>
        </pc:sldMkLst>
        <pc:spChg chg="mod">
          <ac:chgData name="Karin Lackner" userId="bb03972ebf2a2bf0" providerId="LiveId" clId="{92F2D5CB-9448-4EA6-8225-4B3EBD1DE0A4}" dt="2023-10-11T07:55:12.791" v="328" actId="20577"/>
          <ac:spMkLst>
            <pc:docMk/>
            <pc:sldMk cId="855078579" sldId="279"/>
            <ac:spMk id="2" creationId="{147C68C8-2735-85B8-28E6-3061670648D8}"/>
          </ac:spMkLst>
        </pc:spChg>
        <pc:spChg chg="mod">
          <ac:chgData name="Karin Lackner" userId="bb03972ebf2a2bf0" providerId="LiveId" clId="{92F2D5CB-9448-4EA6-8225-4B3EBD1DE0A4}" dt="2023-10-11T08:45:49.928" v="885" actId="255"/>
          <ac:spMkLst>
            <pc:docMk/>
            <pc:sldMk cId="855078579" sldId="279"/>
            <ac:spMk id="3" creationId="{80433860-22A2-D39F-8D9D-4E16CEE1ED04}"/>
          </ac:spMkLst>
        </pc:spChg>
        <pc:spChg chg="mod">
          <ac:chgData name="Karin Lackner" userId="bb03972ebf2a2bf0" providerId="LiveId" clId="{92F2D5CB-9448-4EA6-8225-4B3EBD1DE0A4}" dt="2023-10-11T15:47:52.567" v="2590" actId="790"/>
          <ac:spMkLst>
            <pc:docMk/>
            <pc:sldMk cId="855078579" sldId="279"/>
            <ac:spMk id="17" creationId="{9896352D-EF8F-53DF-D7FC-3E876E93561F}"/>
          </ac:spMkLst>
        </pc:spChg>
        <pc:picChg chg="add mod">
          <ac:chgData name="Karin Lackner" userId="bb03972ebf2a2bf0" providerId="LiveId" clId="{92F2D5CB-9448-4EA6-8225-4B3EBD1DE0A4}" dt="2023-10-11T15:46:52.022" v="2589" actId="1076"/>
          <ac:picMkLst>
            <pc:docMk/>
            <pc:sldMk cId="855078579" sldId="279"/>
            <ac:picMk id="8" creationId="{6FAB1DDA-91C1-58E0-624C-72DA7D68F5E4}"/>
          </ac:picMkLst>
        </pc:picChg>
      </pc:sldChg>
      <pc:sldChg chg="addSp delSp modSp mod">
        <pc:chgData name="Karin Lackner" userId="bb03972ebf2a2bf0" providerId="LiveId" clId="{92F2D5CB-9448-4EA6-8225-4B3EBD1DE0A4}" dt="2023-10-11T15:38:15.375" v="2438" actId="1076"/>
        <pc:sldMkLst>
          <pc:docMk/>
          <pc:sldMk cId="596277677" sldId="280"/>
        </pc:sldMkLst>
        <pc:spChg chg="mod">
          <ac:chgData name="Karin Lackner" userId="bb03972ebf2a2bf0" providerId="LiveId" clId="{92F2D5CB-9448-4EA6-8225-4B3EBD1DE0A4}" dt="2023-10-11T07:55:32.805" v="362" actId="20577"/>
          <ac:spMkLst>
            <pc:docMk/>
            <pc:sldMk cId="596277677" sldId="280"/>
            <ac:spMk id="2" creationId="{147C68C8-2735-85B8-28E6-3061670648D8}"/>
          </ac:spMkLst>
        </pc:spChg>
        <pc:spChg chg="del">
          <ac:chgData name="Karin Lackner" userId="bb03972ebf2a2bf0" providerId="LiveId" clId="{92F2D5CB-9448-4EA6-8225-4B3EBD1DE0A4}" dt="2023-10-11T08:55:36.849" v="1023" actId="478"/>
          <ac:spMkLst>
            <pc:docMk/>
            <pc:sldMk cId="596277677" sldId="280"/>
            <ac:spMk id="3" creationId="{80433860-22A2-D39F-8D9D-4E16CEE1ED04}"/>
          </ac:spMkLst>
        </pc:spChg>
        <pc:spChg chg="add del mod">
          <ac:chgData name="Karin Lackner" userId="bb03972ebf2a2bf0" providerId="LiveId" clId="{92F2D5CB-9448-4EA6-8225-4B3EBD1DE0A4}" dt="2023-10-11T08:56:12.284" v="1030" actId="478"/>
          <ac:spMkLst>
            <pc:docMk/>
            <pc:sldMk cId="596277677" sldId="280"/>
            <ac:spMk id="8" creationId="{CAA52409-0A27-A4C0-3C81-0D2A9BDAA87A}"/>
          </ac:spMkLst>
        </pc:spChg>
        <pc:spChg chg="mod">
          <ac:chgData name="Karin Lackner" userId="bb03972ebf2a2bf0" providerId="LiveId" clId="{92F2D5CB-9448-4EA6-8225-4B3EBD1DE0A4}" dt="2023-10-11T15:38:03.352" v="2437" actId="14100"/>
          <ac:spMkLst>
            <pc:docMk/>
            <pc:sldMk cId="596277677" sldId="280"/>
            <ac:spMk id="17" creationId="{9896352D-EF8F-53DF-D7FC-3E876E93561F}"/>
          </ac:spMkLst>
        </pc:spChg>
        <pc:picChg chg="add mod">
          <ac:chgData name="Karin Lackner" userId="bb03972ebf2a2bf0" providerId="LiveId" clId="{92F2D5CB-9448-4EA6-8225-4B3EBD1DE0A4}" dt="2023-10-11T15:38:15.375" v="2438" actId="1076"/>
          <ac:picMkLst>
            <pc:docMk/>
            <pc:sldMk cId="596277677" sldId="280"/>
            <ac:picMk id="10" creationId="{BF6ED9E5-5EC1-BB49-127B-C10B9D179729}"/>
          </ac:picMkLst>
        </pc:picChg>
      </pc:sldChg>
      <pc:sldChg chg="del">
        <pc:chgData name="Karin Lackner" userId="bb03972ebf2a2bf0" providerId="LiveId" clId="{92F2D5CB-9448-4EA6-8225-4B3EBD1DE0A4}" dt="2023-10-11T09:01:16.047" v="1086" actId="47"/>
        <pc:sldMkLst>
          <pc:docMk/>
          <pc:sldMk cId="1515038185" sldId="281"/>
        </pc:sldMkLst>
      </pc:sldChg>
      <pc:sldChg chg="del">
        <pc:chgData name="Karin Lackner" userId="bb03972ebf2a2bf0" providerId="LiveId" clId="{92F2D5CB-9448-4EA6-8225-4B3EBD1DE0A4}" dt="2023-10-11T09:01:20.343" v="1087" actId="47"/>
        <pc:sldMkLst>
          <pc:docMk/>
          <pc:sldMk cId="208056540" sldId="282"/>
        </pc:sldMkLst>
      </pc:sldChg>
      <pc:sldChg chg="addSp delSp modSp add mod">
        <pc:chgData name="Karin Lackner" userId="bb03972ebf2a2bf0" providerId="LiveId" clId="{92F2D5CB-9448-4EA6-8225-4B3EBD1DE0A4}" dt="2023-10-11T07:59:35.555" v="433" actId="1076"/>
        <pc:sldMkLst>
          <pc:docMk/>
          <pc:sldMk cId="432315283" sldId="283"/>
        </pc:sldMkLst>
        <pc:spChg chg="del">
          <ac:chgData name="Karin Lackner" userId="bb03972ebf2a2bf0" providerId="LiveId" clId="{92F2D5CB-9448-4EA6-8225-4B3EBD1DE0A4}" dt="2023-10-11T07:58:13.742" v="422" actId="478"/>
          <ac:spMkLst>
            <pc:docMk/>
            <pc:sldMk cId="432315283" sldId="283"/>
            <ac:spMk id="3" creationId="{80433860-22A2-D39F-8D9D-4E16CEE1ED04}"/>
          </ac:spMkLst>
        </pc:spChg>
        <pc:spChg chg="add del mod">
          <ac:chgData name="Karin Lackner" userId="bb03972ebf2a2bf0" providerId="LiveId" clId="{92F2D5CB-9448-4EA6-8225-4B3EBD1DE0A4}" dt="2023-10-11T07:58:20.866" v="424" actId="478"/>
          <ac:spMkLst>
            <pc:docMk/>
            <pc:sldMk cId="432315283" sldId="283"/>
            <ac:spMk id="7" creationId="{79CB74F7-7532-61F8-0C44-291E0BC8C51E}"/>
          </ac:spMkLst>
        </pc:spChg>
        <pc:spChg chg="mod">
          <ac:chgData name="Karin Lackner" userId="bb03972ebf2a2bf0" providerId="LiveId" clId="{92F2D5CB-9448-4EA6-8225-4B3EBD1DE0A4}" dt="2023-10-11T07:58:03.246" v="421" actId="20577"/>
          <ac:spMkLst>
            <pc:docMk/>
            <pc:sldMk cId="432315283" sldId="283"/>
            <ac:spMk id="9" creationId="{3F2D1D7D-765A-3090-80A1-1E9DA68619CE}"/>
          </ac:spMkLst>
        </pc:spChg>
        <pc:spChg chg="add del mod">
          <ac:chgData name="Karin Lackner" userId="bb03972ebf2a2bf0" providerId="LiveId" clId="{92F2D5CB-9448-4EA6-8225-4B3EBD1DE0A4}" dt="2023-10-11T07:59:19.304" v="429" actId="478"/>
          <ac:spMkLst>
            <pc:docMk/>
            <pc:sldMk cId="432315283" sldId="283"/>
            <ac:spMk id="11" creationId="{E78F2731-4B93-2911-32E1-7E72A5A4F48C}"/>
          </ac:spMkLst>
        </pc:spChg>
        <pc:spChg chg="del">
          <ac:chgData name="Karin Lackner" userId="bb03972ebf2a2bf0" providerId="LiveId" clId="{92F2D5CB-9448-4EA6-8225-4B3EBD1DE0A4}" dt="2023-10-11T07:58:17.479" v="423" actId="478"/>
          <ac:spMkLst>
            <pc:docMk/>
            <pc:sldMk cId="432315283" sldId="283"/>
            <ac:spMk id="17" creationId="{9896352D-EF8F-53DF-D7FC-3E876E93561F}"/>
          </ac:spMkLst>
        </pc:spChg>
        <pc:picChg chg="add mod">
          <ac:chgData name="Karin Lackner" userId="bb03972ebf2a2bf0" providerId="LiveId" clId="{92F2D5CB-9448-4EA6-8225-4B3EBD1DE0A4}" dt="2023-10-11T07:59:35.555" v="433" actId="1076"/>
          <ac:picMkLst>
            <pc:docMk/>
            <pc:sldMk cId="432315283" sldId="283"/>
            <ac:picMk id="8" creationId="{828C6FBD-8152-EA4A-3634-698818A7E639}"/>
          </ac:picMkLst>
        </pc:picChg>
      </pc:sldChg>
      <pc:sldChg chg="addSp delSp modSp add mod">
        <pc:chgData name="Karin Lackner" userId="bb03972ebf2a2bf0" providerId="LiveId" clId="{92F2D5CB-9448-4EA6-8225-4B3EBD1DE0A4}" dt="2023-10-11T08:32:15.607" v="707" actId="255"/>
        <pc:sldMkLst>
          <pc:docMk/>
          <pc:sldMk cId="3280002882" sldId="284"/>
        </pc:sldMkLst>
        <pc:spChg chg="mod">
          <ac:chgData name="Karin Lackner" userId="bb03972ebf2a2bf0" providerId="LiveId" clId="{92F2D5CB-9448-4EA6-8225-4B3EBD1DE0A4}" dt="2023-10-11T08:30:08.334" v="688"/>
          <ac:spMkLst>
            <pc:docMk/>
            <pc:sldMk cId="3280002882" sldId="284"/>
            <ac:spMk id="3" creationId="{80433860-22A2-D39F-8D9D-4E16CEE1ED04}"/>
          </ac:spMkLst>
        </pc:spChg>
        <pc:spChg chg="mod">
          <ac:chgData name="Karin Lackner" userId="bb03972ebf2a2bf0" providerId="LiveId" clId="{92F2D5CB-9448-4EA6-8225-4B3EBD1DE0A4}" dt="2023-10-11T08:31:26.847" v="704" actId="14100"/>
          <ac:spMkLst>
            <pc:docMk/>
            <pc:sldMk cId="3280002882" sldId="284"/>
            <ac:spMk id="9" creationId="{21C3CBA8-5157-8D8C-68F3-DBB76B7F0985}"/>
          </ac:spMkLst>
        </pc:spChg>
        <pc:spChg chg="mod">
          <ac:chgData name="Karin Lackner" userId="bb03972ebf2a2bf0" providerId="LiveId" clId="{92F2D5CB-9448-4EA6-8225-4B3EBD1DE0A4}" dt="2023-10-11T08:32:15.607" v="707" actId="255"/>
          <ac:spMkLst>
            <pc:docMk/>
            <pc:sldMk cId="3280002882" sldId="284"/>
            <ac:spMk id="17" creationId="{9896352D-EF8F-53DF-D7FC-3E876E93561F}"/>
          </ac:spMkLst>
        </pc:spChg>
        <pc:picChg chg="del">
          <ac:chgData name="Karin Lackner" userId="bb03972ebf2a2bf0" providerId="LiveId" clId="{92F2D5CB-9448-4EA6-8225-4B3EBD1DE0A4}" dt="2023-10-11T08:30:56.119" v="698" actId="478"/>
          <ac:picMkLst>
            <pc:docMk/>
            <pc:sldMk cId="3280002882" sldId="284"/>
            <ac:picMk id="7" creationId="{F4FDB21E-84A0-D49B-9C00-F7CDE3A83DA0}"/>
          </ac:picMkLst>
        </pc:picChg>
        <pc:picChg chg="add mod">
          <ac:chgData name="Karin Lackner" userId="bb03972ebf2a2bf0" providerId="LiveId" clId="{92F2D5CB-9448-4EA6-8225-4B3EBD1DE0A4}" dt="2023-10-11T08:31:13.791" v="702" actId="1076"/>
          <ac:picMkLst>
            <pc:docMk/>
            <pc:sldMk cId="3280002882" sldId="284"/>
            <ac:picMk id="8" creationId="{C6266910-66CB-D755-E497-25069F4604F8}"/>
          </ac:picMkLst>
        </pc:picChg>
      </pc:sldChg>
      <pc:sldChg chg="delSp modSp add del mod">
        <pc:chgData name="Karin Lackner" userId="bb03972ebf2a2bf0" providerId="LiveId" clId="{92F2D5CB-9448-4EA6-8225-4B3EBD1DE0A4}" dt="2023-10-11T08:29:41.185" v="684" actId="47"/>
        <pc:sldMkLst>
          <pc:docMk/>
          <pc:sldMk cId="3555344926" sldId="284"/>
        </pc:sldMkLst>
        <pc:spChg chg="mod">
          <ac:chgData name="Karin Lackner" userId="bb03972ebf2a2bf0" providerId="LiveId" clId="{92F2D5CB-9448-4EA6-8225-4B3EBD1DE0A4}" dt="2023-10-11T08:27:58.648" v="670" actId="1076"/>
          <ac:spMkLst>
            <pc:docMk/>
            <pc:sldMk cId="3555344926" sldId="284"/>
            <ac:spMk id="17" creationId="{9896352D-EF8F-53DF-D7FC-3E876E93561F}"/>
          </ac:spMkLst>
        </pc:spChg>
        <pc:picChg chg="del">
          <ac:chgData name="Karin Lackner" userId="bb03972ebf2a2bf0" providerId="LiveId" clId="{92F2D5CB-9448-4EA6-8225-4B3EBD1DE0A4}" dt="2023-10-11T08:27:14.806" v="660" actId="478"/>
          <ac:picMkLst>
            <pc:docMk/>
            <pc:sldMk cId="3555344926" sldId="284"/>
            <ac:picMk id="7" creationId="{F4FDB21E-84A0-D49B-9C00-F7CDE3A83DA0}"/>
          </ac:picMkLst>
        </pc:picChg>
      </pc:sldChg>
      <pc:sldChg chg="addSp delSp modSp add mod modNotesTx">
        <pc:chgData name="Karin Lackner" userId="bb03972ebf2a2bf0" providerId="LiveId" clId="{92F2D5CB-9448-4EA6-8225-4B3EBD1DE0A4}" dt="2023-10-11T08:53:58.492" v="1020" actId="6549"/>
        <pc:sldMkLst>
          <pc:docMk/>
          <pc:sldMk cId="2675514408" sldId="285"/>
        </pc:sldMkLst>
        <pc:spChg chg="mod">
          <ac:chgData name="Karin Lackner" userId="bb03972ebf2a2bf0" providerId="LiveId" clId="{92F2D5CB-9448-4EA6-8225-4B3EBD1DE0A4}" dt="2023-10-11T08:33:06.294" v="713"/>
          <ac:spMkLst>
            <pc:docMk/>
            <pc:sldMk cId="2675514408" sldId="285"/>
            <ac:spMk id="3" creationId="{80433860-22A2-D39F-8D9D-4E16CEE1ED04}"/>
          </ac:spMkLst>
        </pc:spChg>
        <pc:spChg chg="mod">
          <ac:chgData name="Karin Lackner" userId="bb03972ebf2a2bf0" providerId="LiveId" clId="{92F2D5CB-9448-4EA6-8225-4B3EBD1DE0A4}" dt="2023-10-11T08:34:01.664" v="724" actId="1076"/>
          <ac:spMkLst>
            <pc:docMk/>
            <pc:sldMk cId="2675514408" sldId="285"/>
            <ac:spMk id="9" creationId="{21C3CBA8-5157-8D8C-68F3-DBB76B7F0985}"/>
          </ac:spMkLst>
        </pc:spChg>
        <pc:spChg chg="mod">
          <ac:chgData name="Karin Lackner" userId="bb03972ebf2a2bf0" providerId="LiveId" clId="{92F2D5CB-9448-4EA6-8225-4B3EBD1DE0A4}" dt="2023-10-11T08:34:19.507" v="726" actId="120"/>
          <ac:spMkLst>
            <pc:docMk/>
            <pc:sldMk cId="2675514408" sldId="285"/>
            <ac:spMk id="17" creationId="{9896352D-EF8F-53DF-D7FC-3E876E93561F}"/>
          </ac:spMkLst>
        </pc:spChg>
        <pc:picChg chg="add mod">
          <ac:chgData name="Karin Lackner" userId="bb03972ebf2a2bf0" providerId="LiveId" clId="{92F2D5CB-9448-4EA6-8225-4B3EBD1DE0A4}" dt="2023-10-11T08:33:50.192" v="723" actId="1076"/>
          <ac:picMkLst>
            <pc:docMk/>
            <pc:sldMk cId="2675514408" sldId="285"/>
            <ac:picMk id="7" creationId="{919F905D-1DDD-7C20-87AB-365D5C88A08D}"/>
          </ac:picMkLst>
        </pc:picChg>
        <pc:picChg chg="del mod">
          <ac:chgData name="Karin Lackner" userId="bb03972ebf2a2bf0" providerId="LiveId" clId="{92F2D5CB-9448-4EA6-8225-4B3EBD1DE0A4}" dt="2023-10-11T08:33:09.063" v="715" actId="478"/>
          <ac:picMkLst>
            <pc:docMk/>
            <pc:sldMk cId="2675514408" sldId="285"/>
            <ac:picMk id="8" creationId="{C6266910-66CB-D755-E497-25069F4604F8}"/>
          </ac:picMkLst>
        </pc:picChg>
      </pc:sldChg>
      <pc:sldChg chg="addSp delSp modSp add mod modNotesTx">
        <pc:chgData name="Karin Lackner" userId="bb03972ebf2a2bf0" providerId="LiveId" clId="{92F2D5CB-9448-4EA6-8225-4B3EBD1DE0A4}" dt="2023-10-11T08:53:49.102" v="1019" actId="6549"/>
        <pc:sldMkLst>
          <pc:docMk/>
          <pc:sldMk cId="1832650470" sldId="286"/>
        </pc:sldMkLst>
        <pc:spChg chg="mod">
          <ac:chgData name="Karin Lackner" userId="bb03972ebf2a2bf0" providerId="LiveId" clId="{92F2D5CB-9448-4EA6-8225-4B3EBD1DE0A4}" dt="2023-10-11T08:35:52.939" v="733"/>
          <ac:spMkLst>
            <pc:docMk/>
            <pc:sldMk cId="1832650470" sldId="286"/>
            <ac:spMk id="3" creationId="{80433860-22A2-D39F-8D9D-4E16CEE1ED04}"/>
          </ac:spMkLst>
        </pc:spChg>
        <pc:spChg chg="mod">
          <ac:chgData name="Karin Lackner" userId="bb03972ebf2a2bf0" providerId="LiveId" clId="{92F2D5CB-9448-4EA6-8225-4B3EBD1DE0A4}" dt="2023-10-11T08:36:20.828" v="745" actId="120"/>
          <ac:spMkLst>
            <pc:docMk/>
            <pc:sldMk cId="1832650470" sldId="286"/>
            <ac:spMk id="9" creationId="{21C3CBA8-5157-8D8C-68F3-DBB76B7F0985}"/>
          </ac:spMkLst>
        </pc:spChg>
        <pc:spChg chg="mod">
          <ac:chgData name="Karin Lackner" userId="bb03972ebf2a2bf0" providerId="LiveId" clId="{92F2D5CB-9448-4EA6-8225-4B3EBD1DE0A4}" dt="2023-10-11T08:37:13.178" v="751" actId="120"/>
          <ac:spMkLst>
            <pc:docMk/>
            <pc:sldMk cId="1832650470" sldId="286"/>
            <ac:spMk id="17" creationId="{9896352D-EF8F-53DF-D7FC-3E876E93561F}"/>
          </ac:spMkLst>
        </pc:spChg>
        <pc:picChg chg="del">
          <ac:chgData name="Karin Lackner" userId="bb03972ebf2a2bf0" providerId="LiveId" clId="{92F2D5CB-9448-4EA6-8225-4B3EBD1DE0A4}" dt="2023-10-11T08:35:28.946" v="728" actId="478"/>
          <ac:picMkLst>
            <pc:docMk/>
            <pc:sldMk cId="1832650470" sldId="286"/>
            <ac:picMk id="7" creationId="{919F905D-1DDD-7C20-87AB-365D5C88A08D}"/>
          </ac:picMkLst>
        </pc:picChg>
        <pc:picChg chg="add mod">
          <ac:chgData name="Karin Lackner" userId="bb03972ebf2a2bf0" providerId="LiveId" clId="{92F2D5CB-9448-4EA6-8225-4B3EBD1DE0A4}" dt="2023-10-11T08:36:47.960" v="748" actId="14100"/>
          <ac:picMkLst>
            <pc:docMk/>
            <pc:sldMk cId="1832650470" sldId="286"/>
            <ac:picMk id="8" creationId="{DC5335A0-707C-E5F9-2DD2-48ECE407EBFF}"/>
          </ac:picMkLst>
        </pc:picChg>
      </pc:sldChg>
      <pc:sldChg chg="addSp delSp modSp add mod modNotesTx">
        <pc:chgData name="Karin Lackner" userId="bb03972ebf2a2bf0" providerId="LiveId" clId="{92F2D5CB-9448-4EA6-8225-4B3EBD1DE0A4}" dt="2023-10-11T08:53:41.577" v="1018" actId="6549"/>
        <pc:sldMkLst>
          <pc:docMk/>
          <pc:sldMk cId="1859480527" sldId="287"/>
        </pc:sldMkLst>
        <pc:spChg chg="mod">
          <ac:chgData name="Karin Lackner" userId="bb03972ebf2a2bf0" providerId="LiveId" clId="{92F2D5CB-9448-4EA6-8225-4B3EBD1DE0A4}" dt="2023-10-11T08:37:58.819" v="758"/>
          <ac:spMkLst>
            <pc:docMk/>
            <pc:sldMk cId="1859480527" sldId="287"/>
            <ac:spMk id="3" creationId="{80433860-22A2-D39F-8D9D-4E16CEE1ED04}"/>
          </ac:spMkLst>
        </pc:spChg>
        <pc:spChg chg="mod">
          <ac:chgData name="Karin Lackner" userId="bb03972ebf2a2bf0" providerId="LiveId" clId="{92F2D5CB-9448-4EA6-8225-4B3EBD1DE0A4}" dt="2023-10-11T08:39:34.677" v="770" actId="27636"/>
          <ac:spMkLst>
            <pc:docMk/>
            <pc:sldMk cId="1859480527" sldId="287"/>
            <ac:spMk id="9" creationId="{21C3CBA8-5157-8D8C-68F3-DBB76B7F0985}"/>
          </ac:spMkLst>
        </pc:spChg>
        <pc:spChg chg="mod">
          <ac:chgData name="Karin Lackner" userId="bb03972ebf2a2bf0" providerId="LiveId" clId="{92F2D5CB-9448-4EA6-8225-4B3EBD1DE0A4}" dt="2023-10-11T08:40:41.355" v="778" actId="20577"/>
          <ac:spMkLst>
            <pc:docMk/>
            <pc:sldMk cId="1859480527" sldId="287"/>
            <ac:spMk id="17" creationId="{9896352D-EF8F-53DF-D7FC-3E876E93561F}"/>
          </ac:spMkLst>
        </pc:spChg>
        <pc:picChg chg="add mod">
          <ac:chgData name="Karin Lackner" userId="bb03972ebf2a2bf0" providerId="LiveId" clId="{92F2D5CB-9448-4EA6-8225-4B3EBD1DE0A4}" dt="2023-10-11T08:39:54.062" v="773" actId="14100"/>
          <ac:picMkLst>
            <pc:docMk/>
            <pc:sldMk cId="1859480527" sldId="287"/>
            <ac:picMk id="7" creationId="{CBE68751-6524-35F7-1DFC-C7A46B2D1767}"/>
          </ac:picMkLst>
        </pc:picChg>
        <pc:picChg chg="del">
          <ac:chgData name="Karin Lackner" userId="bb03972ebf2a2bf0" providerId="LiveId" clId="{92F2D5CB-9448-4EA6-8225-4B3EBD1DE0A4}" dt="2023-10-11T08:37:40.969" v="753" actId="478"/>
          <ac:picMkLst>
            <pc:docMk/>
            <pc:sldMk cId="1859480527" sldId="287"/>
            <ac:picMk id="8" creationId="{DC5335A0-707C-E5F9-2DD2-48ECE407EBFF}"/>
          </ac:picMkLst>
        </pc:picChg>
      </pc:sldChg>
      <pc:sldChg chg="addSp modSp add mod">
        <pc:chgData name="Karin Lackner" userId="bb03972ebf2a2bf0" providerId="LiveId" clId="{92F2D5CB-9448-4EA6-8225-4B3EBD1DE0A4}" dt="2023-10-11T15:44:43.407" v="2456" actId="1076"/>
        <pc:sldMkLst>
          <pc:docMk/>
          <pc:sldMk cId="3887171728" sldId="288"/>
        </pc:sldMkLst>
        <pc:picChg chg="add mod">
          <ac:chgData name="Karin Lackner" userId="bb03972ebf2a2bf0" providerId="LiveId" clId="{92F2D5CB-9448-4EA6-8225-4B3EBD1DE0A4}" dt="2023-10-11T15:44:43.407" v="2456" actId="1076"/>
          <ac:picMkLst>
            <pc:docMk/>
            <pc:sldMk cId="3887171728" sldId="288"/>
            <ac:picMk id="7" creationId="{8DEA70DE-565D-CCCC-C99E-E2D1B8B84AF8}"/>
          </ac:picMkLst>
        </pc:picChg>
      </pc:sldChg>
      <pc:sldChg chg="addSp delSp modSp add mod ord">
        <pc:chgData name="Karin Lackner" userId="bb03972ebf2a2bf0" providerId="LiveId" clId="{92F2D5CB-9448-4EA6-8225-4B3EBD1DE0A4}" dt="2023-10-11T15:50:46.575" v="2599" actId="1076"/>
        <pc:sldMkLst>
          <pc:docMk/>
          <pc:sldMk cId="48800414" sldId="289"/>
        </pc:sldMkLst>
        <pc:spChg chg="mod">
          <ac:chgData name="Karin Lackner" userId="bb03972ebf2a2bf0" providerId="LiveId" clId="{92F2D5CB-9448-4EA6-8225-4B3EBD1DE0A4}" dt="2023-10-11T15:50:41.054" v="2598" actId="14100"/>
          <ac:spMkLst>
            <pc:docMk/>
            <pc:sldMk cId="48800414" sldId="289"/>
            <ac:spMk id="3" creationId="{80433860-22A2-D39F-8D9D-4E16CEE1ED04}"/>
          </ac:spMkLst>
        </pc:spChg>
        <pc:spChg chg="del mod">
          <ac:chgData name="Karin Lackner" userId="bb03972ebf2a2bf0" providerId="LiveId" clId="{92F2D5CB-9448-4EA6-8225-4B3EBD1DE0A4}" dt="2023-10-11T12:41:42.239" v="1725" actId="478"/>
          <ac:spMkLst>
            <pc:docMk/>
            <pc:sldMk cId="48800414" sldId="289"/>
            <ac:spMk id="17" creationId="{9896352D-EF8F-53DF-D7FC-3E876E93561F}"/>
          </ac:spMkLst>
        </pc:spChg>
        <pc:picChg chg="add del mod">
          <ac:chgData name="Karin Lackner" userId="bb03972ebf2a2bf0" providerId="LiveId" clId="{92F2D5CB-9448-4EA6-8225-4B3EBD1DE0A4}" dt="2023-10-11T13:55:44.794" v="2356" actId="478"/>
          <ac:picMkLst>
            <pc:docMk/>
            <pc:sldMk cId="48800414" sldId="289"/>
            <ac:picMk id="8" creationId="{80D0D281-0E4F-CEA7-B731-FE33F4E03F93}"/>
          </ac:picMkLst>
        </pc:picChg>
        <pc:picChg chg="add del mod modCrop">
          <ac:chgData name="Karin Lackner" userId="bb03972ebf2a2bf0" providerId="LiveId" clId="{92F2D5CB-9448-4EA6-8225-4B3EBD1DE0A4}" dt="2023-10-11T13:58:30.735" v="2374" actId="478"/>
          <ac:picMkLst>
            <pc:docMk/>
            <pc:sldMk cId="48800414" sldId="289"/>
            <ac:picMk id="10" creationId="{883CD30C-0944-BF44-F7FF-93481DDC0E51}"/>
          </ac:picMkLst>
        </pc:picChg>
        <pc:picChg chg="add del mod">
          <ac:chgData name="Karin Lackner" userId="bb03972ebf2a2bf0" providerId="LiveId" clId="{92F2D5CB-9448-4EA6-8225-4B3EBD1DE0A4}" dt="2023-10-11T15:50:02.444" v="2593" actId="478"/>
          <ac:picMkLst>
            <pc:docMk/>
            <pc:sldMk cId="48800414" sldId="289"/>
            <ac:picMk id="12" creationId="{5CF441ED-0B19-D0EC-6A37-9DC59C85AE70}"/>
          </ac:picMkLst>
        </pc:picChg>
        <pc:picChg chg="add mod">
          <ac:chgData name="Karin Lackner" userId="bb03972ebf2a2bf0" providerId="LiveId" clId="{92F2D5CB-9448-4EA6-8225-4B3EBD1DE0A4}" dt="2023-10-11T15:50:46.575" v="2599" actId="1076"/>
          <ac:picMkLst>
            <pc:docMk/>
            <pc:sldMk cId="48800414" sldId="289"/>
            <ac:picMk id="15" creationId="{55DAF4C6-A652-C572-10A0-43F282DEBBD3}"/>
          </ac:picMkLst>
        </pc:picChg>
      </pc:sldChg>
      <pc:sldChg chg="addSp modSp add mod">
        <pc:chgData name="Karin Lackner" userId="bb03972ebf2a2bf0" providerId="LiveId" clId="{92F2D5CB-9448-4EA6-8225-4B3EBD1DE0A4}" dt="2023-10-11T15:51:54.438" v="2604" actId="1076"/>
        <pc:sldMkLst>
          <pc:docMk/>
          <pc:sldMk cId="2795607089" sldId="290"/>
        </pc:sldMkLst>
        <pc:spChg chg="mod">
          <ac:chgData name="Karin Lackner" userId="bb03972ebf2a2bf0" providerId="LiveId" clId="{92F2D5CB-9448-4EA6-8225-4B3EBD1DE0A4}" dt="2023-10-11T12:37:51.713" v="1590" actId="1076"/>
          <ac:spMkLst>
            <pc:docMk/>
            <pc:sldMk cId="2795607089" sldId="290"/>
            <ac:spMk id="2" creationId="{147C68C8-2735-85B8-28E6-3061670648D8}"/>
          </ac:spMkLst>
        </pc:spChg>
        <pc:spChg chg="mod">
          <ac:chgData name="Karin Lackner" userId="bb03972ebf2a2bf0" providerId="LiveId" clId="{92F2D5CB-9448-4EA6-8225-4B3EBD1DE0A4}" dt="2023-10-11T12:58:46.335" v="1867" actId="14100"/>
          <ac:spMkLst>
            <pc:docMk/>
            <pc:sldMk cId="2795607089" sldId="290"/>
            <ac:spMk id="3" creationId="{80433860-22A2-D39F-8D9D-4E16CEE1ED04}"/>
          </ac:spMkLst>
        </pc:spChg>
        <pc:spChg chg="mod">
          <ac:chgData name="Karin Lackner" userId="bb03972ebf2a2bf0" providerId="LiveId" clId="{92F2D5CB-9448-4EA6-8225-4B3EBD1DE0A4}" dt="2023-10-11T13:01:35.359" v="1932" actId="1076"/>
          <ac:spMkLst>
            <pc:docMk/>
            <pc:sldMk cId="2795607089" sldId="290"/>
            <ac:spMk id="17" creationId="{9896352D-EF8F-53DF-D7FC-3E876E93561F}"/>
          </ac:spMkLst>
        </pc:spChg>
        <pc:picChg chg="add mod">
          <ac:chgData name="Karin Lackner" userId="bb03972ebf2a2bf0" providerId="LiveId" clId="{92F2D5CB-9448-4EA6-8225-4B3EBD1DE0A4}" dt="2023-10-11T15:51:54.438" v="2604" actId="1076"/>
          <ac:picMkLst>
            <pc:docMk/>
            <pc:sldMk cId="2795607089" sldId="290"/>
            <ac:picMk id="8" creationId="{E8D1F363-3F24-043A-50D6-EC2710E08664}"/>
          </ac:picMkLst>
        </pc:picChg>
      </pc:sldChg>
      <pc:sldChg chg="addSp modSp add mod">
        <pc:chgData name="Karin Lackner" userId="bb03972ebf2a2bf0" providerId="LiveId" clId="{92F2D5CB-9448-4EA6-8225-4B3EBD1DE0A4}" dt="2023-10-11T15:52:49.550" v="2611" actId="1076"/>
        <pc:sldMkLst>
          <pc:docMk/>
          <pc:sldMk cId="1272385673" sldId="291"/>
        </pc:sldMkLst>
        <pc:spChg chg="mod">
          <ac:chgData name="Karin Lackner" userId="bb03972ebf2a2bf0" providerId="LiveId" clId="{92F2D5CB-9448-4EA6-8225-4B3EBD1DE0A4}" dt="2023-10-11T13:02:14.496" v="1935" actId="20577"/>
          <ac:spMkLst>
            <pc:docMk/>
            <pc:sldMk cId="1272385673" sldId="291"/>
            <ac:spMk id="2" creationId="{147C68C8-2735-85B8-28E6-3061670648D8}"/>
          </ac:spMkLst>
        </pc:spChg>
        <pc:spChg chg="mod">
          <ac:chgData name="Karin Lackner" userId="bb03972ebf2a2bf0" providerId="LiveId" clId="{92F2D5CB-9448-4EA6-8225-4B3EBD1DE0A4}" dt="2023-10-11T13:07:25.770" v="1941"/>
          <ac:spMkLst>
            <pc:docMk/>
            <pc:sldMk cId="1272385673" sldId="291"/>
            <ac:spMk id="3" creationId="{80433860-22A2-D39F-8D9D-4E16CEE1ED04}"/>
          </ac:spMkLst>
        </pc:spChg>
        <pc:spChg chg="mod">
          <ac:chgData name="Karin Lackner" userId="bb03972ebf2a2bf0" providerId="LiveId" clId="{92F2D5CB-9448-4EA6-8225-4B3EBD1DE0A4}" dt="2023-10-11T13:58:02.266" v="2373" actId="14100"/>
          <ac:spMkLst>
            <pc:docMk/>
            <pc:sldMk cId="1272385673" sldId="291"/>
            <ac:spMk id="17" creationId="{9896352D-EF8F-53DF-D7FC-3E876E93561F}"/>
          </ac:spMkLst>
        </pc:spChg>
        <pc:picChg chg="add mod">
          <ac:chgData name="Karin Lackner" userId="bb03972ebf2a2bf0" providerId="LiveId" clId="{92F2D5CB-9448-4EA6-8225-4B3EBD1DE0A4}" dt="2023-10-11T15:52:49.550" v="2611" actId="1076"/>
          <ac:picMkLst>
            <pc:docMk/>
            <pc:sldMk cId="1272385673" sldId="291"/>
            <ac:picMk id="8" creationId="{D90D5FDA-0A90-C644-DA62-D62D950B510A}"/>
          </ac:picMkLst>
        </pc:picChg>
      </pc:sldChg>
      <pc:sldChg chg="addSp modSp add mod">
        <pc:chgData name="Karin Lackner" userId="bb03972ebf2a2bf0" providerId="LiveId" clId="{92F2D5CB-9448-4EA6-8225-4B3EBD1DE0A4}" dt="2023-10-11T15:56:59.917" v="2618" actId="1076"/>
        <pc:sldMkLst>
          <pc:docMk/>
          <pc:sldMk cId="1300000596" sldId="292"/>
        </pc:sldMkLst>
        <pc:spChg chg="mod">
          <ac:chgData name="Karin Lackner" userId="bb03972ebf2a2bf0" providerId="LiveId" clId="{92F2D5CB-9448-4EA6-8225-4B3EBD1DE0A4}" dt="2023-10-11T12:38:41.704" v="1654" actId="20577"/>
          <ac:spMkLst>
            <pc:docMk/>
            <pc:sldMk cId="1300000596" sldId="292"/>
            <ac:spMk id="2" creationId="{147C68C8-2735-85B8-28E6-3061670648D8}"/>
          </ac:spMkLst>
        </pc:spChg>
        <pc:spChg chg="mod">
          <ac:chgData name="Karin Lackner" userId="bb03972ebf2a2bf0" providerId="LiveId" clId="{92F2D5CB-9448-4EA6-8225-4B3EBD1DE0A4}" dt="2023-10-11T13:14:49.670" v="2026"/>
          <ac:spMkLst>
            <pc:docMk/>
            <pc:sldMk cId="1300000596" sldId="292"/>
            <ac:spMk id="3" creationId="{80433860-22A2-D39F-8D9D-4E16CEE1ED04}"/>
          </ac:spMkLst>
        </pc:spChg>
        <pc:spChg chg="mod">
          <ac:chgData name="Karin Lackner" userId="bb03972ebf2a2bf0" providerId="LiveId" clId="{92F2D5CB-9448-4EA6-8225-4B3EBD1DE0A4}" dt="2023-10-11T15:53:12.941" v="2613" actId="14100"/>
          <ac:spMkLst>
            <pc:docMk/>
            <pc:sldMk cId="1300000596" sldId="292"/>
            <ac:spMk id="17" creationId="{9896352D-EF8F-53DF-D7FC-3E876E93561F}"/>
          </ac:spMkLst>
        </pc:spChg>
        <pc:picChg chg="add mod">
          <ac:chgData name="Karin Lackner" userId="bb03972ebf2a2bf0" providerId="LiveId" clId="{92F2D5CB-9448-4EA6-8225-4B3EBD1DE0A4}" dt="2023-10-11T15:56:59.917" v="2618" actId="1076"/>
          <ac:picMkLst>
            <pc:docMk/>
            <pc:sldMk cId="1300000596" sldId="292"/>
            <ac:picMk id="8" creationId="{34DA49D9-33F7-2EE0-8DA9-BB78E0EDBC2C}"/>
          </ac:picMkLst>
        </pc:picChg>
      </pc:sldChg>
      <pc:sldChg chg="modSp add mod">
        <pc:chgData name="Karin Lackner" userId="bb03972ebf2a2bf0" providerId="LiveId" clId="{92F2D5CB-9448-4EA6-8225-4B3EBD1DE0A4}" dt="2023-10-11T13:38:55.246" v="2163" actId="20577"/>
        <pc:sldMkLst>
          <pc:docMk/>
          <pc:sldMk cId="783373331" sldId="293"/>
        </pc:sldMkLst>
        <pc:spChg chg="mod">
          <ac:chgData name="Karin Lackner" userId="bb03972ebf2a2bf0" providerId="LiveId" clId="{92F2D5CB-9448-4EA6-8225-4B3EBD1DE0A4}" dt="2023-10-11T12:39:00.218" v="1681" actId="20577"/>
          <ac:spMkLst>
            <pc:docMk/>
            <pc:sldMk cId="783373331" sldId="293"/>
            <ac:spMk id="2" creationId="{147C68C8-2735-85B8-28E6-3061670648D8}"/>
          </ac:spMkLst>
        </pc:spChg>
        <pc:spChg chg="mod">
          <ac:chgData name="Karin Lackner" userId="bb03972ebf2a2bf0" providerId="LiveId" clId="{92F2D5CB-9448-4EA6-8225-4B3EBD1DE0A4}" dt="2023-10-11T13:33:01.590" v="2100" actId="27636"/>
          <ac:spMkLst>
            <pc:docMk/>
            <pc:sldMk cId="783373331" sldId="293"/>
            <ac:spMk id="3" creationId="{80433860-22A2-D39F-8D9D-4E16CEE1ED04}"/>
          </ac:spMkLst>
        </pc:spChg>
        <pc:spChg chg="mod">
          <ac:chgData name="Karin Lackner" userId="bb03972ebf2a2bf0" providerId="LiveId" clId="{92F2D5CB-9448-4EA6-8225-4B3EBD1DE0A4}" dt="2023-10-11T13:38:55.246" v="2163" actId="20577"/>
          <ac:spMkLst>
            <pc:docMk/>
            <pc:sldMk cId="783373331" sldId="293"/>
            <ac:spMk id="17" creationId="{9896352D-EF8F-53DF-D7FC-3E876E93561F}"/>
          </ac:spMkLst>
        </pc:spChg>
      </pc:sldChg>
      <pc:sldChg chg="addSp delSp modSp add mod">
        <pc:chgData name="Karin Lackner" userId="bb03972ebf2a2bf0" providerId="LiveId" clId="{92F2D5CB-9448-4EA6-8225-4B3EBD1DE0A4}" dt="2023-10-11T12:48:33.047" v="1796" actId="20577"/>
        <pc:sldMkLst>
          <pc:docMk/>
          <pc:sldMk cId="2852992932" sldId="294"/>
        </pc:sldMkLst>
        <pc:spChg chg="del mod">
          <ac:chgData name="Karin Lackner" userId="bb03972ebf2a2bf0" providerId="LiveId" clId="{92F2D5CB-9448-4EA6-8225-4B3EBD1DE0A4}" dt="2023-10-11T12:42:59.409" v="1734" actId="478"/>
          <ac:spMkLst>
            <pc:docMk/>
            <pc:sldMk cId="2852992932" sldId="294"/>
            <ac:spMk id="3" creationId="{80433860-22A2-D39F-8D9D-4E16CEE1ED04}"/>
          </ac:spMkLst>
        </pc:spChg>
        <pc:spChg chg="add del mod">
          <ac:chgData name="Karin Lackner" userId="bb03972ebf2a2bf0" providerId="LiveId" clId="{92F2D5CB-9448-4EA6-8225-4B3EBD1DE0A4}" dt="2023-10-11T12:43:02.949" v="1735" actId="478"/>
          <ac:spMkLst>
            <pc:docMk/>
            <pc:sldMk cId="2852992932" sldId="294"/>
            <ac:spMk id="8" creationId="{C55DE85B-9ECA-9840-8E00-48725988C94B}"/>
          </ac:spMkLst>
        </pc:spChg>
        <pc:spChg chg="add mod">
          <ac:chgData name="Karin Lackner" userId="bb03972ebf2a2bf0" providerId="LiveId" clId="{92F2D5CB-9448-4EA6-8225-4B3EBD1DE0A4}" dt="2023-10-11T12:47:23.745" v="1781" actId="14100"/>
          <ac:spMkLst>
            <pc:docMk/>
            <pc:sldMk cId="2852992932" sldId="294"/>
            <ac:spMk id="9" creationId="{8A6FBD06-6D53-FE52-6E73-53BA5CED5B55}"/>
          </ac:spMkLst>
        </pc:spChg>
        <pc:spChg chg="add mod">
          <ac:chgData name="Karin Lackner" userId="bb03972ebf2a2bf0" providerId="LiveId" clId="{92F2D5CB-9448-4EA6-8225-4B3EBD1DE0A4}" dt="2023-10-11T12:48:33.047" v="1796" actId="20577"/>
          <ac:spMkLst>
            <pc:docMk/>
            <pc:sldMk cId="2852992932" sldId="294"/>
            <ac:spMk id="10" creationId="{FC2F2C7F-9284-2F96-765A-D8B2B4272730}"/>
          </ac:spMkLst>
        </pc:spChg>
      </pc:sldChg>
      <pc:sldChg chg="modSp add mod">
        <pc:chgData name="Karin Lackner" userId="bb03972ebf2a2bf0" providerId="LiveId" clId="{92F2D5CB-9448-4EA6-8225-4B3EBD1DE0A4}" dt="2023-10-11T13:32:07.509" v="2093" actId="14100"/>
        <pc:sldMkLst>
          <pc:docMk/>
          <pc:sldMk cId="1370492253" sldId="295"/>
        </pc:sldMkLst>
        <pc:spChg chg="mod">
          <ac:chgData name="Karin Lackner" userId="bb03972ebf2a2bf0" providerId="LiveId" clId="{92F2D5CB-9448-4EA6-8225-4B3EBD1DE0A4}" dt="2023-10-11T13:28:21.818" v="2064" actId="20577"/>
          <ac:spMkLst>
            <pc:docMk/>
            <pc:sldMk cId="1370492253" sldId="295"/>
            <ac:spMk id="3" creationId="{80433860-22A2-D39F-8D9D-4E16CEE1ED04}"/>
          </ac:spMkLst>
        </pc:spChg>
        <pc:spChg chg="mod">
          <ac:chgData name="Karin Lackner" userId="bb03972ebf2a2bf0" providerId="LiveId" clId="{92F2D5CB-9448-4EA6-8225-4B3EBD1DE0A4}" dt="2023-10-11T13:32:07.509" v="2093" actId="14100"/>
          <ac:spMkLst>
            <pc:docMk/>
            <pc:sldMk cId="1370492253" sldId="295"/>
            <ac:spMk id="17" creationId="{9896352D-EF8F-53DF-D7FC-3E876E93561F}"/>
          </ac:spMkLst>
        </pc:spChg>
      </pc:sldChg>
      <pc:sldChg chg="addSp delSp modSp add mod">
        <pc:chgData name="Karin Lackner" userId="bb03972ebf2a2bf0" providerId="LiveId" clId="{92F2D5CB-9448-4EA6-8225-4B3EBD1DE0A4}" dt="2023-10-11T15:41:39.078" v="2446" actId="26606"/>
        <pc:sldMkLst>
          <pc:docMk/>
          <pc:sldMk cId="3610018082" sldId="296"/>
        </pc:sldMkLst>
        <pc:spChg chg="mod">
          <ac:chgData name="Karin Lackner" userId="bb03972ebf2a2bf0" providerId="LiveId" clId="{92F2D5CB-9448-4EA6-8225-4B3EBD1DE0A4}" dt="2023-10-11T13:41:47.031" v="2170" actId="20577"/>
          <ac:spMkLst>
            <pc:docMk/>
            <pc:sldMk cId="3610018082" sldId="296"/>
            <ac:spMk id="2" creationId="{147C68C8-2735-85B8-28E6-3061670648D8}"/>
          </ac:spMkLst>
        </pc:spChg>
        <pc:spChg chg="mod">
          <ac:chgData name="Karin Lackner" userId="bb03972ebf2a2bf0" providerId="LiveId" clId="{92F2D5CB-9448-4EA6-8225-4B3EBD1DE0A4}" dt="2023-10-11T13:42:23.780" v="2209" actId="20577"/>
          <ac:spMkLst>
            <pc:docMk/>
            <pc:sldMk cId="3610018082" sldId="296"/>
            <ac:spMk id="3" creationId="{80433860-22A2-D39F-8D9D-4E16CEE1ED04}"/>
          </ac:spMkLst>
        </pc:spChg>
        <pc:spChg chg="mod">
          <ac:chgData name="Karin Lackner" userId="bb03972ebf2a2bf0" providerId="LiveId" clId="{92F2D5CB-9448-4EA6-8225-4B3EBD1DE0A4}" dt="2023-10-11T13:43:12.029" v="2217" actId="1076"/>
          <ac:spMkLst>
            <pc:docMk/>
            <pc:sldMk cId="3610018082" sldId="296"/>
            <ac:spMk id="6" creationId="{B125CE93-0C6D-D638-C20B-5104078D0C01}"/>
          </ac:spMkLst>
        </pc:spChg>
        <pc:spChg chg="add del mod">
          <ac:chgData name="Karin Lackner" userId="bb03972ebf2a2bf0" providerId="LiveId" clId="{92F2D5CB-9448-4EA6-8225-4B3EBD1DE0A4}" dt="2023-10-11T15:41:39.078" v="2446" actId="26606"/>
          <ac:spMkLst>
            <pc:docMk/>
            <pc:sldMk cId="3610018082" sldId="296"/>
            <ac:spMk id="17" creationId="{9896352D-EF8F-53DF-D7FC-3E876E93561F}"/>
          </ac:spMkLst>
        </pc:spChg>
        <pc:grpChg chg="mod">
          <ac:chgData name="Karin Lackner" userId="bb03972ebf2a2bf0" providerId="LiveId" clId="{92F2D5CB-9448-4EA6-8225-4B3EBD1DE0A4}" dt="2023-10-11T13:43:12.029" v="2217" actId="1076"/>
          <ac:grpSpMkLst>
            <pc:docMk/>
            <pc:sldMk cId="3610018082" sldId="296"/>
            <ac:grpSpMk id="4" creationId="{F7087FED-E5C5-0A4A-66B7-B2C1962A4081}"/>
          </ac:grpSpMkLst>
        </pc:grpChg>
        <pc:graphicFrameChg chg="add del">
          <ac:chgData name="Karin Lackner" userId="bb03972ebf2a2bf0" providerId="LiveId" clId="{92F2D5CB-9448-4EA6-8225-4B3EBD1DE0A4}" dt="2023-10-11T15:41:39.078" v="2446" actId="26606"/>
          <ac:graphicFrameMkLst>
            <pc:docMk/>
            <pc:sldMk cId="3610018082" sldId="296"/>
            <ac:graphicFrameMk id="28" creationId="{3BD18BD8-74A4-1DFC-8F47-94A0C70F676A}"/>
          </ac:graphicFrameMkLst>
        </pc:graphicFrameChg>
        <pc:picChg chg="mod">
          <ac:chgData name="Karin Lackner" userId="bb03972ebf2a2bf0" providerId="LiveId" clId="{92F2D5CB-9448-4EA6-8225-4B3EBD1DE0A4}" dt="2023-10-11T13:43:12.029" v="2217" actId="1076"/>
          <ac:picMkLst>
            <pc:docMk/>
            <pc:sldMk cId="3610018082" sldId="296"/>
            <ac:picMk id="5" creationId="{6BE3B030-7143-6E0E-867F-1BDCDBC49586}"/>
          </ac:picMkLst>
        </pc:picChg>
        <pc:picChg chg="add mod">
          <ac:chgData name="Karin Lackner" userId="bb03972ebf2a2bf0" providerId="LiveId" clId="{92F2D5CB-9448-4EA6-8225-4B3EBD1DE0A4}" dt="2023-10-11T15:41:01.910" v="2444"/>
          <ac:picMkLst>
            <pc:docMk/>
            <pc:sldMk cId="3610018082" sldId="296"/>
            <ac:picMk id="7" creationId="{3436EDD8-8844-503E-0B6B-3825121EF786}"/>
          </ac:picMkLst>
        </pc:picChg>
      </pc:sldChg>
      <pc:sldChg chg="addSp delSp modSp add mod">
        <pc:chgData name="Karin Lackner" userId="bb03972ebf2a2bf0" providerId="LiveId" clId="{92F2D5CB-9448-4EA6-8225-4B3EBD1DE0A4}" dt="2023-10-11T13:46:49.404" v="2239" actId="20577"/>
        <pc:sldMkLst>
          <pc:docMk/>
          <pc:sldMk cId="2587815645" sldId="297"/>
        </pc:sldMkLst>
        <pc:spChg chg="mod">
          <ac:chgData name="Karin Lackner" userId="bb03972ebf2a2bf0" providerId="LiveId" clId="{92F2D5CB-9448-4EA6-8225-4B3EBD1DE0A4}" dt="2023-10-11T13:46:49.404" v="2239" actId="20577"/>
          <ac:spMkLst>
            <pc:docMk/>
            <pc:sldMk cId="2587815645" sldId="297"/>
            <ac:spMk id="2" creationId="{147C68C8-2735-85B8-28E6-3061670648D8}"/>
          </ac:spMkLst>
        </pc:spChg>
        <pc:spChg chg="mod">
          <ac:chgData name="Karin Lackner" userId="bb03972ebf2a2bf0" providerId="LiveId" clId="{92F2D5CB-9448-4EA6-8225-4B3EBD1DE0A4}" dt="2023-10-11T13:44:41.427" v="2226" actId="20577"/>
          <ac:spMkLst>
            <pc:docMk/>
            <pc:sldMk cId="2587815645" sldId="297"/>
            <ac:spMk id="3" creationId="{80433860-22A2-D39F-8D9D-4E16CEE1ED04}"/>
          </ac:spMkLst>
        </pc:spChg>
        <pc:picChg chg="del">
          <ac:chgData name="Karin Lackner" userId="bb03972ebf2a2bf0" providerId="LiveId" clId="{92F2D5CB-9448-4EA6-8225-4B3EBD1DE0A4}" dt="2023-10-11T13:45:34.952" v="2227" actId="478"/>
          <ac:picMkLst>
            <pc:docMk/>
            <pc:sldMk cId="2587815645" sldId="297"/>
            <ac:picMk id="8" creationId="{E1D161E5-BA82-17C9-4641-2AECBEA767AF}"/>
          </ac:picMkLst>
        </pc:picChg>
        <pc:picChg chg="add mod modCrop">
          <ac:chgData name="Karin Lackner" userId="bb03972ebf2a2bf0" providerId="LiveId" clId="{92F2D5CB-9448-4EA6-8225-4B3EBD1DE0A4}" dt="2023-10-11T13:46:24.794" v="2236" actId="14100"/>
          <ac:picMkLst>
            <pc:docMk/>
            <pc:sldMk cId="2587815645" sldId="297"/>
            <ac:picMk id="10" creationId="{6A5DC083-C93A-8B44-4C89-2724B2DB378C}"/>
          </ac:picMkLst>
        </pc:picChg>
      </pc:sldChg>
      <pc:sldChg chg="addSp modSp add mod">
        <pc:chgData name="Karin Lackner" userId="bb03972ebf2a2bf0" providerId="LiveId" clId="{92F2D5CB-9448-4EA6-8225-4B3EBD1DE0A4}" dt="2023-10-11T15:44:18.109" v="2452" actId="207"/>
        <pc:sldMkLst>
          <pc:docMk/>
          <pc:sldMk cId="1332269391" sldId="298"/>
        </pc:sldMkLst>
        <pc:spChg chg="mod">
          <ac:chgData name="Karin Lackner" userId="bb03972ebf2a2bf0" providerId="LiveId" clId="{92F2D5CB-9448-4EA6-8225-4B3EBD1DE0A4}" dt="2023-10-11T13:48:44.213" v="2242" actId="20577"/>
          <ac:spMkLst>
            <pc:docMk/>
            <pc:sldMk cId="1332269391" sldId="298"/>
            <ac:spMk id="2" creationId="{147C68C8-2735-85B8-28E6-3061670648D8}"/>
          </ac:spMkLst>
        </pc:spChg>
        <pc:spChg chg="mod">
          <ac:chgData name="Karin Lackner" userId="bb03972ebf2a2bf0" providerId="LiveId" clId="{92F2D5CB-9448-4EA6-8225-4B3EBD1DE0A4}" dt="2023-10-11T13:49:54.249" v="2350" actId="20577"/>
          <ac:spMkLst>
            <pc:docMk/>
            <pc:sldMk cId="1332269391" sldId="298"/>
            <ac:spMk id="17" creationId="{9896352D-EF8F-53DF-D7FC-3E876E93561F}"/>
          </ac:spMkLst>
        </pc:spChg>
        <pc:picChg chg="add mod">
          <ac:chgData name="Karin Lackner" userId="bb03972ebf2a2bf0" providerId="LiveId" clId="{92F2D5CB-9448-4EA6-8225-4B3EBD1DE0A4}" dt="2023-10-11T15:44:18.109" v="2452" actId="207"/>
          <ac:picMkLst>
            <pc:docMk/>
            <pc:sldMk cId="1332269391" sldId="298"/>
            <ac:picMk id="8" creationId="{DD7D84E0-A70E-FFA8-5223-9AC828DDE997}"/>
          </ac:picMkLst>
        </pc:picChg>
      </pc:sldChg>
    </pc:docChg>
  </pc:docChgLst>
  <pc:docChgLst>
    <pc:chgData name="Karin" userId="bb03972ebf2a2bf0" providerId="LiveId" clId="{BAADC75E-A5D5-48AB-AA4B-AB603E6A126F}"/>
    <pc:docChg chg="undo redo custSel addSld delSld modSld sldOrd">
      <pc:chgData name="Karin" userId="bb03972ebf2a2bf0" providerId="LiveId" clId="{BAADC75E-A5D5-48AB-AA4B-AB603E6A126F}" dt="2023-06-29T19:46:05.502" v="1880" actId="1036"/>
      <pc:docMkLst>
        <pc:docMk/>
      </pc:docMkLst>
      <pc:sldChg chg="addSp delSp modSp del mod">
        <pc:chgData name="Karin" userId="bb03972ebf2a2bf0" providerId="LiveId" clId="{BAADC75E-A5D5-48AB-AA4B-AB603E6A126F}" dt="2023-06-22T13:29:56.139" v="395" actId="47"/>
        <pc:sldMkLst>
          <pc:docMk/>
          <pc:sldMk cId="365877035" sldId="256"/>
        </pc:sldMkLst>
        <pc:spChg chg="mod">
          <ac:chgData name="Karin" userId="bb03972ebf2a2bf0" providerId="LiveId" clId="{BAADC75E-A5D5-48AB-AA4B-AB603E6A126F}" dt="2023-06-22T12:36:11.072" v="183" actId="20577"/>
          <ac:spMkLst>
            <pc:docMk/>
            <pc:sldMk cId="365877035" sldId="256"/>
            <ac:spMk id="2" creationId="{147C68C8-2735-85B8-28E6-3061670648D8}"/>
          </ac:spMkLst>
        </pc:spChg>
        <pc:spChg chg="mod">
          <ac:chgData name="Karin" userId="bb03972ebf2a2bf0" providerId="LiveId" clId="{BAADC75E-A5D5-48AB-AA4B-AB603E6A126F}" dt="2023-06-22T12:38:31.574" v="240" actId="20577"/>
          <ac:spMkLst>
            <pc:docMk/>
            <pc:sldMk cId="365877035" sldId="256"/>
            <ac:spMk id="3" creationId="{80433860-22A2-D39F-8D9D-4E16CEE1ED04}"/>
          </ac:spMkLst>
        </pc:spChg>
        <pc:picChg chg="mod">
          <ac:chgData name="Karin" userId="bb03972ebf2a2bf0" providerId="LiveId" clId="{BAADC75E-A5D5-48AB-AA4B-AB603E6A126F}" dt="2023-06-22T12:39:12.979" v="246" actId="1076"/>
          <ac:picMkLst>
            <pc:docMk/>
            <pc:sldMk cId="365877035" sldId="256"/>
            <ac:picMk id="11" creationId="{BCED41F0-0671-06C3-89DB-4B9251B05F87}"/>
          </ac:picMkLst>
        </pc:picChg>
        <pc:picChg chg="mod">
          <ac:chgData name="Karin" userId="bb03972ebf2a2bf0" providerId="LiveId" clId="{BAADC75E-A5D5-48AB-AA4B-AB603E6A126F}" dt="2023-06-22T12:18:43.564" v="9" actId="1076"/>
          <ac:picMkLst>
            <pc:docMk/>
            <pc:sldMk cId="365877035" sldId="256"/>
            <ac:picMk id="13" creationId="{F7CB52AA-3F81-7AF8-DF93-8CB95B2AE942}"/>
          </ac:picMkLst>
        </pc:picChg>
        <pc:picChg chg="mod">
          <ac:chgData name="Karin" userId="bb03972ebf2a2bf0" providerId="LiveId" clId="{BAADC75E-A5D5-48AB-AA4B-AB603E6A126F}" dt="2023-06-22T13:15:38.305" v="349" actId="1076"/>
          <ac:picMkLst>
            <pc:docMk/>
            <pc:sldMk cId="365877035" sldId="256"/>
            <ac:picMk id="25" creationId="{642AAECF-2A79-9FDD-97B2-ED6B83A59400}"/>
          </ac:picMkLst>
        </pc:picChg>
        <pc:picChg chg="mod">
          <ac:chgData name="Karin" userId="bb03972ebf2a2bf0" providerId="LiveId" clId="{BAADC75E-A5D5-48AB-AA4B-AB603E6A126F}" dt="2023-06-22T12:39:09.435" v="245" actId="1076"/>
          <ac:picMkLst>
            <pc:docMk/>
            <pc:sldMk cId="365877035" sldId="256"/>
            <ac:picMk id="26" creationId="{3FEE1980-66C1-EE2A-3190-15C9D80CB717}"/>
          </ac:picMkLst>
        </pc:picChg>
        <pc:picChg chg="add del mod">
          <ac:chgData name="Karin" userId="bb03972ebf2a2bf0" providerId="LiveId" clId="{BAADC75E-A5D5-48AB-AA4B-AB603E6A126F}" dt="2023-06-22T13:14:53.208" v="346" actId="478"/>
          <ac:picMkLst>
            <pc:docMk/>
            <pc:sldMk cId="365877035" sldId="256"/>
            <ac:picMk id="28" creationId="{F73DD373-4D17-005E-D35E-71091C6001C0}"/>
          </ac:picMkLst>
        </pc:picChg>
      </pc:sldChg>
      <pc:sldChg chg="del">
        <pc:chgData name="Karin" userId="bb03972ebf2a2bf0" providerId="LiveId" clId="{BAADC75E-A5D5-48AB-AA4B-AB603E6A126F}" dt="2023-06-22T13:30:20.144" v="397" actId="47"/>
        <pc:sldMkLst>
          <pc:docMk/>
          <pc:sldMk cId="786060684" sldId="257"/>
        </pc:sldMkLst>
      </pc:sldChg>
      <pc:sldChg chg="del">
        <pc:chgData name="Karin" userId="bb03972ebf2a2bf0" providerId="LiveId" clId="{BAADC75E-A5D5-48AB-AA4B-AB603E6A126F}" dt="2023-06-22T13:30:21.357" v="398" actId="47"/>
        <pc:sldMkLst>
          <pc:docMk/>
          <pc:sldMk cId="1129494901" sldId="258"/>
        </pc:sldMkLst>
      </pc:sldChg>
      <pc:sldChg chg="delSp add del setBg delDesignElem">
        <pc:chgData name="Karin" userId="bb03972ebf2a2bf0" providerId="LiveId" clId="{BAADC75E-A5D5-48AB-AA4B-AB603E6A126F}" dt="2023-06-22T12:23:14.152" v="20" actId="47"/>
        <pc:sldMkLst>
          <pc:docMk/>
          <pc:sldMk cId="2444030461" sldId="259"/>
        </pc:sldMkLst>
        <pc:spChg chg="del">
          <ac:chgData name="Karin" userId="bb03972ebf2a2bf0" providerId="LiveId" clId="{BAADC75E-A5D5-48AB-AA4B-AB603E6A126F}" dt="2023-06-22T12:22:37.385" v="18"/>
          <ac:spMkLst>
            <pc:docMk/>
            <pc:sldMk cId="2444030461" sldId="259"/>
            <ac:spMk id="31" creationId="{4FF67069-F593-46DA-9C27-B6A20473CFE5}"/>
          </ac:spMkLst>
        </pc:spChg>
        <pc:spChg chg="del">
          <ac:chgData name="Karin" userId="bb03972ebf2a2bf0" providerId="LiveId" clId="{BAADC75E-A5D5-48AB-AA4B-AB603E6A126F}" dt="2023-06-22T12:22:37.385" v="18"/>
          <ac:spMkLst>
            <pc:docMk/>
            <pc:sldMk cId="2444030461" sldId="259"/>
            <ac:spMk id="33" creationId="{72CAE5C1-9A13-4174-B170-9D66BE7B9EAA}"/>
          </ac:spMkLst>
        </pc:spChg>
        <pc:spChg chg="del">
          <ac:chgData name="Karin" userId="bb03972ebf2a2bf0" providerId="LiveId" clId="{BAADC75E-A5D5-48AB-AA4B-AB603E6A126F}" dt="2023-06-22T12:22:37.385" v="18"/>
          <ac:spMkLst>
            <pc:docMk/>
            <pc:sldMk cId="2444030461" sldId="259"/>
            <ac:spMk id="37" creationId="{3852AA7B-18D0-4DE7-9364-A11ECCD8AF33}"/>
          </ac:spMkLst>
        </pc:spChg>
        <pc:picChg chg="del">
          <ac:chgData name="Karin" userId="bb03972ebf2a2bf0" providerId="LiveId" clId="{BAADC75E-A5D5-48AB-AA4B-AB603E6A126F}" dt="2023-06-22T12:22:37.385" v="18"/>
          <ac:picMkLst>
            <pc:docMk/>
            <pc:sldMk cId="2444030461" sldId="259"/>
            <ac:picMk id="35" creationId="{162D4572-9A7D-4F5C-8592-71CEDD98A2E7}"/>
          </ac:picMkLst>
        </pc:picChg>
      </pc:sldChg>
      <pc:sldChg chg="addSp delSp modSp add mod">
        <pc:chgData name="Karin" userId="bb03972ebf2a2bf0" providerId="LiveId" clId="{BAADC75E-A5D5-48AB-AA4B-AB603E6A126F}" dt="2023-06-29T19:33:12.404" v="1783" actId="20577"/>
        <pc:sldMkLst>
          <pc:docMk/>
          <pc:sldMk cId="1816476530" sldId="260"/>
        </pc:sldMkLst>
        <pc:spChg chg="add del mod">
          <ac:chgData name="Karin" userId="bb03972ebf2a2bf0" providerId="LiveId" clId="{BAADC75E-A5D5-48AB-AA4B-AB603E6A126F}" dt="2023-06-29T17:08:40.666" v="1588" actId="20577"/>
          <ac:spMkLst>
            <pc:docMk/>
            <pc:sldMk cId="1816476530" sldId="260"/>
            <ac:spMk id="2" creationId="{147C68C8-2735-85B8-28E6-3061670648D8}"/>
          </ac:spMkLst>
        </pc:spChg>
        <pc:spChg chg="del mod">
          <ac:chgData name="Karin" userId="bb03972ebf2a2bf0" providerId="LiveId" clId="{BAADC75E-A5D5-48AB-AA4B-AB603E6A126F}" dt="2023-06-27T13:30:55.844" v="905" actId="478"/>
          <ac:spMkLst>
            <pc:docMk/>
            <pc:sldMk cId="1816476530" sldId="260"/>
            <ac:spMk id="3" creationId="{80433860-22A2-D39F-8D9D-4E16CEE1ED04}"/>
          </ac:spMkLst>
        </pc:spChg>
        <pc:spChg chg="add mod">
          <ac:chgData name="Karin" userId="bb03972ebf2a2bf0" providerId="LiveId" clId="{BAADC75E-A5D5-48AB-AA4B-AB603E6A126F}" dt="2023-06-29T17:28:39.382" v="1656" actId="20577"/>
          <ac:spMkLst>
            <pc:docMk/>
            <pc:sldMk cId="1816476530" sldId="260"/>
            <ac:spMk id="4" creationId="{465CA490-62F6-2EE3-7875-C415203E3144}"/>
          </ac:spMkLst>
        </pc:spChg>
        <pc:spChg chg="add del mod">
          <ac:chgData name="Karin" userId="bb03972ebf2a2bf0" providerId="LiveId" clId="{BAADC75E-A5D5-48AB-AA4B-AB603E6A126F}" dt="2023-06-27T13:40:40.529" v="1103" actId="478"/>
          <ac:spMkLst>
            <pc:docMk/>
            <pc:sldMk cId="1816476530" sldId="260"/>
            <ac:spMk id="6" creationId="{F51EB41C-3954-73A4-EAB8-9FBD92C1ECC6}"/>
          </ac:spMkLst>
        </pc:spChg>
        <pc:spChg chg="add del mod">
          <ac:chgData name="Karin" userId="bb03972ebf2a2bf0" providerId="LiveId" clId="{BAADC75E-A5D5-48AB-AA4B-AB603E6A126F}" dt="2023-06-27T13:40:39.223" v="1101"/>
          <ac:spMkLst>
            <pc:docMk/>
            <pc:sldMk cId="1816476530" sldId="260"/>
            <ac:spMk id="7" creationId="{22CC436A-6C17-545A-D2D1-3673C73B7568}"/>
          </ac:spMkLst>
        </pc:spChg>
        <pc:spChg chg="add del mod ord">
          <ac:chgData name="Karin" userId="bb03972ebf2a2bf0" providerId="LiveId" clId="{BAADC75E-A5D5-48AB-AA4B-AB603E6A126F}" dt="2023-06-22T13:41:06.931" v="504" actId="478"/>
          <ac:spMkLst>
            <pc:docMk/>
            <pc:sldMk cId="1816476530" sldId="260"/>
            <ac:spMk id="10" creationId="{D0C0A0B8-AB8B-9061-C2BE-919B2FB8DEE5}"/>
          </ac:spMkLst>
        </pc:spChg>
        <pc:spChg chg="mod">
          <ac:chgData name="Karin" userId="bb03972ebf2a2bf0" providerId="LiveId" clId="{BAADC75E-A5D5-48AB-AA4B-AB603E6A126F}" dt="2023-06-29T16:21:19.697" v="1150"/>
          <ac:spMkLst>
            <pc:docMk/>
            <pc:sldMk cId="1816476530" sldId="260"/>
            <ac:spMk id="11" creationId="{A06E857E-73EA-667B-145C-B0EBF5E87BDE}"/>
          </ac:spMkLst>
        </pc:spChg>
        <pc:spChg chg="add del mod">
          <ac:chgData name="Karin" userId="bb03972ebf2a2bf0" providerId="LiveId" clId="{BAADC75E-A5D5-48AB-AA4B-AB603E6A126F}" dt="2023-06-27T13:30:50.341" v="904" actId="478"/>
          <ac:spMkLst>
            <pc:docMk/>
            <pc:sldMk cId="1816476530" sldId="260"/>
            <ac:spMk id="17" creationId="{9896352D-EF8F-53DF-D7FC-3E876E93561F}"/>
          </ac:spMkLst>
        </pc:spChg>
        <pc:spChg chg="add mod">
          <ac:chgData name="Karin" userId="bb03972ebf2a2bf0" providerId="LiveId" clId="{BAADC75E-A5D5-48AB-AA4B-AB603E6A126F}" dt="2023-06-29T19:33:12.404" v="1783" actId="20577"/>
          <ac:spMkLst>
            <pc:docMk/>
            <pc:sldMk cId="1816476530" sldId="260"/>
            <ac:spMk id="18" creationId="{6A51FBA4-71F3-CBFF-FCFE-2A5351B4EC9D}"/>
          </ac:spMkLst>
        </pc:spChg>
        <pc:grpChg chg="add mod">
          <ac:chgData name="Karin" userId="bb03972ebf2a2bf0" providerId="LiveId" clId="{BAADC75E-A5D5-48AB-AA4B-AB603E6A126F}" dt="2023-06-29T16:21:19.697" v="1150"/>
          <ac:grpSpMkLst>
            <pc:docMk/>
            <pc:sldMk cId="1816476530" sldId="260"/>
            <ac:grpSpMk id="9" creationId="{9506D4FF-F188-83D7-EF92-BDE2BD7218A8}"/>
          </ac:grpSpMkLst>
        </pc:grpChg>
        <pc:picChg chg="mod">
          <ac:chgData name="Karin" userId="bb03972ebf2a2bf0" providerId="LiveId" clId="{BAADC75E-A5D5-48AB-AA4B-AB603E6A126F}" dt="2023-06-29T16:21:19.697" v="1150"/>
          <ac:picMkLst>
            <pc:docMk/>
            <pc:sldMk cId="1816476530" sldId="260"/>
            <ac:picMk id="10" creationId="{995EF181-2156-217A-19FC-FECDCED983DF}"/>
          </ac:picMkLst>
        </pc:picChg>
        <pc:picChg chg="del">
          <ac:chgData name="Karin" userId="bb03972ebf2a2bf0" providerId="LiveId" clId="{BAADC75E-A5D5-48AB-AA4B-AB603E6A126F}" dt="2023-06-22T12:23:40.257" v="24" actId="478"/>
          <ac:picMkLst>
            <pc:docMk/>
            <pc:sldMk cId="1816476530" sldId="260"/>
            <ac:picMk id="11" creationId="{BCED41F0-0671-06C3-89DB-4B9251B05F87}"/>
          </ac:picMkLst>
        </pc:picChg>
        <pc:picChg chg="del mod">
          <ac:chgData name="Karin" userId="bb03972ebf2a2bf0" providerId="LiveId" clId="{BAADC75E-A5D5-48AB-AA4B-AB603E6A126F}" dt="2023-06-29T16:21:18.616" v="1149" actId="478"/>
          <ac:picMkLst>
            <pc:docMk/>
            <pc:sldMk cId="1816476530" sldId="260"/>
            <ac:picMk id="13" creationId="{F7CB52AA-3F81-7AF8-DF93-8CB95B2AE942}"/>
          </ac:picMkLst>
        </pc:picChg>
        <pc:picChg chg="del mod ord">
          <ac:chgData name="Karin" userId="bb03972ebf2a2bf0" providerId="LiveId" clId="{BAADC75E-A5D5-48AB-AA4B-AB603E6A126F}" dt="2023-06-22T12:33:46.446" v="150" actId="478"/>
          <ac:picMkLst>
            <pc:docMk/>
            <pc:sldMk cId="1816476530" sldId="260"/>
            <ac:picMk id="25" creationId="{642AAECF-2A79-9FDD-97B2-ED6B83A59400}"/>
          </ac:picMkLst>
        </pc:picChg>
        <pc:picChg chg="mod">
          <ac:chgData name="Karin" userId="bb03972ebf2a2bf0" providerId="LiveId" clId="{BAADC75E-A5D5-48AB-AA4B-AB603E6A126F}" dt="2023-06-22T13:25:05.498" v="365" actId="1076"/>
          <ac:picMkLst>
            <pc:docMk/>
            <pc:sldMk cId="1816476530" sldId="260"/>
            <ac:picMk id="26" creationId="{3FEE1980-66C1-EE2A-3190-15C9D80CB717}"/>
          </ac:picMkLst>
        </pc:picChg>
        <pc:inkChg chg="add del">
          <ac:chgData name="Karin" userId="bb03972ebf2a2bf0" providerId="LiveId" clId="{BAADC75E-A5D5-48AB-AA4B-AB603E6A126F}" dt="2023-06-22T13:23:25.318" v="360" actId="9405"/>
          <ac:inkMkLst>
            <pc:docMk/>
            <pc:sldMk cId="1816476530" sldId="260"/>
            <ac:inkMk id="4" creationId="{56C73F6B-D466-D505-F2BC-A77AA9F6F080}"/>
          </ac:inkMkLst>
        </pc:inkChg>
        <pc:cxnChg chg="add del mod">
          <ac:chgData name="Karin" userId="bb03972ebf2a2bf0" providerId="LiveId" clId="{BAADC75E-A5D5-48AB-AA4B-AB603E6A126F}" dt="2023-06-22T13:32:30.774" v="406" actId="478"/>
          <ac:cxnSpMkLst>
            <pc:docMk/>
            <pc:sldMk cId="1816476530" sldId="260"/>
            <ac:cxnSpMk id="6" creationId="{A979928D-3B74-A7F2-1EE3-F90642169053}"/>
          </ac:cxnSpMkLst>
        </pc:cxnChg>
        <pc:cxnChg chg="add del mod">
          <ac:chgData name="Karin" userId="bb03972ebf2a2bf0" providerId="LiveId" clId="{BAADC75E-A5D5-48AB-AA4B-AB603E6A126F}" dt="2023-06-27T13:40:39.223" v="1101"/>
          <ac:cxnSpMkLst>
            <pc:docMk/>
            <pc:sldMk cId="1816476530" sldId="260"/>
            <ac:cxnSpMk id="8" creationId="{B62D1C9A-E163-2DB2-66DE-E747B16A6463}"/>
          </ac:cxnSpMkLst>
        </pc:cxnChg>
        <pc:cxnChg chg="add del mod">
          <ac:chgData name="Karin" userId="bb03972ebf2a2bf0" providerId="LiveId" clId="{BAADC75E-A5D5-48AB-AA4B-AB603E6A126F}" dt="2023-06-27T13:40:39.960" v="1102" actId="478"/>
          <ac:cxnSpMkLst>
            <pc:docMk/>
            <pc:sldMk cId="1816476530" sldId="260"/>
            <ac:cxnSpMk id="14" creationId="{08E4EFE3-7876-E227-E6A3-2DCF7EFEFD2D}"/>
          </ac:cxnSpMkLst>
        </pc:cxnChg>
      </pc:sldChg>
      <pc:sldChg chg="delSp modSp add del mod setBg delDesignElem">
        <pc:chgData name="Karin" userId="bb03972ebf2a2bf0" providerId="LiveId" clId="{BAADC75E-A5D5-48AB-AA4B-AB603E6A126F}" dt="2023-06-22T13:22:42.909" v="358" actId="47"/>
        <pc:sldMkLst>
          <pc:docMk/>
          <pc:sldMk cId="1519940949" sldId="261"/>
        </pc:sldMkLst>
        <pc:spChg chg="del">
          <ac:chgData name="Karin" userId="bb03972ebf2a2bf0" providerId="LiveId" clId="{BAADC75E-A5D5-48AB-AA4B-AB603E6A126F}" dt="2023-06-22T12:52:29.846" v="265"/>
          <ac:spMkLst>
            <pc:docMk/>
            <pc:sldMk cId="1519940949" sldId="261"/>
            <ac:spMk id="31" creationId="{4FF67069-F593-46DA-9C27-B6A20473CFE5}"/>
          </ac:spMkLst>
        </pc:spChg>
        <pc:spChg chg="del">
          <ac:chgData name="Karin" userId="bb03972ebf2a2bf0" providerId="LiveId" clId="{BAADC75E-A5D5-48AB-AA4B-AB603E6A126F}" dt="2023-06-22T12:52:29.846" v="265"/>
          <ac:spMkLst>
            <pc:docMk/>
            <pc:sldMk cId="1519940949" sldId="261"/>
            <ac:spMk id="33" creationId="{72CAE5C1-9A13-4174-B170-9D66BE7B9EAA}"/>
          </ac:spMkLst>
        </pc:spChg>
        <pc:spChg chg="del">
          <ac:chgData name="Karin" userId="bb03972ebf2a2bf0" providerId="LiveId" clId="{BAADC75E-A5D5-48AB-AA4B-AB603E6A126F}" dt="2023-06-22T12:52:29.846" v="265"/>
          <ac:spMkLst>
            <pc:docMk/>
            <pc:sldMk cId="1519940949" sldId="261"/>
            <ac:spMk id="37" creationId="{3852AA7B-18D0-4DE7-9364-A11ECCD8AF33}"/>
          </ac:spMkLst>
        </pc:spChg>
        <pc:picChg chg="mod modCrop">
          <ac:chgData name="Karin" userId="bb03972ebf2a2bf0" providerId="LiveId" clId="{BAADC75E-A5D5-48AB-AA4B-AB603E6A126F}" dt="2023-06-22T12:53:10.938" v="271" actId="1076"/>
          <ac:picMkLst>
            <pc:docMk/>
            <pc:sldMk cId="1519940949" sldId="261"/>
            <ac:picMk id="26" creationId="{3FEE1980-66C1-EE2A-3190-15C9D80CB717}"/>
          </ac:picMkLst>
        </pc:picChg>
        <pc:picChg chg="del">
          <ac:chgData name="Karin" userId="bb03972ebf2a2bf0" providerId="LiveId" clId="{BAADC75E-A5D5-48AB-AA4B-AB603E6A126F}" dt="2023-06-22T12:52:29.846" v="265"/>
          <ac:picMkLst>
            <pc:docMk/>
            <pc:sldMk cId="1519940949" sldId="261"/>
            <ac:picMk id="35" creationId="{162D4572-9A7D-4F5C-8592-71CEDD98A2E7}"/>
          </ac:picMkLst>
        </pc:picChg>
      </pc:sldChg>
      <pc:sldChg chg="new del">
        <pc:chgData name="Karin" userId="bb03972ebf2a2bf0" providerId="LiveId" clId="{BAADC75E-A5D5-48AB-AA4B-AB603E6A126F}" dt="2023-06-22T12:53:25.525" v="273" actId="47"/>
        <pc:sldMkLst>
          <pc:docMk/>
          <pc:sldMk cId="2256452674" sldId="262"/>
        </pc:sldMkLst>
      </pc:sldChg>
      <pc:sldChg chg="addSp delSp modSp add del mod">
        <pc:chgData name="Karin" userId="bb03972ebf2a2bf0" providerId="LiveId" clId="{BAADC75E-A5D5-48AB-AA4B-AB603E6A126F}" dt="2023-06-22T13:30:14.959" v="396" actId="47"/>
        <pc:sldMkLst>
          <pc:docMk/>
          <pc:sldMk cId="2730849310" sldId="262"/>
        </pc:sldMkLst>
        <pc:spChg chg="mod">
          <ac:chgData name="Karin" userId="bb03972ebf2a2bf0" providerId="LiveId" clId="{BAADC75E-A5D5-48AB-AA4B-AB603E6A126F}" dt="2023-06-22T13:16:42.116" v="354" actId="2711"/>
          <ac:spMkLst>
            <pc:docMk/>
            <pc:sldMk cId="2730849310" sldId="262"/>
            <ac:spMk id="2" creationId="{147C68C8-2735-85B8-28E6-3061670648D8}"/>
          </ac:spMkLst>
        </pc:spChg>
        <pc:spChg chg="mod">
          <ac:chgData name="Karin" userId="bb03972ebf2a2bf0" providerId="LiveId" clId="{BAADC75E-A5D5-48AB-AA4B-AB603E6A126F}" dt="2023-06-22T13:20:23.441" v="356" actId="2711"/>
          <ac:spMkLst>
            <pc:docMk/>
            <pc:sldMk cId="2730849310" sldId="262"/>
            <ac:spMk id="3" creationId="{80433860-22A2-D39F-8D9D-4E16CEE1ED04}"/>
          </ac:spMkLst>
        </pc:spChg>
        <pc:picChg chg="add mod">
          <ac:chgData name="Karin" userId="bb03972ebf2a2bf0" providerId="LiveId" clId="{BAADC75E-A5D5-48AB-AA4B-AB603E6A126F}" dt="2023-06-22T13:16:30.512" v="353" actId="14100"/>
          <ac:picMkLst>
            <pc:docMk/>
            <pc:sldMk cId="2730849310" sldId="262"/>
            <ac:picMk id="4" creationId="{C119D391-ADB6-B5AA-948F-18CC8DE6ECB9}"/>
          </ac:picMkLst>
        </pc:picChg>
        <pc:picChg chg="add del mod">
          <ac:chgData name="Karin" userId="bb03972ebf2a2bf0" providerId="LiveId" clId="{BAADC75E-A5D5-48AB-AA4B-AB603E6A126F}" dt="2023-06-22T12:56:31.411" v="284" actId="478"/>
          <ac:picMkLst>
            <pc:docMk/>
            <pc:sldMk cId="2730849310" sldId="262"/>
            <ac:picMk id="6" creationId="{5EB6A5AF-AC7A-CE0F-F6FB-9B1F90D222AE}"/>
          </ac:picMkLst>
        </pc:picChg>
        <pc:picChg chg="add mod">
          <ac:chgData name="Karin" userId="bb03972ebf2a2bf0" providerId="LiveId" clId="{BAADC75E-A5D5-48AB-AA4B-AB603E6A126F}" dt="2023-06-22T13:21:34.353" v="357" actId="1076"/>
          <ac:picMkLst>
            <pc:docMk/>
            <pc:sldMk cId="2730849310" sldId="262"/>
            <ac:picMk id="8" creationId="{3E7BFDCF-28D4-2744-E0F8-5A155E7F2273}"/>
          </ac:picMkLst>
        </pc:picChg>
        <pc:picChg chg="add del mod">
          <ac:chgData name="Karin" userId="bb03972ebf2a2bf0" providerId="LiveId" clId="{BAADC75E-A5D5-48AB-AA4B-AB603E6A126F}" dt="2023-06-22T13:04:22.433" v="298" actId="478"/>
          <ac:picMkLst>
            <pc:docMk/>
            <pc:sldMk cId="2730849310" sldId="262"/>
            <ac:picMk id="10" creationId="{D2343583-9DE8-F73C-64B7-130F4FF01963}"/>
          </ac:picMkLst>
        </pc:picChg>
        <pc:picChg chg="mod ord">
          <ac:chgData name="Karin" userId="bb03972ebf2a2bf0" providerId="LiveId" clId="{BAADC75E-A5D5-48AB-AA4B-AB603E6A126F}" dt="2023-06-22T13:11:31.001" v="334" actId="1076"/>
          <ac:picMkLst>
            <pc:docMk/>
            <pc:sldMk cId="2730849310" sldId="262"/>
            <ac:picMk id="11" creationId="{BCED41F0-0671-06C3-89DB-4B9251B05F87}"/>
          </ac:picMkLst>
        </pc:picChg>
        <pc:picChg chg="del">
          <ac:chgData name="Karin" userId="bb03972ebf2a2bf0" providerId="LiveId" clId="{BAADC75E-A5D5-48AB-AA4B-AB603E6A126F}" dt="2023-06-22T12:57:48.928" v="290" actId="478"/>
          <ac:picMkLst>
            <pc:docMk/>
            <pc:sldMk cId="2730849310" sldId="262"/>
            <ac:picMk id="25" creationId="{642AAECF-2A79-9FDD-97B2-ED6B83A59400}"/>
          </ac:picMkLst>
        </pc:picChg>
        <pc:picChg chg="del">
          <ac:chgData name="Karin" userId="bb03972ebf2a2bf0" providerId="LiveId" clId="{BAADC75E-A5D5-48AB-AA4B-AB603E6A126F}" dt="2023-06-22T12:53:50.911" v="275" actId="478"/>
          <ac:picMkLst>
            <pc:docMk/>
            <pc:sldMk cId="2730849310" sldId="262"/>
            <ac:picMk id="26" creationId="{3FEE1980-66C1-EE2A-3190-15C9D80CB717}"/>
          </ac:picMkLst>
        </pc:picChg>
      </pc:sldChg>
      <pc:sldChg chg="addSp delSp modSp add mod">
        <pc:chgData name="Karin" userId="bb03972ebf2a2bf0" providerId="LiveId" clId="{BAADC75E-A5D5-48AB-AA4B-AB603E6A126F}" dt="2023-06-29T16:20:48.438" v="1146" actId="164"/>
        <pc:sldMkLst>
          <pc:docMk/>
          <pc:sldMk cId="1754429837" sldId="263"/>
        </pc:sldMkLst>
        <pc:spChg chg="ord">
          <ac:chgData name="Karin" userId="bb03972ebf2a2bf0" providerId="LiveId" clId="{BAADC75E-A5D5-48AB-AA4B-AB603E6A126F}" dt="2023-06-29T16:17:25.277" v="1142" actId="166"/>
          <ac:spMkLst>
            <pc:docMk/>
            <pc:sldMk cId="1754429837" sldId="263"/>
            <ac:spMk id="2" creationId="{147C68C8-2735-85B8-28E6-3061670648D8}"/>
          </ac:spMkLst>
        </pc:spChg>
        <pc:spChg chg="ord">
          <ac:chgData name="Karin" userId="bb03972ebf2a2bf0" providerId="LiveId" clId="{BAADC75E-A5D5-48AB-AA4B-AB603E6A126F}" dt="2023-06-29T16:17:32.979" v="1143" actId="166"/>
          <ac:spMkLst>
            <pc:docMk/>
            <pc:sldMk cId="1754429837" sldId="263"/>
            <ac:spMk id="3" creationId="{80433860-22A2-D39F-8D9D-4E16CEE1ED04}"/>
          </ac:spMkLst>
        </pc:spChg>
        <pc:spChg chg="add">
          <ac:chgData name="Karin" userId="bb03972ebf2a2bf0" providerId="LiveId" clId="{BAADC75E-A5D5-48AB-AA4B-AB603E6A126F}" dt="2023-06-29T16:15:17.357" v="1122"/>
          <ac:spMkLst>
            <pc:docMk/>
            <pc:sldMk cId="1754429837" sldId="263"/>
            <ac:spMk id="5" creationId="{5022F2C4-B73C-CDB0-D308-F4847F4C439B}"/>
          </ac:spMkLst>
        </pc:spChg>
        <pc:spChg chg="add mod">
          <ac:chgData name="Karin" userId="bb03972ebf2a2bf0" providerId="LiveId" clId="{BAADC75E-A5D5-48AB-AA4B-AB603E6A126F}" dt="2023-06-29T16:20:48.438" v="1146" actId="164"/>
          <ac:spMkLst>
            <pc:docMk/>
            <pc:sldMk cId="1754429837" sldId="263"/>
            <ac:spMk id="6" creationId="{79C61C08-FD56-3794-94D3-A82A49209F04}"/>
          </ac:spMkLst>
        </pc:spChg>
        <pc:grpChg chg="add mod">
          <ac:chgData name="Karin" userId="bb03972ebf2a2bf0" providerId="LiveId" clId="{BAADC75E-A5D5-48AB-AA4B-AB603E6A126F}" dt="2023-06-29T16:20:48.438" v="1146" actId="164"/>
          <ac:grpSpMkLst>
            <pc:docMk/>
            <pc:sldMk cId="1754429837" sldId="263"/>
            <ac:grpSpMk id="7" creationId="{BDBAFDFA-F50D-449C-62DA-9EADE5B60AB2}"/>
          </ac:grpSpMkLst>
        </pc:grpChg>
        <pc:picChg chg="add mod ord">
          <ac:chgData name="Karin" userId="bb03972ebf2a2bf0" providerId="LiveId" clId="{BAADC75E-A5D5-48AB-AA4B-AB603E6A126F}" dt="2023-06-29T16:17:16.274" v="1141" actId="167"/>
          <ac:picMkLst>
            <pc:docMk/>
            <pc:sldMk cId="1754429837" sldId="263"/>
            <ac:picMk id="4" creationId="{B6A05DC6-99F3-713D-1DEC-F430EB6D885E}"/>
          </ac:picMkLst>
        </pc:picChg>
        <pc:picChg chg="add del mod">
          <ac:chgData name="Karin" userId="bb03972ebf2a2bf0" providerId="LiveId" clId="{BAADC75E-A5D5-48AB-AA4B-AB603E6A126F}" dt="2023-06-29T16:15:39.764" v="1126" actId="478"/>
          <ac:picMkLst>
            <pc:docMk/>
            <pc:sldMk cId="1754429837" sldId="263"/>
            <ac:picMk id="13" creationId="{F7CB52AA-3F81-7AF8-DF93-8CB95B2AE942}"/>
          </ac:picMkLst>
        </pc:picChg>
        <pc:picChg chg="del">
          <ac:chgData name="Karin" userId="bb03972ebf2a2bf0" providerId="LiveId" clId="{BAADC75E-A5D5-48AB-AA4B-AB603E6A126F}" dt="2023-06-22T13:12:06.717" v="336" actId="478"/>
          <ac:picMkLst>
            <pc:docMk/>
            <pc:sldMk cId="1754429837" sldId="263"/>
            <ac:picMk id="25" creationId="{642AAECF-2A79-9FDD-97B2-ED6B83A59400}"/>
          </ac:picMkLst>
        </pc:picChg>
        <pc:picChg chg="add mod">
          <ac:chgData name="Karin" userId="bb03972ebf2a2bf0" providerId="LiveId" clId="{BAADC75E-A5D5-48AB-AA4B-AB603E6A126F}" dt="2023-06-29T16:20:48.438" v="1146" actId="164"/>
          <ac:picMkLst>
            <pc:docMk/>
            <pc:sldMk cId="1754429837" sldId="263"/>
            <ac:picMk id="2049" creationId="{164CEFCC-61EB-92BB-6369-DB299F19380B}"/>
          </ac:picMkLst>
        </pc:picChg>
      </pc:sldChg>
      <pc:sldChg chg="modSp add del mod">
        <pc:chgData name="Karin" userId="bb03972ebf2a2bf0" providerId="LiveId" clId="{BAADC75E-A5D5-48AB-AA4B-AB603E6A126F}" dt="2023-06-27T13:42:36.755" v="1105" actId="47"/>
        <pc:sldMkLst>
          <pc:docMk/>
          <pc:sldMk cId="2129363723" sldId="264"/>
        </pc:sldMkLst>
        <pc:spChg chg="mod">
          <ac:chgData name="Karin" userId="bb03972ebf2a2bf0" providerId="LiveId" clId="{BAADC75E-A5D5-48AB-AA4B-AB603E6A126F}" dt="2023-06-22T13:49:55.905" v="664" actId="255"/>
          <ac:spMkLst>
            <pc:docMk/>
            <pc:sldMk cId="2129363723" sldId="264"/>
            <ac:spMk id="2" creationId="{147C68C8-2735-85B8-28E6-3061670648D8}"/>
          </ac:spMkLst>
        </pc:spChg>
        <pc:spChg chg="mod">
          <ac:chgData name="Karin" userId="bb03972ebf2a2bf0" providerId="LiveId" clId="{BAADC75E-A5D5-48AB-AA4B-AB603E6A126F}" dt="2023-06-22T13:50:38.936" v="675" actId="20577"/>
          <ac:spMkLst>
            <pc:docMk/>
            <pc:sldMk cId="2129363723" sldId="264"/>
            <ac:spMk id="3" creationId="{80433860-22A2-D39F-8D9D-4E16CEE1ED04}"/>
          </ac:spMkLst>
        </pc:spChg>
        <pc:spChg chg="mod">
          <ac:chgData name="Karin" userId="bb03972ebf2a2bf0" providerId="LiveId" clId="{BAADC75E-A5D5-48AB-AA4B-AB603E6A126F}" dt="2023-06-22T13:49:56.784" v="665" actId="1076"/>
          <ac:spMkLst>
            <pc:docMk/>
            <pc:sldMk cId="2129363723" sldId="264"/>
            <ac:spMk id="18" creationId="{6A51FBA4-71F3-CBFF-FCFE-2A5351B4EC9D}"/>
          </ac:spMkLst>
        </pc:spChg>
      </pc:sldChg>
      <pc:sldChg chg="addSp delSp modSp add mod setBg delDesignElem">
        <pc:chgData name="Karin" userId="bb03972ebf2a2bf0" providerId="LiveId" clId="{BAADC75E-A5D5-48AB-AA4B-AB603E6A126F}" dt="2023-06-29T17:30:52.801" v="1658" actId="20577"/>
        <pc:sldMkLst>
          <pc:docMk/>
          <pc:sldMk cId="55860883" sldId="265"/>
        </pc:sldMkLst>
        <pc:spChg chg="mod">
          <ac:chgData name="Karin" userId="bb03972ebf2a2bf0" providerId="LiveId" clId="{BAADC75E-A5D5-48AB-AA4B-AB603E6A126F}" dt="2023-06-29T17:09:56.182" v="1590" actId="1076"/>
          <ac:spMkLst>
            <pc:docMk/>
            <pc:sldMk cId="55860883" sldId="265"/>
            <ac:spMk id="2" creationId="{147C68C8-2735-85B8-28E6-3061670648D8}"/>
          </ac:spMkLst>
        </pc:spChg>
        <pc:spChg chg="mod">
          <ac:chgData name="Karin" userId="bb03972ebf2a2bf0" providerId="LiveId" clId="{BAADC75E-A5D5-48AB-AA4B-AB603E6A126F}" dt="2023-06-27T13:33:15.223" v="967" actId="20577"/>
          <ac:spMkLst>
            <pc:docMk/>
            <pc:sldMk cId="55860883" sldId="265"/>
            <ac:spMk id="3" creationId="{80433860-22A2-D39F-8D9D-4E16CEE1ED04}"/>
          </ac:spMkLst>
        </pc:spChg>
        <pc:spChg chg="mod">
          <ac:chgData name="Karin" userId="bb03972ebf2a2bf0" providerId="LiveId" clId="{BAADC75E-A5D5-48AB-AA4B-AB603E6A126F}" dt="2023-06-29T16:21:27.184" v="1152"/>
          <ac:spMkLst>
            <pc:docMk/>
            <pc:sldMk cId="55860883" sldId="265"/>
            <ac:spMk id="6" creationId="{2970EFD8-BFF2-0040-3441-59459BBEBD75}"/>
          </ac:spMkLst>
        </pc:spChg>
        <pc:spChg chg="mod">
          <ac:chgData name="Karin" userId="bb03972ebf2a2bf0" providerId="LiveId" clId="{BAADC75E-A5D5-48AB-AA4B-AB603E6A126F}" dt="2023-06-29T17:30:52.801" v="1658" actId="20577"/>
          <ac:spMkLst>
            <pc:docMk/>
            <pc:sldMk cId="55860883" sldId="265"/>
            <ac:spMk id="17" creationId="{9896352D-EF8F-53DF-D7FC-3E876E93561F}"/>
          </ac:spMkLst>
        </pc:spChg>
        <pc:spChg chg="del">
          <ac:chgData name="Karin" userId="bb03972ebf2a2bf0" providerId="LiveId" clId="{BAADC75E-A5D5-48AB-AA4B-AB603E6A126F}" dt="2023-06-27T13:33:42.039" v="974" actId="478"/>
          <ac:spMkLst>
            <pc:docMk/>
            <pc:sldMk cId="55860883" sldId="265"/>
            <ac:spMk id="18" creationId="{6A51FBA4-71F3-CBFF-FCFE-2A5351B4EC9D}"/>
          </ac:spMkLst>
        </pc:spChg>
        <pc:spChg chg="del">
          <ac:chgData name="Karin" userId="bb03972ebf2a2bf0" providerId="LiveId" clId="{BAADC75E-A5D5-48AB-AA4B-AB603E6A126F}" dt="2023-06-22T14:01:48.114" v="681"/>
          <ac:spMkLst>
            <pc:docMk/>
            <pc:sldMk cId="55860883" sldId="265"/>
            <ac:spMk id="31" creationId="{4FF67069-F593-46DA-9C27-B6A20473CFE5}"/>
          </ac:spMkLst>
        </pc:spChg>
        <pc:spChg chg="del">
          <ac:chgData name="Karin" userId="bb03972ebf2a2bf0" providerId="LiveId" clId="{BAADC75E-A5D5-48AB-AA4B-AB603E6A126F}" dt="2023-06-22T14:01:48.114" v="681"/>
          <ac:spMkLst>
            <pc:docMk/>
            <pc:sldMk cId="55860883" sldId="265"/>
            <ac:spMk id="33" creationId="{72CAE5C1-9A13-4174-B170-9D66BE7B9EAA}"/>
          </ac:spMkLst>
        </pc:spChg>
        <pc:spChg chg="del">
          <ac:chgData name="Karin" userId="bb03972ebf2a2bf0" providerId="LiveId" clId="{BAADC75E-A5D5-48AB-AA4B-AB603E6A126F}" dt="2023-06-22T14:01:48.114" v="681"/>
          <ac:spMkLst>
            <pc:docMk/>
            <pc:sldMk cId="55860883" sldId="265"/>
            <ac:spMk id="37" creationId="{3852AA7B-18D0-4DE7-9364-A11ECCD8AF33}"/>
          </ac:spMkLst>
        </pc:spChg>
        <pc:grpChg chg="add mod">
          <ac:chgData name="Karin" userId="bb03972ebf2a2bf0" providerId="LiveId" clId="{BAADC75E-A5D5-48AB-AA4B-AB603E6A126F}" dt="2023-06-29T16:21:27.184" v="1152"/>
          <ac:grpSpMkLst>
            <pc:docMk/>
            <pc:sldMk cId="55860883" sldId="265"/>
            <ac:grpSpMk id="4" creationId="{D22B7B58-79FC-FD00-46AB-8A22B9EC768A}"/>
          </ac:grpSpMkLst>
        </pc:grpChg>
        <pc:picChg chg="mod">
          <ac:chgData name="Karin" userId="bb03972ebf2a2bf0" providerId="LiveId" clId="{BAADC75E-A5D5-48AB-AA4B-AB603E6A126F}" dt="2023-06-29T16:21:27.184" v="1152"/>
          <ac:picMkLst>
            <pc:docMk/>
            <pc:sldMk cId="55860883" sldId="265"/>
            <ac:picMk id="5" creationId="{F4E93AB4-D557-C65C-4D92-4DF561A02213}"/>
          </ac:picMkLst>
        </pc:picChg>
        <pc:picChg chg="del">
          <ac:chgData name="Karin" userId="bb03972ebf2a2bf0" providerId="LiveId" clId="{BAADC75E-A5D5-48AB-AA4B-AB603E6A126F}" dt="2023-06-29T16:21:25.729" v="1151" actId="478"/>
          <ac:picMkLst>
            <pc:docMk/>
            <pc:sldMk cId="55860883" sldId="265"/>
            <ac:picMk id="13" creationId="{F7CB52AA-3F81-7AF8-DF93-8CB95B2AE942}"/>
          </ac:picMkLst>
        </pc:picChg>
        <pc:picChg chg="del">
          <ac:chgData name="Karin" userId="bb03972ebf2a2bf0" providerId="LiveId" clId="{BAADC75E-A5D5-48AB-AA4B-AB603E6A126F}" dt="2023-06-22T14:01:48.114" v="681"/>
          <ac:picMkLst>
            <pc:docMk/>
            <pc:sldMk cId="55860883" sldId="265"/>
            <ac:picMk id="35" creationId="{162D4572-9A7D-4F5C-8592-71CEDD98A2E7}"/>
          </ac:picMkLst>
        </pc:picChg>
        <pc:cxnChg chg="mod">
          <ac:chgData name="Karin" userId="bb03972ebf2a2bf0" providerId="LiveId" clId="{BAADC75E-A5D5-48AB-AA4B-AB603E6A126F}" dt="2023-06-29T17:10:01.797" v="1591" actId="1076"/>
          <ac:cxnSpMkLst>
            <pc:docMk/>
            <pc:sldMk cId="55860883" sldId="265"/>
            <ac:cxnSpMk id="14" creationId="{08E4EFE3-7876-E227-E6A3-2DCF7EFEFD2D}"/>
          </ac:cxnSpMkLst>
        </pc:cxnChg>
      </pc:sldChg>
      <pc:sldChg chg="addSp delSp modSp add mod">
        <pc:chgData name="Karin" userId="bb03972ebf2a2bf0" providerId="LiveId" clId="{BAADC75E-A5D5-48AB-AA4B-AB603E6A126F}" dt="2023-06-29T17:34:12.512" v="1676" actId="20577"/>
        <pc:sldMkLst>
          <pc:docMk/>
          <pc:sldMk cId="2728863323" sldId="266"/>
        </pc:sldMkLst>
        <pc:spChg chg="del mod">
          <ac:chgData name="Karin" userId="bb03972ebf2a2bf0" providerId="LiveId" clId="{BAADC75E-A5D5-48AB-AA4B-AB603E6A126F}" dt="2023-06-29T17:07:02.022" v="1553" actId="478"/>
          <ac:spMkLst>
            <pc:docMk/>
            <pc:sldMk cId="2728863323" sldId="266"/>
            <ac:spMk id="2" creationId="{147C68C8-2735-85B8-28E6-3061670648D8}"/>
          </ac:spMkLst>
        </pc:spChg>
        <pc:spChg chg="mod">
          <ac:chgData name="Karin" userId="bb03972ebf2a2bf0" providerId="LiveId" clId="{BAADC75E-A5D5-48AB-AA4B-AB603E6A126F}" dt="2023-06-22T14:17:04.977" v="813" actId="255"/>
          <ac:spMkLst>
            <pc:docMk/>
            <pc:sldMk cId="2728863323" sldId="266"/>
            <ac:spMk id="3" creationId="{80433860-22A2-D39F-8D9D-4E16CEE1ED04}"/>
          </ac:spMkLst>
        </pc:spChg>
        <pc:spChg chg="mod">
          <ac:chgData name="Karin" userId="bb03972ebf2a2bf0" providerId="LiveId" clId="{BAADC75E-A5D5-48AB-AA4B-AB603E6A126F}" dt="2023-06-29T16:21:11.789" v="1148"/>
          <ac:spMkLst>
            <pc:docMk/>
            <pc:sldMk cId="2728863323" sldId="266"/>
            <ac:spMk id="6" creationId="{AF1EA20C-75DF-CCCC-20FD-D7E6595233CF}"/>
          </ac:spMkLst>
        </pc:spChg>
        <pc:spChg chg="add del mod">
          <ac:chgData name="Karin" userId="bb03972ebf2a2bf0" providerId="LiveId" clId="{BAADC75E-A5D5-48AB-AA4B-AB603E6A126F}" dt="2023-06-29T17:07:28.711" v="1562" actId="478"/>
          <ac:spMkLst>
            <pc:docMk/>
            <pc:sldMk cId="2728863323" sldId="266"/>
            <ac:spMk id="8" creationId="{3774B387-21B5-8B58-65DE-A0D25E370A71}"/>
          </ac:spMkLst>
        </pc:spChg>
        <pc:spChg chg="add mod">
          <ac:chgData name="Karin" userId="bb03972ebf2a2bf0" providerId="LiveId" clId="{BAADC75E-A5D5-48AB-AA4B-AB603E6A126F}" dt="2023-06-29T17:34:12.512" v="1676" actId="20577"/>
          <ac:spMkLst>
            <pc:docMk/>
            <pc:sldMk cId="2728863323" sldId="266"/>
            <ac:spMk id="9" creationId="{3F2D1D7D-765A-3090-80A1-1E9DA68619CE}"/>
          </ac:spMkLst>
        </pc:spChg>
        <pc:spChg chg="mod">
          <ac:chgData name="Karin" userId="bb03972ebf2a2bf0" providerId="LiveId" clId="{BAADC75E-A5D5-48AB-AA4B-AB603E6A126F}" dt="2023-06-22T14:21:06.870" v="892" actId="1076"/>
          <ac:spMkLst>
            <pc:docMk/>
            <pc:sldMk cId="2728863323" sldId="266"/>
            <ac:spMk id="17" creationId="{9896352D-EF8F-53DF-D7FC-3E876E93561F}"/>
          </ac:spMkLst>
        </pc:spChg>
        <pc:spChg chg="del">
          <ac:chgData name="Karin" userId="bb03972ebf2a2bf0" providerId="LiveId" clId="{BAADC75E-A5D5-48AB-AA4B-AB603E6A126F}" dt="2023-06-22T14:15:23.505" v="797" actId="478"/>
          <ac:spMkLst>
            <pc:docMk/>
            <pc:sldMk cId="2728863323" sldId="266"/>
            <ac:spMk id="18" creationId="{6A51FBA4-71F3-CBFF-FCFE-2A5351B4EC9D}"/>
          </ac:spMkLst>
        </pc:spChg>
        <pc:grpChg chg="add mod">
          <ac:chgData name="Karin" userId="bb03972ebf2a2bf0" providerId="LiveId" clId="{BAADC75E-A5D5-48AB-AA4B-AB603E6A126F}" dt="2023-06-29T16:21:11.789" v="1148"/>
          <ac:grpSpMkLst>
            <pc:docMk/>
            <pc:sldMk cId="2728863323" sldId="266"/>
            <ac:grpSpMk id="4" creationId="{9F416AD8-1844-E50D-4A02-79ACE5EF7372}"/>
          </ac:grpSpMkLst>
        </pc:grpChg>
        <pc:picChg chg="mod">
          <ac:chgData name="Karin" userId="bb03972ebf2a2bf0" providerId="LiveId" clId="{BAADC75E-A5D5-48AB-AA4B-AB603E6A126F}" dt="2023-06-29T16:21:11.789" v="1148"/>
          <ac:picMkLst>
            <pc:docMk/>
            <pc:sldMk cId="2728863323" sldId="266"/>
            <ac:picMk id="5" creationId="{909EBB8A-D659-DCE6-024D-0D88E3B27796}"/>
          </ac:picMkLst>
        </pc:picChg>
        <pc:picChg chg="del">
          <ac:chgData name="Karin" userId="bb03972ebf2a2bf0" providerId="LiveId" clId="{BAADC75E-A5D5-48AB-AA4B-AB603E6A126F}" dt="2023-06-29T16:21:10.903" v="1147" actId="478"/>
          <ac:picMkLst>
            <pc:docMk/>
            <pc:sldMk cId="2728863323" sldId="266"/>
            <ac:picMk id="13" creationId="{F7CB52AA-3F81-7AF8-DF93-8CB95B2AE942}"/>
          </ac:picMkLst>
        </pc:picChg>
        <pc:cxnChg chg="add mod">
          <ac:chgData name="Karin" userId="bb03972ebf2a2bf0" providerId="LiveId" clId="{BAADC75E-A5D5-48AB-AA4B-AB603E6A126F}" dt="2023-06-29T17:07:08.921" v="1555"/>
          <ac:cxnSpMkLst>
            <pc:docMk/>
            <pc:sldMk cId="2728863323" sldId="266"/>
            <ac:cxnSpMk id="10" creationId="{688C8822-8B8A-B9DB-D25E-DEC99717273E}"/>
          </ac:cxnSpMkLst>
        </pc:cxnChg>
        <pc:cxnChg chg="del mod">
          <ac:chgData name="Karin" userId="bb03972ebf2a2bf0" providerId="LiveId" clId="{BAADC75E-A5D5-48AB-AA4B-AB603E6A126F}" dt="2023-06-29T17:07:04.826" v="1554" actId="478"/>
          <ac:cxnSpMkLst>
            <pc:docMk/>
            <pc:sldMk cId="2728863323" sldId="266"/>
            <ac:cxnSpMk id="14" creationId="{08E4EFE3-7876-E227-E6A3-2DCF7EFEFD2D}"/>
          </ac:cxnSpMkLst>
        </pc:cxnChg>
      </pc:sldChg>
      <pc:sldChg chg="addSp delSp modSp add mod ord">
        <pc:chgData name="Karin" userId="bb03972ebf2a2bf0" providerId="LiveId" clId="{BAADC75E-A5D5-48AB-AA4B-AB603E6A126F}" dt="2023-06-29T17:10:19.421" v="1593" actId="1076"/>
        <pc:sldMkLst>
          <pc:docMk/>
          <pc:sldMk cId="3388658666" sldId="267"/>
        </pc:sldMkLst>
        <pc:spChg chg="mod">
          <ac:chgData name="Karin" userId="bb03972ebf2a2bf0" providerId="LiveId" clId="{BAADC75E-A5D5-48AB-AA4B-AB603E6A126F}" dt="2023-06-29T17:10:14.782" v="1592" actId="1076"/>
          <ac:spMkLst>
            <pc:docMk/>
            <pc:sldMk cId="3388658666" sldId="267"/>
            <ac:spMk id="2" creationId="{147C68C8-2735-85B8-28E6-3061670648D8}"/>
          </ac:spMkLst>
        </pc:spChg>
        <pc:spChg chg="mod">
          <ac:chgData name="Karin" userId="bb03972ebf2a2bf0" providerId="LiveId" clId="{BAADC75E-A5D5-48AB-AA4B-AB603E6A126F}" dt="2023-06-29T16:21:39.771" v="1156"/>
          <ac:spMkLst>
            <pc:docMk/>
            <pc:sldMk cId="3388658666" sldId="267"/>
            <ac:spMk id="6" creationId="{B125CE93-0C6D-D638-C20B-5104078D0C01}"/>
          </ac:spMkLst>
        </pc:spChg>
        <pc:grpChg chg="add mod">
          <ac:chgData name="Karin" userId="bb03972ebf2a2bf0" providerId="LiveId" clId="{BAADC75E-A5D5-48AB-AA4B-AB603E6A126F}" dt="2023-06-29T16:21:39.771" v="1156"/>
          <ac:grpSpMkLst>
            <pc:docMk/>
            <pc:sldMk cId="3388658666" sldId="267"/>
            <ac:grpSpMk id="4" creationId="{F7087FED-E5C5-0A4A-66B7-B2C1962A4081}"/>
          </ac:grpSpMkLst>
        </pc:grpChg>
        <pc:picChg chg="mod">
          <ac:chgData name="Karin" userId="bb03972ebf2a2bf0" providerId="LiveId" clId="{BAADC75E-A5D5-48AB-AA4B-AB603E6A126F}" dt="2023-06-29T16:21:39.771" v="1156"/>
          <ac:picMkLst>
            <pc:docMk/>
            <pc:sldMk cId="3388658666" sldId="267"/>
            <ac:picMk id="5" creationId="{6BE3B030-7143-6E0E-867F-1BDCDBC49586}"/>
          </ac:picMkLst>
        </pc:picChg>
        <pc:picChg chg="del">
          <ac:chgData name="Karin" userId="bb03972ebf2a2bf0" providerId="LiveId" clId="{BAADC75E-A5D5-48AB-AA4B-AB603E6A126F}" dt="2023-06-29T16:21:39.173" v="1155" actId="478"/>
          <ac:picMkLst>
            <pc:docMk/>
            <pc:sldMk cId="3388658666" sldId="267"/>
            <ac:picMk id="13" creationId="{F7CB52AA-3F81-7AF8-DF93-8CB95B2AE942}"/>
          </ac:picMkLst>
        </pc:picChg>
        <pc:cxnChg chg="mod">
          <ac:chgData name="Karin" userId="bb03972ebf2a2bf0" providerId="LiveId" clId="{BAADC75E-A5D5-48AB-AA4B-AB603E6A126F}" dt="2023-06-29T17:10:19.421" v="1593" actId="1076"/>
          <ac:cxnSpMkLst>
            <pc:docMk/>
            <pc:sldMk cId="3388658666" sldId="267"/>
            <ac:cxnSpMk id="14" creationId="{08E4EFE3-7876-E227-E6A3-2DCF7EFEFD2D}"/>
          </ac:cxnSpMkLst>
        </pc:cxnChg>
      </pc:sldChg>
      <pc:sldChg chg="addSp delSp modSp add mod ord">
        <pc:chgData name="Karin" userId="bb03972ebf2a2bf0" providerId="LiveId" clId="{BAADC75E-A5D5-48AB-AA4B-AB603E6A126F}" dt="2023-06-29T19:33:03.843" v="1781" actId="20577"/>
        <pc:sldMkLst>
          <pc:docMk/>
          <pc:sldMk cId="4004857315" sldId="268"/>
        </pc:sldMkLst>
        <pc:spChg chg="mod">
          <ac:chgData name="Karin" userId="bb03972ebf2a2bf0" providerId="LiveId" clId="{BAADC75E-A5D5-48AB-AA4B-AB603E6A126F}" dt="2023-06-29T19:31:49.256" v="1779" actId="790"/>
          <ac:spMkLst>
            <pc:docMk/>
            <pc:sldMk cId="4004857315" sldId="268"/>
            <ac:spMk id="4" creationId="{465CA490-62F6-2EE3-7875-C415203E3144}"/>
          </ac:spMkLst>
        </pc:spChg>
        <pc:spChg chg="mod">
          <ac:chgData name="Karin" userId="bb03972ebf2a2bf0" providerId="LiveId" clId="{BAADC75E-A5D5-48AB-AA4B-AB603E6A126F}" dt="2023-06-29T16:21:32.366" v="1154"/>
          <ac:spMkLst>
            <pc:docMk/>
            <pc:sldMk cId="4004857315" sldId="268"/>
            <ac:spMk id="6" creationId="{A1043259-BEF3-F454-78BA-82B7A5C35042}"/>
          </ac:spMkLst>
        </pc:spChg>
        <pc:spChg chg="mod">
          <ac:chgData name="Karin" userId="bb03972ebf2a2bf0" providerId="LiveId" clId="{BAADC75E-A5D5-48AB-AA4B-AB603E6A126F}" dt="2023-06-29T19:33:03.843" v="1781" actId="20577"/>
          <ac:spMkLst>
            <pc:docMk/>
            <pc:sldMk cId="4004857315" sldId="268"/>
            <ac:spMk id="18" creationId="{6A51FBA4-71F3-CBFF-FCFE-2A5351B4EC9D}"/>
          </ac:spMkLst>
        </pc:spChg>
        <pc:grpChg chg="add mod">
          <ac:chgData name="Karin" userId="bb03972ebf2a2bf0" providerId="LiveId" clId="{BAADC75E-A5D5-48AB-AA4B-AB603E6A126F}" dt="2023-06-29T16:21:32.366" v="1154"/>
          <ac:grpSpMkLst>
            <pc:docMk/>
            <pc:sldMk cId="4004857315" sldId="268"/>
            <ac:grpSpMk id="3" creationId="{E41BC475-6BD0-6380-25EA-F1E9FC4AABCF}"/>
          </ac:grpSpMkLst>
        </pc:grpChg>
        <pc:picChg chg="mod">
          <ac:chgData name="Karin" userId="bb03972ebf2a2bf0" providerId="LiveId" clId="{BAADC75E-A5D5-48AB-AA4B-AB603E6A126F}" dt="2023-06-29T16:21:32.366" v="1154"/>
          <ac:picMkLst>
            <pc:docMk/>
            <pc:sldMk cId="4004857315" sldId="268"/>
            <ac:picMk id="5" creationId="{9B732766-1A9F-43B3-3C92-2EFF3C8BC3F4}"/>
          </ac:picMkLst>
        </pc:picChg>
        <pc:picChg chg="del">
          <ac:chgData name="Karin" userId="bb03972ebf2a2bf0" providerId="LiveId" clId="{BAADC75E-A5D5-48AB-AA4B-AB603E6A126F}" dt="2023-06-29T16:21:31.577" v="1153" actId="478"/>
          <ac:picMkLst>
            <pc:docMk/>
            <pc:sldMk cId="4004857315" sldId="268"/>
            <ac:picMk id="13" creationId="{F7CB52AA-3F81-7AF8-DF93-8CB95B2AE942}"/>
          </ac:picMkLst>
        </pc:picChg>
      </pc:sldChg>
      <pc:sldChg chg="new del">
        <pc:chgData name="Karin" userId="bb03972ebf2a2bf0" providerId="LiveId" clId="{BAADC75E-A5D5-48AB-AA4B-AB603E6A126F}" dt="2023-06-29T16:21:53.522" v="1158" actId="47"/>
        <pc:sldMkLst>
          <pc:docMk/>
          <pc:sldMk cId="1318553445" sldId="269"/>
        </pc:sldMkLst>
      </pc:sldChg>
      <pc:sldChg chg="addSp delSp modSp add mod">
        <pc:chgData name="Karin" userId="bb03972ebf2a2bf0" providerId="LiveId" clId="{BAADC75E-A5D5-48AB-AA4B-AB603E6A126F}" dt="2023-06-29T19:46:05.502" v="1880" actId="1036"/>
        <pc:sldMkLst>
          <pc:docMk/>
          <pc:sldMk cId="3299603045" sldId="269"/>
        </pc:sldMkLst>
        <pc:spChg chg="mod">
          <ac:chgData name="Karin" userId="bb03972ebf2a2bf0" providerId="LiveId" clId="{BAADC75E-A5D5-48AB-AA4B-AB603E6A126F}" dt="2023-06-29T17:24:05.005" v="1630" actId="1076"/>
          <ac:spMkLst>
            <pc:docMk/>
            <pc:sldMk cId="3299603045" sldId="269"/>
            <ac:spMk id="2" creationId="{147C68C8-2735-85B8-28E6-3061670648D8}"/>
          </ac:spMkLst>
        </pc:spChg>
        <pc:spChg chg="mod">
          <ac:chgData name="Karin" userId="bb03972ebf2a2bf0" providerId="LiveId" clId="{BAADC75E-A5D5-48AB-AA4B-AB603E6A126F}" dt="2023-06-29T19:46:05.502" v="1880" actId="1036"/>
          <ac:spMkLst>
            <pc:docMk/>
            <pc:sldMk cId="3299603045" sldId="269"/>
            <ac:spMk id="3" creationId="{80433860-22A2-D39F-8D9D-4E16CEE1ED04}"/>
          </ac:spMkLst>
        </pc:spChg>
        <pc:spChg chg="add mod">
          <ac:chgData name="Karin" userId="bb03972ebf2a2bf0" providerId="LiveId" clId="{BAADC75E-A5D5-48AB-AA4B-AB603E6A126F}" dt="2023-06-29T19:45:46.694" v="1858" actId="1076"/>
          <ac:spMkLst>
            <pc:docMk/>
            <pc:sldMk cId="3299603045" sldId="269"/>
            <ac:spMk id="4" creationId="{FB5845E2-D6CE-CB09-548C-DAA368A82283}"/>
          </ac:spMkLst>
        </pc:spChg>
        <pc:spChg chg="mod topLvl">
          <ac:chgData name="Karin" userId="bb03972ebf2a2bf0" providerId="LiveId" clId="{BAADC75E-A5D5-48AB-AA4B-AB603E6A126F}" dt="2023-06-29T17:19:40.511" v="1606" actId="255"/>
          <ac:spMkLst>
            <pc:docMk/>
            <pc:sldMk cId="3299603045" sldId="269"/>
            <ac:spMk id="6" creationId="{B125CE93-0C6D-D638-C20B-5104078D0C01}"/>
          </ac:spMkLst>
        </pc:spChg>
        <pc:spChg chg="add mod">
          <ac:chgData name="Karin" userId="bb03972ebf2a2bf0" providerId="LiveId" clId="{BAADC75E-A5D5-48AB-AA4B-AB603E6A126F}" dt="2023-06-29T19:44:02.949" v="1843" actId="1076"/>
          <ac:spMkLst>
            <pc:docMk/>
            <pc:sldMk cId="3299603045" sldId="269"/>
            <ac:spMk id="7" creationId="{F418FB35-8B7D-934E-AD36-8451E6D5482B}"/>
          </ac:spMkLst>
        </pc:spChg>
        <pc:spChg chg="add mod ord">
          <ac:chgData name="Karin" userId="bb03972ebf2a2bf0" providerId="LiveId" clId="{BAADC75E-A5D5-48AB-AA4B-AB603E6A126F}" dt="2023-06-29T16:39:55.089" v="1198" actId="167"/>
          <ac:spMkLst>
            <pc:docMk/>
            <pc:sldMk cId="3299603045" sldId="269"/>
            <ac:spMk id="8" creationId="{B9EC9C88-2DD2-3621-F029-CB2FD5A352CF}"/>
          </ac:spMkLst>
        </pc:spChg>
        <pc:spChg chg="add mod">
          <ac:chgData name="Karin" userId="bb03972ebf2a2bf0" providerId="LiveId" clId="{BAADC75E-A5D5-48AB-AA4B-AB603E6A126F}" dt="2023-06-29T17:21:07.893" v="1609" actId="1076"/>
          <ac:spMkLst>
            <pc:docMk/>
            <pc:sldMk cId="3299603045" sldId="269"/>
            <ac:spMk id="11" creationId="{815CE525-E393-F39D-BB4E-02AA30D58DC3}"/>
          </ac:spMkLst>
        </pc:spChg>
        <pc:spChg chg="add del mod">
          <ac:chgData name="Karin" userId="bb03972ebf2a2bf0" providerId="LiveId" clId="{BAADC75E-A5D5-48AB-AA4B-AB603E6A126F}" dt="2023-06-29T17:23:29.771" v="1627" actId="478"/>
          <ac:spMkLst>
            <pc:docMk/>
            <pc:sldMk cId="3299603045" sldId="269"/>
            <ac:spMk id="12" creationId="{89D49D8F-3700-A84A-3EE0-B1C409600C07}"/>
          </ac:spMkLst>
        </pc:spChg>
        <pc:spChg chg="del mod">
          <ac:chgData name="Karin" userId="bb03972ebf2a2bf0" providerId="LiveId" clId="{BAADC75E-A5D5-48AB-AA4B-AB603E6A126F}" dt="2023-06-29T17:00:02.997" v="1460" actId="478"/>
          <ac:spMkLst>
            <pc:docMk/>
            <pc:sldMk cId="3299603045" sldId="269"/>
            <ac:spMk id="17" creationId="{9896352D-EF8F-53DF-D7FC-3E876E93561F}"/>
          </ac:spMkLst>
        </pc:spChg>
        <pc:grpChg chg="del mod">
          <ac:chgData name="Karin" userId="bb03972ebf2a2bf0" providerId="LiveId" clId="{BAADC75E-A5D5-48AB-AA4B-AB603E6A126F}" dt="2023-06-29T16:54:16.935" v="1392" actId="165"/>
          <ac:grpSpMkLst>
            <pc:docMk/>
            <pc:sldMk cId="3299603045" sldId="269"/>
            <ac:grpSpMk id="4" creationId="{F7087FED-E5C5-0A4A-66B7-B2C1962A4081}"/>
          </ac:grpSpMkLst>
        </pc:grpChg>
        <pc:picChg chg="mod topLvl">
          <ac:chgData name="Karin" userId="bb03972ebf2a2bf0" providerId="LiveId" clId="{BAADC75E-A5D5-48AB-AA4B-AB603E6A126F}" dt="2023-06-29T17:31:47.453" v="1661" actId="1076"/>
          <ac:picMkLst>
            <pc:docMk/>
            <pc:sldMk cId="3299603045" sldId="269"/>
            <ac:picMk id="5" creationId="{6BE3B030-7143-6E0E-867F-1BDCDBC49586}"/>
          </ac:picMkLst>
        </pc:picChg>
        <pc:picChg chg="add mod">
          <ac:chgData name="Karin" userId="bb03972ebf2a2bf0" providerId="LiveId" clId="{BAADC75E-A5D5-48AB-AA4B-AB603E6A126F}" dt="2023-06-29T19:45:54.421" v="1860" actId="1076"/>
          <ac:picMkLst>
            <pc:docMk/>
            <pc:sldMk cId="3299603045" sldId="269"/>
            <ac:picMk id="9" creationId="{086CA3D9-3F07-1A19-C8B8-5F5BF617129F}"/>
          </ac:picMkLst>
        </pc:picChg>
        <pc:picChg chg="add del mod">
          <ac:chgData name="Karin" userId="bb03972ebf2a2bf0" providerId="LiveId" clId="{BAADC75E-A5D5-48AB-AA4B-AB603E6A126F}" dt="2023-06-29T19:44:59.554" v="1850" actId="21"/>
          <ac:picMkLst>
            <pc:docMk/>
            <pc:sldMk cId="3299603045" sldId="269"/>
            <ac:picMk id="3073" creationId="{DCFAF52D-B0C8-23E9-8DDC-757954F39B5C}"/>
          </ac:picMkLst>
        </pc:picChg>
        <pc:cxnChg chg="mod">
          <ac:chgData name="Karin" userId="bb03972ebf2a2bf0" providerId="LiveId" clId="{BAADC75E-A5D5-48AB-AA4B-AB603E6A126F}" dt="2023-06-29T16:52:06.115" v="1373" actId="1076"/>
          <ac:cxnSpMkLst>
            <pc:docMk/>
            <pc:sldMk cId="3299603045" sldId="269"/>
            <ac:cxnSpMk id="14" creationId="{08E4EFE3-7876-E227-E6A3-2DCF7EFEFD2D}"/>
          </ac:cxnSpMkLst>
        </pc:cxnChg>
      </pc:sldChg>
      <pc:sldChg chg="addSp delSp modSp add del mod">
        <pc:chgData name="Karin" userId="bb03972ebf2a2bf0" providerId="LiveId" clId="{BAADC75E-A5D5-48AB-AA4B-AB603E6A126F}" dt="2023-06-29T12:32:11.808" v="1121" actId="47"/>
        <pc:sldMkLst>
          <pc:docMk/>
          <pc:sldMk cId="3886745027" sldId="269"/>
        </pc:sldMkLst>
        <pc:spChg chg="del">
          <ac:chgData name="Karin" userId="bb03972ebf2a2bf0" providerId="LiveId" clId="{BAADC75E-A5D5-48AB-AA4B-AB603E6A126F}" dt="2023-06-29T12:31:50.642" v="1120" actId="478"/>
          <ac:spMkLst>
            <pc:docMk/>
            <pc:sldMk cId="3886745027" sldId="269"/>
            <ac:spMk id="2" creationId="{147C68C8-2735-85B8-28E6-3061670648D8}"/>
          </ac:spMkLst>
        </pc:spChg>
        <pc:spChg chg="add mod">
          <ac:chgData name="Karin" userId="bb03972ebf2a2bf0" providerId="LiveId" clId="{BAADC75E-A5D5-48AB-AA4B-AB603E6A126F}" dt="2023-06-29T12:31:50.642" v="1120" actId="478"/>
          <ac:spMkLst>
            <pc:docMk/>
            <pc:sldMk cId="3886745027" sldId="269"/>
            <ac:spMk id="5" creationId="{837148AF-6497-71E7-19AE-8E8952274BAA}"/>
          </ac:spMkLst>
        </pc:spChg>
        <pc:spChg chg="del">
          <ac:chgData name="Karin" userId="bb03972ebf2a2bf0" providerId="LiveId" clId="{BAADC75E-A5D5-48AB-AA4B-AB603E6A126F}" dt="2023-06-29T12:31:41.483" v="1115" actId="478"/>
          <ac:spMkLst>
            <pc:docMk/>
            <pc:sldMk cId="3886745027" sldId="269"/>
            <ac:spMk id="17" creationId="{9896352D-EF8F-53DF-D7FC-3E876E93561F}"/>
          </ac:spMkLst>
        </pc:spChg>
        <pc:picChg chg="del mod">
          <ac:chgData name="Karin" userId="bb03972ebf2a2bf0" providerId="LiveId" clId="{BAADC75E-A5D5-48AB-AA4B-AB603E6A126F}" dt="2023-06-29T12:31:45.234" v="1117" actId="478"/>
          <ac:picMkLst>
            <pc:docMk/>
            <pc:sldMk cId="3886745027" sldId="269"/>
            <ac:picMk id="13" creationId="{F7CB52AA-3F81-7AF8-DF93-8CB95B2AE942}"/>
          </ac:picMkLst>
        </pc:picChg>
        <pc:picChg chg="del">
          <ac:chgData name="Karin" userId="bb03972ebf2a2bf0" providerId="LiveId" clId="{BAADC75E-A5D5-48AB-AA4B-AB603E6A126F}" dt="2023-06-29T12:31:46.726" v="1118" actId="478"/>
          <ac:picMkLst>
            <pc:docMk/>
            <pc:sldMk cId="3886745027" sldId="269"/>
            <ac:picMk id="26" creationId="{3FEE1980-66C1-EE2A-3190-15C9D80CB717}"/>
          </ac:picMkLst>
        </pc:picChg>
        <pc:cxnChg chg="del">
          <ac:chgData name="Karin" userId="bb03972ebf2a2bf0" providerId="LiveId" clId="{BAADC75E-A5D5-48AB-AA4B-AB603E6A126F}" dt="2023-06-29T12:31:47.885" v="1119" actId="478"/>
          <ac:cxnSpMkLst>
            <pc:docMk/>
            <pc:sldMk cId="3886745027" sldId="269"/>
            <ac:cxnSpMk id="14" creationId="{08E4EFE3-7876-E227-E6A3-2DCF7EFEFD2D}"/>
          </ac:cxnSpMkLst>
        </pc:cxnChg>
      </pc:sldChg>
      <pc:sldChg chg="modSp add mod">
        <pc:chgData name="Karin" userId="bb03972ebf2a2bf0" providerId="LiveId" clId="{BAADC75E-A5D5-48AB-AA4B-AB603E6A126F}" dt="2023-06-29T19:32:09.408" v="1780" actId="790"/>
        <pc:sldMkLst>
          <pc:docMk/>
          <pc:sldMk cId="571767039" sldId="270"/>
        </pc:sldMkLst>
        <pc:spChg chg="mod">
          <ac:chgData name="Karin" userId="bb03972ebf2a2bf0" providerId="LiveId" clId="{BAADC75E-A5D5-48AB-AA4B-AB603E6A126F}" dt="2023-06-29T17:15:34.791" v="1598" actId="20577"/>
          <ac:spMkLst>
            <pc:docMk/>
            <pc:sldMk cId="571767039" sldId="270"/>
            <ac:spMk id="2" creationId="{147C68C8-2735-85B8-28E6-3061670648D8}"/>
          </ac:spMkLst>
        </pc:spChg>
        <pc:spChg chg="mod">
          <ac:chgData name="Karin" userId="bb03972ebf2a2bf0" providerId="LiveId" clId="{BAADC75E-A5D5-48AB-AA4B-AB603E6A126F}" dt="2023-06-29T19:32:09.408" v="1780" actId="790"/>
          <ac:spMkLst>
            <pc:docMk/>
            <pc:sldMk cId="571767039" sldId="270"/>
            <ac:spMk id="17" creationId="{9896352D-EF8F-53DF-D7FC-3E876E93561F}"/>
          </ac:spMkLst>
        </pc:spChg>
      </pc:sldChg>
      <pc:sldChg chg="add del">
        <pc:chgData name="Karin" userId="bb03972ebf2a2bf0" providerId="LiveId" clId="{BAADC75E-A5D5-48AB-AA4B-AB603E6A126F}" dt="2023-06-29T16:26:57.151" v="1161" actId="47"/>
        <pc:sldMkLst>
          <pc:docMk/>
          <pc:sldMk cId="3320162788" sldId="270"/>
        </pc:sldMkLst>
      </pc:sldChg>
      <pc:sldChg chg="modSp add mod">
        <pc:chgData name="Karin" userId="bb03972ebf2a2bf0" providerId="LiveId" clId="{BAADC75E-A5D5-48AB-AA4B-AB603E6A126F}" dt="2023-06-29T17:34:31.132" v="1677" actId="20577"/>
        <pc:sldMkLst>
          <pc:docMk/>
          <pc:sldMk cId="2004371956" sldId="271"/>
        </pc:sldMkLst>
        <pc:spChg chg="mod">
          <ac:chgData name="Karin" userId="bb03972ebf2a2bf0" providerId="LiveId" clId="{BAADC75E-A5D5-48AB-AA4B-AB603E6A126F}" dt="2023-06-29T17:34:31.132" v="1677" actId="20577"/>
          <ac:spMkLst>
            <pc:docMk/>
            <pc:sldMk cId="2004371956" sldId="271"/>
            <ac:spMk id="2" creationId="{147C68C8-2735-85B8-28E6-3061670648D8}"/>
          </ac:spMkLst>
        </pc:spChg>
      </pc:sldChg>
      <pc:sldChg chg="modSp add mod">
        <pc:chgData name="Karin" userId="bb03972ebf2a2bf0" providerId="LiveId" clId="{BAADC75E-A5D5-48AB-AA4B-AB603E6A126F}" dt="2023-06-29T19:36:54.629" v="1827" actId="20577"/>
        <pc:sldMkLst>
          <pc:docMk/>
          <pc:sldMk cId="2837713091" sldId="272"/>
        </pc:sldMkLst>
        <pc:spChg chg="mod">
          <ac:chgData name="Karin" userId="bb03972ebf2a2bf0" providerId="LiveId" clId="{BAADC75E-A5D5-48AB-AA4B-AB603E6A126F}" dt="2023-06-29T19:28:12.767" v="1772" actId="790"/>
          <ac:spMkLst>
            <pc:docMk/>
            <pc:sldMk cId="2837713091" sldId="272"/>
            <ac:spMk id="2" creationId="{147C68C8-2735-85B8-28E6-3061670648D8}"/>
          </ac:spMkLst>
        </pc:spChg>
        <pc:spChg chg="mod">
          <ac:chgData name="Karin" userId="bb03972ebf2a2bf0" providerId="LiveId" clId="{BAADC75E-A5D5-48AB-AA4B-AB603E6A126F}" dt="2023-06-29T19:30:45.386" v="1775" actId="790"/>
          <ac:spMkLst>
            <pc:docMk/>
            <pc:sldMk cId="2837713091" sldId="272"/>
            <ac:spMk id="3" creationId="{80433860-22A2-D39F-8D9D-4E16CEE1ED04}"/>
          </ac:spMkLst>
        </pc:spChg>
        <pc:spChg chg="mod">
          <ac:chgData name="Karin" userId="bb03972ebf2a2bf0" providerId="LiveId" clId="{BAADC75E-A5D5-48AB-AA4B-AB603E6A126F}" dt="2023-06-29T19:36:54.629" v="1827" actId="20577"/>
          <ac:spMkLst>
            <pc:docMk/>
            <pc:sldMk cId="2837713091" sldId="272"/>
            <ac:spMk id="17" creationId="{9896352D-EF8F-53DF-D7FC-3E876E93561F}"/>
          </ac:spMkLst>
        </pc:spChg>
      </pc:sldChg>
      <pc:sldChg chg="modSp add mod">
        <pc:chgData name="Karin" userId="bb03972ebf2a2bf0" providerId="LiveId" clId="{BAADC75E-A5D5-48AB-AA4B-AB603E6A126F}" dt="2023-06-29T19:38:57.913" v="1831" actId="20577"/>
        <pc:sldMkLst>
          <pc:docMk/>
          <pc:sldMk cId="3692670771" sldId="273"/>
        </pc:sldMkLst>
        <pc:spChg chg="mod">
          <ac:chgData name="Karin" userId="bb03972ebf2a2bf0" providerId="LiveId" clId="{BAADC75E-A5D5-48AB-AA4B-AB603E6A126F}" dt="2023-06-29T19:38:51.855" v="1829" actId="20577"/>
          <ac:spMkLst>
            <pc:docMk/>
            <pc:sldMk cId="3692670771" sldId="273"/>
            <ac:spMk id="2" creationId="{147C68C8-2735-85B8-28E6-3061670648D8}"/>
          </ac:spMkLst>
        </pc:spChg>
        <pc:spChg chg="mod">
          <ac:chgData name="Karin" userId="bb03972ebf2a2bf0" providerId="LiveId" clId="{BAADC75E-A5D5-48AB-AA4B-AB603E6A126F}" dt="2023-06-29T19:38:57.913" v="1831" actId="20577"/>
          <ac:spMkLst>
            <pc:docMk/>
            <pc:sldMk cId="3692670771" sldId="273"/>
            <ac:spMk id="17" creationId="{9896352D-EF8F-53DF-D7FC-3E876E93561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05FF1-5FB7-4151-A163-7BE2F9D487B4}" type="datetimeFigureOut">
              <a:rPr lang="de-AT" smtClean="0"/>
              <a:t>29.11.2023</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CC4F9-1A22-4B0D-A851-91056294141F}" type="slidenum">
              <a:rPr lang="de-AT" smtClean="0"/>
              <a:t>‹Nr.›</a:t>
            </a:fld>
            <a:endParaRPr lang="de-AT"/>
          </a:p>
        </p:txBody>
      </p:sp>
    </p:spTree>
    <p:extLst>
      <p:ext uri="{BB962C8B-B14F-4D97-AF65-F5344CB8AC3E}">
        <p14:creationId xmlns:p14="http://schemas.microsoft.com/office/powerpoint/2010/main" val="3197952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switchtogreen.eu/the-eu-green-deal-promoting-a-green-notable-circular-economy/"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www.consilium.europa.eu/en/policies/green-deal/" TargetMode="External"/><Relationship Id="rId4" Type="http://schemas.openxmlformats.org/officeDocument/2006/relationships/hyperlink" Target="https://commission.europa.eu/strategy-and-policy/priorities-2019-2024/european-green-deal_en"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LEARNING OUTCOMES OF THE MODULE:</a:t>
            </a:r>
            <a:r>
              <a:rPr lang="de-AT" sz="1800" dirty="0">
                <a:effectLst/>
                <a:latin typeface="Calibri" panose="020F0502020204030204" pitchFamily="34" charset="0"/>
                <a:ea typeface="Calibri" panose="020F0502020204030204" pitchFamily="34" charset="0"/>
              </a:rPr>
              <a:t> </a:t>
            </a:r>
          </a:p>
          <a:p>
            <a:pPr>
              <a:lnSpc>
                <a:spcPct val="115000"/>
              </a:lnSpc>
              <a:spcAft>
                <a:spcPts val="1000"/>
              </a:spcAft>
              <a:tabLst>
                <a:tab pos="660400" algn="l"/>
              </a:tabLst>
            </a:pPr>
            <a:endParaRPr lang="de-AT" sz="18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The learners got a first insight of the current developments in the field of digitalisation and green jobs on European level, are able to do further research for their own countries and can apply this knowledge in their counselling sessions. Practitioners know where to find further sources and information on the themes of Digitalisation and Green Jobs and are equipped with a kind of "reference book" that accompanies them through the CareerBot training. </a:t>
            </a:r>
          </a:p>
          <a:p>
            <a:pPr>
              <a:lnSpc>
                <a:spcPct val="115000"/>
              </a:lnSpc>
              <a:spcAft>
                <a:spcPts val="1000"/>
              </a:spcAft>
              <a:tabLst>
                <a:tab pos="660400" algn="l"/>
              </a:tabLst>
            </a:pPr>
            <a:endParaRPr lang="de-AT" sz="18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Learning Unit 1: Digitalisation in Europe: Opportunities, Challenges, and Impacts</a:t>
            </a:r>
            <a:endParaRPr lang="de-AT" sz="18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Learners gained a comprehensive understanding of digitalisation's profound impact on Europe, from societal and economic transformations to governance and sustainability. They are equipped with insights into Europe's global positioning, the challenges and opportunities digitalisation presents, and the EU's ambitious digital strategy. </a:t>
            </a:r>
          </a:p>
          <a:p>
            <a:pPr>
              <a:lnSpc>
                <a:spcPct val="115000"/>
              </a:lnSpc>
              <a:spcAft>
                <a:spcPts val="1000"/>
              </a:spcAft>
              <a:tabLst>
                <a:tab pos="660400" algn="l"/>
              </a:tabLst>
            </a:pPr>
            <a:endParaRPr lang="de-AT" sz="18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Impact of Digitalisation:</a:t>
            </a:r>
            <a:r>
              <a:rPr lang="en-GB" sz="1800" dirty="0">
                <a:solidFill>
                  <a:srgbClr val="000000"/>
                </a:solidFill>
                <a:effectLst/>
                <a:latin typeface="Noto Sans Symbols"/>
                <a:ea typeface="Noto Sans Symbols"/>
                <a:cs typeface="Noto Sans Symbols"/>
              </a:rPr>
              <a:t> Practitioners know how Digitalisation transforms European society, economy, and governance, reshaping how people live, work, and connect. It influences information access, business models, and data-driven governance.</a:t>
            </a:r>
          </a:p>
          <a:p>
            <a:pPr marL="342900" lvl="0" indent="-342900">
              <a:lnSpc>
                <a:spcPct val="115000"/>
              </a:lnSpc>
              <a:spcAft>
                <a:spcPts val="1000"/>
              </a:spcAft>
              <a:buFont typeface="Arial" panose="020B0604020202020204" pitchFamily="34" charset="0"/>
              <a:buChar char="▪"/>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Global Positioning:</a:t>
            </a:r>
            <a:r>
              <a:rPr lang="en-GB" sz="1800" dirty="0">
                <a:solidFill>
                  <a:srgbClr val="000000"/>
                </a:solidFill>
                <a:effectLst/>
                <a:latin typeface="Noto Sans Symbols"/>
                <a:ea typeface="Noto Sans Symbols"/>
                <a:cs typeface="Noto Sans Symbols"/>
              </a:rPr>
              <a:t> Learners now understand that Europe's strategic role in the global digital landscape is vital for competitiveness, innovation, and digital independence.</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Challenges and Opportunities:</a:t>
            </a:r>
            <a:r>
              <a:rPr lang="en-GB" sz="1800" dirty="0">
                <a:solidFill>
                  <a:srgbClr val="000000"/>
                </a:solidFill>
                <a:effectLst/>
                <a:latin typeface="Noto Sans Symbols"/>
                <a:ea typeface="Noto Sans Symbols"/>
                <a:cs typeface="Noto Sans Symbols"/>
              </a:rPr>
              <a:t> Learners have explored the challenges associated with digitalisation, such as digital disparities and skills gaps. They have also identified the numerous opportunities it presents, including economic growth, enhanced productivity, and sustainability.</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EU's Digital Strategy:</a:t>
            </a:r>
            <a:r>
              <a:rPr lang="en-GB" sz="1800" dirty="0">
                <a:solidFill>
                  <a:srgbClr val="000000"/>
                </a:solidFill>
                <a:effectLst/>
                <a:latin typeface="Noto Sans Symbols"/>
                <a:ea typeface="Noto Sans Symbols"/>
                <a:cs typeface="Noto Sans Symbols"/>
              </a:rPr>
              <a:t> Learners are now familiar with the European Union's ambitious digital strategy. This strategy encompasses goals like achieving digital sovereignty, setting independent standards, attaining carbon neutrality by 2050, ensuring online safety, promoting fair digital markets, strengthening tech competitiveness, enabling individual data control, harnessing the potential of artificial intelligence (AI), and establishing secure European data spaces.</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Digitalisation and Economic Growth:</a:t>
            </a:r>
            <a:r>
              <a:rPr lang="en-GB" sz="1800" dirty="0">
                <a:solidFill>
                  <a:srgbClr val="000000"/>
                </a:solidFill>
                <a:effectLst/>
                <a:latin typeface="Noto Sans Symbols"/>
                <a:ea typeface="Noto Sans Symbols"/>
                <a:cs typeface="Noto Sans Symbols"/>
              </a:rPr>
              <a:t> Learners have recognized the profound link between digitalisation and economic growth. Digital technologies drive growth by increasing productivity, reducing operational costs, and fostering innovation across various industries.</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Digitalisation for Sustainability:</a:t>
            </a:r>
            <a:r>
              <a:rPr lang="en-GB" sz="1800" dirty="0">
                <a:solidFill>
                  <a:srgbClr val="000000"/>
                </a:solidFill>
                <a:effectLst/>
                <a:latin typeface="Noto Sans Symbols"/>
                <a:ea typeface="Noto Sans Symbols"/>
                <a:cs typeface="Noto Sans Symbols"/>
              </a:rPr>
              <a:t> Learners understand the role of digitalisation in advancing sustainability in Europe. It achieves this by transforming business models, reducing greenhouse gas emissions, supporting clean and sustainable energy sources, and enhancing resource management. This aligns with the objectives of the European Green Deal.</a:t>
            </a:r>
            <a:endParaRPr lang="de-AT" sz="1800" dirty="0">
              <a:effectLst/>
              <a:latin typeface="Noto Sans Symbols"/>
              <a:ea typeface="Noto Sans Symbols"/>
              <a:cs typeface="Noto Sans Symbols"/>
            </a:endParaRP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5</a:t>
            </a:fld>
            <a:endParaRPr lang="de-AT"/>
          </a:p>
        </p:txBody>
      </p:sp>
    </p:spTree>
    <p:extLst>
      <p:ext uri="{BB962C8B-B14F-4D97-AF65-F5344CB8AC3E}">
        <p14:creationId xmlns:p14="http://schemas.microsoft.com/office/powerpoint/2010/main" val="1444007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LEARNING OUTCOMES OF THE MODULE:</a:t>
            </a:r>
            <a:r>
              <a:rPr lang="de-AT" sz="1800" dirty="0">
                <a:effectLst/>
                <a:latin typeface="Calibri" panose="020F0502020204030204" pitchFamily="34" charset="0"/>
                <a:ea typeface="Calibri" panose="020F0502020204030204" pitchFamily="34" charset="0"/>
              </a:rPr>
              <a:t> </a:t>
            </a:r>
          </a:p>
          <a:p>
            <a:pPr>
              <a:lnSpc>
                <a:spcPct val="115000"/>
              </a:lnSpc>
              <a:spcAft>
                <a:spcPts val="1000"/>
              </a:spcAft>
              <a:tabLst>
                <a:tab pos="660400" algn="l"/>
              </a:tabLst>
            </a:pPr>
            <a:endParaRPr lang="de-AT" sz="18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The learners got a first insight of the current developments in the field of digitalisation and green jobs on European level, are able to do further research for their own countries and can apply this knowledge in their counselling sessions. Practitioners know where to find further sources and information on the themes of Digitalisation and Green Jobs and are equipped with a kind of "reference book" that accompanies them through the CareerBot training. </a:t>
            </a:r>
          </a:p>
          <a:p>
            <a:pPr>
              <a:lnSpc>
                <a:spcPct val="115000"/>
              </a:lnSpc>
              <a:spcAft>
                <a:spcPts val="1000"/>
              </a:spcAft>
              <a:tabLst>
                <a:tab pos="660400" algn="l"/>
              </a:tabLst>
            </a:pPr>
            <a:endParaRPr lang="de-AT" sz="18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Learning Unit 1: Digitalisation in Europe: Opportunities, Challenges, and Impacts</a:t>
            </a:r>
            <a:endParaRPr lang="de-AT" sz="18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Learners gained a comprehensive understanding of digitalisation's profound impact on Europe, from societal and economic transformations to governance and sustainability. They are equipped with insights into Europe's global positioning, the challenges and opportunities digitalisation presents, and the EU's ambitious digital strategy. </a:t>
            </a:r>
          </a:p>
          <a:p>
            <a:pPr>
              <a:lnSpc>
                <a:spcPct val="115000"/>
              </a:lnSpc>
              <a:spcAft>
                <a:spcPts val="1000"/>
              </a:spcAft>
              <a:tabLst>
                <a:tab pos="660400" algn="l"/>
              </a:tabLst>
            </a:pPr>
            <a:endParaRPr lang="de-AT" sz="18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Impact of Digitalisation:</a:t>
            </a:r>
            <a:r>
              <a:rPr lang="en-GB" sz="1800" dirty="0">
                <a:solidFill>
                  <a:srgbClr val="000000"/>
                </a:solidFill>
                <a:effectLst/>
                <a:latin typeface="Noto Sans Symbols"/>
                <a:ea typeface="Noto Sans Symbols"/>
                <a:cs typeface="Noto Sans Symbols"/>
              </a:rPr>
              <a:t> Practitioners know how Digitalisation transforms European society, economy, and governance, reshaping how people live, work, and connect. It influences information access, business models, and data-driven governance.</a:t>
            </a:r>
          </a:p>
          <a:p>
            <a:pPr marL="342900" lvl="0" indent="-342900">
              <a:lnSpc>
                <a:spcPct val="115000"/>
              </a:lnSpc>
              <a:spcAft>
                <a:spcPts val="1000"/>
              </a:spcAft>
              <a:buFont typeface="Arial" panose="020B0604020202020204" pitchFamily="34" charset="0"/>
              <a:buChar char="▪"/>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Global Positioning:</a:t>
            </a:r>
            <a:r>
              <a:rPr lang="en-GB" sz="1800" dirty="0">
                <a:solidFill>
                  <a:srgbClr val="000000"/>
                </a:solidFill>
                <a:effectLst/>
                <a:latin typeface="Noto Sans Symbols"/>
                <a:ea typeface="Noto Sans Symbols"/>
                <a:cs typeface="Noto Sans Symbols"/>
              </a:rPr>
              <a:t> Learners now understand that Europe's strategic role in the global digital landscape is vital for competitiveness, innovation, and digital independence.</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Challenges and Opportunities:</a:t>
            </a:r>
            <a:r>
              <a:rPr lang="en-GB" sz="1800" dirty="0">
                <a:solidFill>
                  <a:srgbClr val="000000"/>
                </a:solidFill>
                <a:effectLst/>
                <a:latin typeface="Noto Sans Symbols"/>
                <a:ea typeface="Noto Sans Symbols"/>
                <a:cs typeface="Noto Sans Symbols"/>
              </a:rPr>
              <a:t> Learners have explored the challenges associated with digitalisation, such as digital disparities and skills gaps. They have also identified the numerous opportunities it presents, including economic growth, enhanced productivity, and sustainability.</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EU's Digital Strategy:</a:t>
            </a:r>
            <a:r>
              <a:rPr lang="en-GB" sz="1800" dirty="0">
                <a:solidFill>
                  <a:srgbClr val="000000"/>
                </a:solidFill>
                <a:effectLst/>
                <a:latin typeface="Noto Sans Symbols"/>
                <a:ea typeface="Noto Sans Symbols"/>
                <a:cs typeface="Noto Sans Symbols"/>
              </a:rPr>
              <a:t> Learners are now familiar with the European Union's ambitious digital strategy. This strategy encompasses goals like achieving digital sovereignty, setting independent standards, attaining carbon neutrality by 2050, ensuring online safety, promoting fair digital markets, strengthening tech competitiveness, enabling individual data control, harnessing the potential of artificial intelligence (AI), and establishing secure European data spaces.</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Digitalisation and Economic Growth:</a:t>
            </a:r>
            <a:r>
              <a:rPr lang="en-GB" sz="1800" dirty="0">
                <a:solidFill>
                  <a:srgbClr val="000000"/>
                </a:solidFill>
                <a:effectLst/>
                <a:latin typeface="Noto Sans Symbols"/>
                <a:ea typeface="Noto Sans Symbols"/>
                <a:cs typeface="Noto Sans Symbols"/>
              </a:rPr>
              <a:t> Learners have recognized the profound link between digitalisation and economic growth. Digital technologies drive growth by increasing productivity, reducing operational costs, and fostering innovation across various industries.</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Digitalisation for Sustainability:</a:t>
            </a:r>
            <a:r>
              <a:rPr lang="en-GB" sz="1800" dirty="0">
                <a:solidFill>
                  <a:srgbClr val="000000"/>
                </a:solidFill>
                <a:effectLst/>
                <a:latin typeface="Noto Sans Symbols"/>
                <a:ea typeface="Noto Sans Symbols"/>
                <a:cs typeface="Noto Sans Symbols"/>
              </a:rPr>
              <a:t> Learners understand the role of digitalisation in advancing sustainability in Europe. It achieves this by transforming business models, reducing greenhouse gas emissions, supporting clean and sustainable energy sources, and enhancing resource management. This aligns with the objectives of the European Green Deal.</a:t>
            </a:r>
            <a:endParaRPr lang="de-AT" sz="1800" dirty="0">
              <a:effectLst/>
              <a:latin typeface="Noto Sans Symbols"/>
              <a:ea typeface="Noto Sans Symbols"/>
              <a:cs typeface="Noto Sans Symbols"/>
            </a:endParaRP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14</a:t>
            </a:fld>
            <a:endParaRPr lang="de-AT"/>
          </a:p>
        </p:txBody>
      </p:sp>
    </p:spTree>
    <p:extLst>
      <p:ext uri="{BB962C8B-B14F-4D97-AF65-F5344CB8AC3E}">
        <p14:creationId xmlns:p14="http://schemas.microsoft.com/office/powerpoint/2010/main" val="2914047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18</a:t>
            </a:fld>
            <a:endParaRPr lang="de-AT"/>
          </a:p>
        </p:txBody>
      </p:sp>
    </p:spTree>
    <p:extLst>
      <p:ext uri="{BB962C8B-B14F-4D97-AF65-F5344CB8AC3E}">
        <p14:creationId xmlns:p14="http://schemas.microsoft.com/office/powerpoint/2010/main" val="829205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Learning Unit 2: Green Jobs in Europe: New Demands and Opportunities</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By achieving these learning outcomes, participants will acquire a first insight in the green economy, EU green initiatives, and the role of green jobs in Europe's sustainable future. They will also better understand the skill requirements and initiatives aimed at bridging the skills gap in the context of green employment.</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Understanding the Green Economy</a:t>
            </a:r>
            <a:r>
              <a:rPr lang="en-GB" sz="1200" dirty="0">
                <a:solidFill>
                  <a:srgbClr val="000000"/>
                </a:solidFill>
                <a:effectLst/>
                <a:latin typeface="Noto Sans Symbols"/>
                <a:ea typeface="Noto Sans Symbols"/>
                <a:cs typeface="Noto Sans Symbols"/>
              </a:rPr>
              <a:t>: Gain an in-depth understanding of Europe's role in the green economy and key initiatives like the European Green Deal, Circular Economy Action Plan, and Sustainable Finance Action Plan.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EU's Green Initiatives:</a:t>
            </a:r>
            <a:r>
              <a:rPr lang="en-GB" sz="1200" dirty="0">
                <a:solidFill>
                  <a:srgbClr val="000000"/>
                </a:solidFill>
                <a:effectLst/>
                <a:latin typeface="Noto Sans Symbols"/>
                <a:ea typeface="Noto Sans Symbols"/>
                <a:cs typeface="Noto Sans Symbols"/>
              </a:rPr>
              <a:t> Explore EU initiatives driving the green economy, such as the European Green Deal's climate goals, circular economy targets, and investments in sustainable tech.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Benefits of the European Green Deal:</a:t>
            </a:r>
            <a:r>
              <a:rPr lang="en-GB" sz="1200" dirty="0">
                <a:solidFill>
                  <a:srgbClr val="000000"/>
                </a:solidFill>
                <a:effectLst/>
                <a:latin typeface="Noto Sans Symbols"/>
                <a:ea typeface="Noto Sans Symbols"/>
                <a:cs typeface="Noto Sans Symbols"/>
              </a:rPr>
              <a:t> Discover the advantages of the European Green Deal, including improved environment, energy-efficient buildings, sustainable transport, and job creation.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Green Jobs in the Green Economy:</a:t>
            </a:r>
            <a:r>
              <a:rPr lang="en-GB" sz="1200" dirty="0">
                <a:solidFill>
                  <a:srgbClr val="000000"/>
                </a:solidFill>
                <a:effectLst/>
                <a:latin typeface="Noto Sans Symbols"/>
                <a:ea typeface="Noto Sans Symbols"/>
                <a:cs typeface="Noto Sans Symbols"/>
              </a:rPr>
              <a:t> Explore the significance of green jobs in energy, resource efficiency, and environmental protection, and their role in sustainable growth.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Future Skill Needs for Green Jobs:</a:t>
            </a:r>
            <a:r>
              <a:rPr lang="en-GB" sz="1200" dirty="0">
                <a:solidFill>
                  <a:srgbClr val="000000"/>
                </a:solidFill>
                <a:effectLst/>
                <a:latin typeface="Noto Sans Symbols"/>
                <a:ea typeface="Noto Sans Symbols"/>
                <a:cs typeface="Noto Sans Symbols"/>
              </a:rPr>
              <a:t> Examine skill requirements for green jobs, including technical, soft, and digital skills needed in renewable energy, circular economy, and more.</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Addressing the Skills Gap:</a:t>
            </a:r>
            <a:r>
              <a:rPr lang="en-GB" sz="1200" dirty="0">
                <a:solidFill>
                  <a:srgbClr val="000000"/>
                </a:solidFill>
                <a:effectLst/>
                <a:latin typeface="Noto Sans Symbols"/>
                <a:ea typeface="Noto Sans Symbols"/>
                <a:cs typeface="Noto Sans Symbols"/>
              </a:rPr>
              <a:t> Learn how Europe tackles green job skill gaps, with a focus on initiatives like the Green Jobs for Youth Pact and educational efforts for young people.</a:t>
            </a:r>
            <a:endParaRPr lang="de-AT" sz="1200" dirty="0">
              <a:effectLst/>
              <a:latin typeface="Noto Sans Symbols"/>
              <a:ea typeface="Noto Sans Symbols"/>
              <a:cs typeface="Noto Sans Symbols"/>
            </a:endParaRP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19</a:t>
            </a:fld>
            <a:endParaRPr lang="de-AT"/>
          </a:p>
        </p:txBody>
      </p:sp>
    </p:spTree>
    <p:extLst>
      <p:ext uri="{BB962C8B-B14F-4D97-AF65-F5344CB8AC3E}">
        <p14:creationId xmlns:p14="http://schemas.microsoft.com/office/powerpoint/2010/main" val="1318618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Learning Unit 2: Green Jobs in Europe: New Demands and Opportunities</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By achieving these learning outcomes, participants will acquire a first insight in the green economy, EU green initiatives, and the role of green jobs in Europe's sustainable future. They will also better understand the skill requirements and initiatives aimed at bridging the skills gap in the context of green employment.</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Understanding the Green Economy</a:t>
            </a:r>
            <a:r>
              <a:rPr lang="en-GB" sz="1200" dirty="0">
                <a:solidFill>
                  <a:srgbClr val="000000"/>
                </a:solidFill>
                <a:effectLst/>
                <a:latin typeface="Noto Sans Symbols"/>
                <a:ea typeface="Noto Sans Symbols"/>
                <a:cs typeface="Noto Sans Symbols"/>
              </a:rPr>
              <a:t>: Gain an in-depth understanding of Europe's role in the green economy and key initiatives like the European Green Deal, Circular Economy Action Plan, and Sustainable Finance Action Plan.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EU's Green Initiatives:</a:t>
            </a:r>
            <a:r>
              <a:rPr lang="en-GB" sz="1200" dirty="0">
                <a:solidFill>
                  <a:srgbClr val="000000"/>
                </a:solidFill>
                <a:effectLst/>
                <a:latin typeface="Noto Sans Symbols"/>
                <a:ea typeface="Noto Sans Symbols"/>
                <a:cs typeface="Noto Sans Symbols"/>
              </a:rPr>
              <a:t> Explore EU initiatives driving the green economy, such as the European Green Deal's climate goals, circular economy targets, and investments in sustainable tech.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Benefits of the European Green Deal:</a:t>
            </a:r>
            <a:r>
              <a:rPr lang="en-GB" sz="1200" dirty="0">
                <a:solidFill>
                  <a:srgbClr val="000000"/>
                </a:solidFill>
                <a:effectLst/>
                <a:latin typeface="Noto Sans Symbols"/>
                <a:ea typeface="Noto Sans Symbols"/>
                <a:cs typeface="Noto Sans Symbols"/>
              </a:rPr>
              <a:t> Discover the advantages of the European Green Deal, including improved environment, energy-efficient buildings, sustainable transport, and job creation.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Green Jobs in the Green Economy:</a:t>
            </a:r>
            <a:r>
              <a:rPr lang="en-GB" sz="1200" dirty="0">
                <a:solidFill>
                  <a:srgbClr val="000000"/>
                </a:solidFill>
                <a:effectLst/>
                <a:latin typeface="Noto Sans Symbols"/>
                <a:ea typeface="Noto Sans Symbols"/>
                <a:cs typeface="Noto Sans Symbols"/>
              </a:rPr>
              <a:t> Explore the significance of green jobs in energy, resource efficiency, and environmental protection, and their role in sustainable growth.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Future Skill Needs for Green Jobs:</a:t>
            </a:r>
            <a:r>
              <a:rPr lang="en-GB" sz="1200" dirty="0">
                <a:solidFill>
                  <a:srgbClr val="000000"/>
                </a:solidFill>
                <a:effectLst/>
                <a:latin typeface="Noto Sans Symbols"/>
                <a:ea typeface="Noto Sans Symbols"/>
                <a:cs typeface="Noto Sans Symbols"/>
              </a:rPr>
              <a:t> Examine skill requirements for green jobs, including technical, soft, and digital skills needed in renewable energy, circular economy, and more.</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Addressing the Skills Gap:</a:t>
            </a:r>
            <a:r>
              <a:rPr lang="en-GB" sz="1200" dirty="0">
                <a:solidFill>
                  <a:srgbClr val="000000"/>
                </a:solidFill>
                <a:effectLst/>
                <a:latin typeface="Noto Sans Symbols"/>
                <a:ea typeface="Noto Sans Symbols"/>
                <a:cs typeface="Noto Sans Symbols"/>
              </a:rPr>
              <a:t> Learn how Europe tackles green job skill gaps, with a focus on initiatives like the Green Jobs for Youth Pact and educational efforts for young people.</a:t>
            </a:r>
            <a:endParaRPr lang="de-AT" sz="1200" dirty="0">
              <a:effectLst/>
              <a:latin typeface="Noto Sans Symbols"/>
              <a:ea typeface="Noto Sans Symbols"/>
              <a:cs typeface="Noto Sans Symbols"/>
            </a:endParaRP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20</a:t>
            </a:fld>
            <a:endParaRPr lang="de-AT"/>
          </a:p>
        </p:txBody>
      </p:sp>
    </p:spTree>
    <p:extLst>
      <p:ext uri="{BB962C8B-B14F-4D97-AF65-F5344CB8AC3E}">
        <p14:creationId xmlns:p14="http://schemas.microsoft.com/office/powerpoint/2010/main" val="3009892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Learning Unit 2: Green Jobs in Europe: New Demands and Opportunities</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By achieving these learning outcomes, participants will acquire a first insight in the green economy, EU green initiatives, and the role of green jobs in Europe's sustainable future. They will also better understand the skill requirements and initiatives aimed at bridging the skills gap in the context of green employment.</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Understanding the Green Economy</a:t>
            </a:r>
            <a:r>
              <a:rPr lang="en-GB" sz="1200" dirty="0">
                <a:solidFill>
                  <a:srgbClr val="000000"/>
                </a:solidFill>
                <a:effectLst/>
                <a:latin typeface="Noto Sans Symbols"/>
                <a:ea typeface="Noto Sans Symbols"/>
                <a:cs typeface="Noto Sans Symbols"/>
              </a:rPr>
              <a:t>: Gain an in-depth understanding of Europe's role in the green economy and key initiatives like the European Green Deal, Circular Economy Action Plan, and Sustainable Finance Action Plan.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EU's Green Initiatives:</a:t>
            </a:r>
            <a:r>
              <a:rPr lang="en-GB" sz="1200" dirty="0">
                <a:solidFill>
                  <a:srgbClr val="000000"/>
                </a:solidFill>
                <a:effectLst/>
                <a:latin typeface="Noto Sans Symbols"/>
                <a:ea typeface="Noto Sans Symbols"/>
                <a:cs typeface="Noto Sans Symbols"/>
              </a:rPr>
              <a:t> Explore EU initiatives driving the green economy, such as the European Green Deal's climate goals, circular economy targets, and investments in sustainable tech.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Benefits of the European Green Deal:</a:t>
            </a:r>
            <a:r>
              <a:rPr lang="en-GB" sz="1200" dirty="0">
                <a:solidFill>
                  <a:srgbClr val="000000"/>
                </a:solidFill>
                <a:effectLst/>
                <a:latin typeface="Noto Sans Symbols"/>
                <a:ea typeface="Noto Sans Symbols"/>
                <a:cs typeface="Noto Sans Symbols"/>
              </a:rPr>
              <a:t> Discover the advantages of the European Green Deal, including improved environment, energy-efficient buildings, sustainable transport, and job creation.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Green Jobs in the Green Economy:</a:t>
            </a:r>
            <a:r>
              <a:rPr lang="en-GB" sz="1200" dirty="0">
                <a:solidFill>
                  <a:srgbClr val="000000"/>
                </a:solidFill>
                <a:effectLst/>
                <a:latin typeface="Noto Sans Symbols"/>
                <a:ea typeface="Noto Sans Symbols"/>
                <a:cs typeface="Noto Sans Symbols"/>
              </a:rPr>
              <a:t> Explore the significance of green jobs in energy, resource efficiency, and environmental protection, and their role in sustainable growth.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Future Skill Needs for Green Jobs:</a:t>
            </a:r>
            <a:r>
              <a:rPr lang="en-GB" sz="1200" dirty="0">
                <a:solidFill>
                  <a:srgbClr val="000000"/>
                </a:solidFill>
                <a:effectLst/>
                <a:latin typeface="Noto Sans Symbols"/>
                <a:ea typeface="Noto Sans Symbols"/>
                <a:cs typeface="Noto Sans Symbols"/>
              </a:rPr>
              <a:t> Examine skill requirements for green jobs, including technical, soft, and digital skills needed in renewable energy, circular economy, and more.</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Addressing the Skills Gap:</a:t>
            </a:r>
            <a:r>
              <a:rPr lang="en-GB" sz="1200" dirty="0">
                <a:solidFill>
                  <a:srgbClr val="000000"/>
                </a:solidFill>
                <a:effectLst/>
                <a:latin typeface="Noto Sans Symbols"/>
                <a:ea typeface="Noto Sans Symbols"/>
                <a:cs typeface="Noto Sans Symbols"/>
              </a:rPr>
              <a:t> Learn how Europe tackles green job skill gaps, with a focus on initiatives like the Green Jobs for Youth Pact and educational efforts for young people.</a:t>
            </a:r>
            <a:endParaRPr lang="de-AT" sz="1200" dirty="0">
              <a:effectLst/>
              <a:latin typeface="Noto Sans Symbols"/>
              <a:ea typeface="Noto Sans Symbols"/>
              <a:cs typeface="Noto Sans Symbols"/>
            </a:endParaRP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21</a:t>
            </a:fld>
            <a:endParaRPr lang="de-AT"/>
          </a:p>
        </p:txBody>
      </p:sp>
    </p:spTree>
    <p:extLst>
      <p:ext uri="{BB962C8B-B14F-4D97-AF65-F5344CB8AC3E}">
        <p14:creationId xmlns:p14="http://schemas.microsoft.com/office/powerpoint/2010/main" val="1546699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pPr>
            <a:r>
              <a:rPr lang="en-GB" sz="1800" b="1" dirty="0">
                <a:effectLst/>
                <a:latin typeface="Calibri" panose="020F0502020204030204" pitchFamily="34" charset="0"/>
                <a:ea typeface="Calibri" panose="020F0502020204030204" pitchFamily="34" charset="0"/>
                <a:cs typeface="Arial" panose="020B0604020202020204" pitchFamily="34" charset="0"/>
              </a:rPr>
              <a:t>The Main Elements of the European Green Deal</a:t>
            </a:r>
          </a:p>
          <a:p>
            <a:pPr>
              <a:lnSpc>
                <a:spcPct val="115000"/>
              </a:lnSpc>
              <a:spcAft>
                <a:spcPts val="10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The European Green Deal covers all sectors of the economy, notably transport, energy, agriculture, buildings, and industries such as steel, cement, ICT, textiles, and chemicals. The main elements of the European Green Deal are: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Climate neutrality by 2050: The EU aims to achieve climate neutrality by 2050, which means that greenhouse gas emissions will be reduced to net-zero levels.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A 55% reduction in greenhouse gas emissions by 2030: The EU has set a target of reducing greenhouse gas emissions by at least 55% by 2030, compared to 1990 levels.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A circular economy: The EU aims to boost the efficient use of resources by moving to a clean, circular economy and stop climate change, revert biodiversity loss, and cut pollution.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Investments in sustainable technologies: The EU will invest in sustainable technologies, such as renewable energy, energy-efficient buildings, and sustainable transport.</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A just transition: The EU aims to ensure that the transition to a sustainable economy is just and inclusive for all, leaving no person and no place behind.</a:t>
            </a:r>
          </a:p>
          <a:p>
            <a:pPr marL="0" lvl="0" indent="0">
              <a:lnSpc>
                <a:spcPct val="115000"/>
              </a:lnSpc>
              <a:spcAft>
                <a:spcPts val="1000"/>
              </a:spcAft>
              <a:buFont typeface="Wingdings" panose="05000000000000000000" pitchFamily="2" charset="2"/>
              <a:buNone/>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r>
              <a:rPr lang="de-AT" sz="1800" dirty="0">
                <a:effectLst/>
                <a:latin typeface="Calibri" panose="020F0502020204030204" pitchFamily="34" charset="0"/>
                <a:ea typeface="Calibri" panose="020F0502020204030204" pitchFamily="34" charset="0"/>
                <a:cs typeface="Arial" panose="020B0604020202020204" pitchFamily="34" charset="0"/>
              </a:rPr>
              <a:t>Switchtogreen.eu. (2023). The EU Green Deal – a </a:t>
            </a:r>
            <a:r>
              <a:rPr lang="de-AT" sz="1800" dirty="0" err="1">
                <a:effectLst/>
                <a:latin typeface="Calibri" panose="020F0502020204030204" pitchFamily="34" charset="0"/>
                <a:ea typeface="Calibri" panose="020F0502020204030204" pitchFamily="34" charset="0"/>
                <a:cs typeface="Arial" panose="020B0604020202020204" pitchFamily="34" charset="0"/>
              </a:rPr>
              <a:t>roadmap</a:t>
            </a:r>
            <a:r>
              <a:rPr lang="de-AT" sz="1800" dirty="0">
                <a:effectLst/>
                <a:latin typeface="Calibri" panose="020F0502020204030204" pitchFamily="34" charset="0"/>
                <a:ea typeface="Calibri" panose="020F0502020204030204" pitchFamily="34" charset="0"/>
                <a:cs typeface="Arial" panose="020B0604020202020204" pitchFamily="34" charset="0"/>
              </a:rPr>
              <a:t> to </a:t>
            </a:r>
            <a:r>
              <a:rPr lang="de-AT" sz="1800" dirty="0" err="1">
                <a:effectLst/>
                <a:latin typeface="Calibri" panose="020F0502020204030204" pitchFamily="34" charset="0"/>
                <a:ea typeface="Calibri" panose="020F0502020204030204" pitchFamily="34" charset="0"/>
                <a:cs typeface="Arial" panose="020B0604020202020204" pitchFamily="34" charset="0"/>
              </a:rPr>
              <a:t>sustainable</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economies</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https://www.switchtogreen.eu/the-eu-green-deal-promoting-a-green-notable-circular-economy/</a:t>
            </a:r>
            <a:r>
              <a:rPr lang="de-AT" sz="1800" dirty="0">
                <a:effectLst/>
                <a:latin typeface="Calibri" panose="020F0502020204030204" pitchFamily="34" charset="0"/>
                <a:ea typeface="Calibri" panose="020F0502020204030204" pitchFamily="34" charset="0"/>
                <a:cs typeface="Arial" panose="020B0604020202020204" pitchFamily="34" charset="0"/>
              </a:rPr>
              <a:t> </a:t>
            </a:r>
          </a:p>
          <a:p>
            <a:r>
              <a:rPr lang="de-AT" sz="1800" dirty="0">
                <a:effectLst/>
                <a:latin typeface="Calibri" panose="020F0502020204030204" pitchFamily="34" charset="0"/>
                <a:ea typeface="Calibri" panose="020F0502020204030204" pitchFamily="34" charset="0"/>
                <a:cs typeface="Arial" panose="020B0604020202020204" pitchFamily="34" charset="0"/>
              </a:rPr>
              <a:t>European </a:t>
            </a:r>
            <a:r>
              <a:rPr lang="de-AT" sz="1800" dirty="0" err="1">
                <a:effectLst/>
                <a:latin typeface="Calibri" panose="020F0502020204030204" pitchFamily="34" charset="0"/>
                <a:ea typeface="Calibri" panose="020F0502020204030204" pitchFamily="34" charset="0"/>
                <a:cs typeface="Arial" panose="020B0604020202020204" pitchFamily="34" charset="0"/>
              </a:rPr>
              <a:t>Commission</a:t>
            </a:r>
            <a:r>
              <a:rPr lang="de-AT" sz="1800" dirty="0">
                <a:effectLst/>
                <a:latin typeface="Calibri" panose="020F0502020204030204" pitchFamily="34" charset="0"/>
                <a:ea typeface="Calibri" panose="020F0502020204030204" pitchFamily="34" charset="0"/>
                <a:cs typeface="Arial" panose="020B0604020202020204" pitchFamily="34" charset="0"/>
              </a:rPr>
              <a:t>. (2023). A European Green Deal. </a:t>
            </a:r>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https://commission.europa.eu/strategy-and-policy/priorities-2019-2024/european-green-deal_en</a:t>
            </a:r>
            <a:r>
              <a:rPr lang="de-AT" sz="1800" dirty="0">
                <a:effectLst/>
                <a:latin typeface="Calibri" panose="020F0502020204030204" pitchFamily="34" charset="0"/>
                <a:ea typeface="Calibri" panose="020F0502020204030204" pitchFamily="34" charset="0"/>
                <a:cs typeface="Arial" panose="020B0604020202020204" pitchFamily="34" charset="0"/>
              </a:rPr>
              <a:t> </a:t>
            </a:r>
          </a:p>
          <a:p>
            <a:r>
              <a:rPr lang="de-AT" sz="1800" dirty="0">
                <a:effectLst/>
                <a:latin typeface="Calibri" panose="020F0502020204030204" pitchFamily="34" charset="0"/>
                <a:ea typeface="Calibri" panose="020F0502020204030204" pitchFamily="34" charset="0"/>
                <a:cs typeface="Arial" panose="020B0604020202020204" pitchFamily="34" charset="0"/>
              </a:rPr>
              <a:t>Consilium.europa.eu. (</a:t>
            </a:r>
            <a:r>
              <a:rPr lang="de-AT" sz="1800" dirty="0" err="1">
                <a:effectLst/>
                <a:latin typeface="Calibri" panose="020F0502020204030204" pitchFamily="34" charset="0"/>
                <a:ea typeface="Calibri" panose="020F0502020204030204" pitchFamily="34" charset="0"/>
                <a:cs typeface="Arial" panose="020B0604020202020204" pitchFamily="34" charset="0"/>
              </a:rPr>
              <a:t>n.d</a:t>
            </a:r>
            <a:r>
              <a:rPr lang="de-AT" sz="1800" dirty="0">
                <a:effectLst/>
                <a:latin typeface="Calibri" panose="020F0502020204030204" pitchFamily="34" charset="0"/>
                <a:ea typeface="Calibri" panose="020F0502020204030204" pitchFamily="34" charset="0"/>
                <a:cs typeface="Arial" panose="020B0604020202020204" pitchFamily="34" charset="0"/>
              </a:rPr>
              <a:t>.). European Green Deal. </a:t>
            </a:r>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https://www.consilium.europa.eu/en/policies/green-deal/</a:t>
            </a:r>
            <a:r>
              <a:rPr lang="de-AT" sz="1800" dirty="0">
                <a:effectLst/>
                <a:latin typeface="Calibri" panose="020F0502020204030204" pitchFamily="34" charset="0"/>
                <a:ea typeface="Calibri" panose="020F0502020204030204" pitchFamily="34" charset="0"/>
                <a:cs typeface="Arial" panose="020B0604020202020204" pitchFamily="34" charset="0"/>
              </a:rPr>
              <a:t> </a:t>
            </a: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22</a:t>
            </a:fld>
            <a:endParaRPr lang="de-AT"/>
          </a:p>
        </p:txBody>
      </p:sp>
    </p:spTree>
    <p:extLst>
      <p:ext uri="{BB962C8B-B14F-4D97-AF65-F5344CB8AC3E}">
        <p14:creationId xmlns:p14="http://schemas.microsoft.com/office/powerpoint/2010/main" val="2445758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Learning Unit 2: Green Jobs in Europe: New Demands and Opportunities</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By achieving these learning outcomes, participants will acquire a first insight in the green economy, EU green initiatives, and the role of green jobs in Europe's sustainable future. They will also better understand the skill requirements and initiatives aimed at bridging the skills gap in the context of green employment.</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Understanding the Green Economy</a:t>
            </a:r>
            <a:r>
              <a:rPr lang="en-GB" sz="1200" dirty="0">
                <a:solidFill>
                  <a:srgbClr val="000000"/>
                </a:solidFill>
                <a:effectLst/>
                <a:latin typeface="Noto Sans Symbols"/>
                <a:ea typeface="Noto Sans Symbols"/>
                <a:cs typeface="Noto Sans Symbols"/>
              </a:rPr>
              <a:t>: Gain an in-depth understanding of Europe's role in the green economy and key initiatives like the European Green Deal, Circular Economy Action Plan, and Sustainable Finance Action Plan.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EU's Green Initiatives:</a:t>
            </a:r>
            <a:r>
              <a:rPr lang="en-GB" sz="1200" dirty="0">
                <a:solidFill>
                  <a:srgbClr val="000000"/>
                </a:solidFill>
                <a:effectLst/>
                <a:latin typeface="Noto Sans Symbols"/>
                <a:ea typeface="Noto Sans Symbols"/>
                <a:cs typeface="Noto Sans Symbols"/>
              </a:rPr>
              <a:t> Explore EU initiatives driving the green economy, such as the European Green Deal's climate goals, circular economy targets, and investments in sustainable tech.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Benefits of the European Green Deal:</a:t>
            </a:r>
            <a:r>
              <a:rPr lang="en-GB" sz="1200" dirty="0">
                <a:solidFill>
                  <a:srgbClr val="000000"/>
                </a:solidFill>
                <a:effectLst/>
                <a:latin typeface="Noto Sans Symbols"/>
                <a:ea typeface="Noto Sans Symbols"/>
                <a:cs typeface="Noto Sans Symbols"/>
              </a:rPr>
              <a:t> Discover the advantages of the European Green Deal, including improved environment, energy-efficient buildings, sustainable transport, and job creation.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Green Jobs in the Green Economy:</a:t>
            </a:r>
            <a:r>
              <a:rPr lang="en-GB" sz="1200" dirty="0">
                <a:solidFill>
                  <a:srgbClr val="000000"/>
                </a:solidFill>
                <a:effectLst/>
                <a:latin typeface="Noto Sans Symbols"/>
                <a:ea typeface="Noto Sans Symbols"/>
                <a:cs typeface="Noto Sans Symbols"/>
              </a:rPr>
              <a:t> Explore the significance of green jobs in energy, resource efficiency, and environmental protection, and their role in sustainable growth.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Future Skill Needs for Green Jobs:</a:t>
            </a:r>
            <a:r>
              <a:rPr lang="en-GB" sz="1200" dirty="0">
                <a:solidFill>
                  <a:srgbClr val="000000"/>
                </a:solidFill>
                <a:effectLst/>
                <a:latin typeface="Noto Sans Symbols"/>
                <a:ea typeface="Noto Sans Symbols"/>
                <a:cs typeface="Noto Sans Symbols"/>
              </a:rPr>
              <a:t> Examine skill requirements for green jobs, including technical, soft, and digital skills needed in renewable energy, circular economy, and more.</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Addressing the Skills Gap:</a:t>
            </a:r>
            <a:r>
              <a:rPr lang="en-GB" sz="1200" dirty="0">
                <a:solidFill>
                  <a:srgbClr val="000000"/>
                </a:solidFill>
                <a:effectLst/>
                <a:latin typeface="Noto Sans Symbols"/>
                <a:ea typeface="Noto Sans Symbols"/>
                <a:cs typeface="Noto Sans Symbols"/>
              </a:rPr>
              <a:t> Learn how Europe tackles green job skill gaps, with a focus on initiatives like the Green Jobs for Youth Pact and educational efforts for young people.</a:t>
            </a:r>
            <a:endParaRPr lang="de-AT" sz="1200" dirty="0">
              <a:effectLst/>
              <a:latin typeface="Noto Sans Symbols"/>
              <a:ea typeface="Noto Sans Symbols"/>
              <a:cs typeface="Noto Sans Symbols"/>
            </a:endParaRP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23</a:t>
            </a:fld>
            <a:endParaRPr lang="de-AT"/>
          </a:p>
        </p:txBody>
      </p:sp>
    </p:spTree>
    <p:extLst>
      <p:ext uri="{BB962C8B-B14F-4D97-AF65-F5344CB8AC3E}">
        <p14:creationId xmlns:p14="http://schemas.microsoft.com/office/powerpoint/2010/main" val="2834599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Learning Unit 2: Green Jobs in Europe: New Demands and Opportunities</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By achieving these learning outcomes, participants will acquire a first insight in the green economy, EU green initiatives, and the role of green jobs in Europe's sustainable future. They will also better understand the skill requirements and initiatives aimed at bridging the skills gap in the context of green employment.</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Understanding the Green Economy</a:t>
            </a:r>
            <a:r>
              <a:rPr lang="en-GB" sz="1200" dirty="0">
                <a:solidFill>
                  <a:srgbClr val="000000"/>
                </a:solidFill>
                <a:effectLst/>
                <a:latin typeface="Noto Sans Symbols"/>
                <a:ea typeface="Noto Sans Symbols"/>
                <a:cs typeface="Noto Sans Symbols"/>
              </a:rPr>
              <a:t>: Gain an in-depth understanding of Europe's role in the green economy and key initiatives like the European Green Deal, Circular Economy Action Plan, and Sustainable Finance Action Plan.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EU's Green Initiatives:</a:t>
            </a:r>
            <a:r>
              <a:rPr lang="en-GB" sz="1200" dirty="0">
                <a:solidFill>
                  <a:srgbClr val="000000"/>
                </a:solidFill>
                <a:effectLst/>
                <a:latin typeface="Noto Sans Symbols"/>
                <a:ea typeface="Noto Sans Symbols"/>
                <a:cs typeface="Noto Sans Symbols"/>
              </a:rPr>
              <a:t> Explore EU initiatives driving the green economy, such as the European Green Deal's climate goals, circular economy targets, and investments in sustainable tech.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Benefits of the European Green Deal:</a:t>
            </a:r>
            <a:r>
              <a:rPr lang="en-GB" sz="1200" dirty="0">
                <a:solidFill>
                  <a:srgbClr val="000000"/>
                </a:solidFill>
                <a:effectLst/>
                <a:latin typeface="Noto Sans Symbols"/>
                <a:ea typeface="Noto Sans Symbols"/>
                <a:cs typeface="Noto Sans Symbols"/>
              </a:rPr>
              <a:t> Discover the advantages of the European Green Deal, including improved environment, energy-efficient buildings, sustainable transport, and job creation.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Green Jobs in the Green Economy:</a:t>
            </a:r>
            <a:r>
              <a:rPr lang="en-GB" sz="1200" dirty="0">
                <a:solidFill>
                  <a:srgbClr val="000000"/>
                </a:solidFill>
                <a:effectLst/>
                <a:latin typeface="Noto Sans Symbols"/>
                <a:ea typeface="Noto Sans Symbols"/>
                <a:cs typeface="Noto Sans Symbols"/>
              </a:rPr>
              <a:t> Explore the significance of green jobs in energy, resource efficiency, and environmental protection, and their role in sustainable growth.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Future Skill Needs for Green Jobs:</a:t>
            </a:r>
            <a:r>
              <a:rPr lang="en-GB" sz="1200" dirty="0">
                <a:solidFill>
                  <a:srgbClr val="000000"/>
                </a:solidFill>
                <a:effectLst/>
                <a:latin typeface="Noto Sans Symbols"/>
                <a:ea typeface="Noto Sans Symbols"/>
                <a:cs typeface="Noto Sans Symbols"/>
              </a:rPr>
              <a:t> Examine skill requirements for green jobs, including technical, soft, and digital skills needed in renewable energy, circular economy, and more.</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Addressing the Skills Gap:</a:t>
            </a:r>
            <a:r>
              <a:rPr lang="en-GB" sz="1200" dirty="0">
                <a:solidFill>
                  <a:srgbClr val="000000"/>
                </a:solidFill>
                <a:effectLst/>
                <a:latin typeface="Noto Sans Symbols"/>
                <a:ea typeface="Noto Sans Symbols"/>
                <a:cs typeface="Noto Sans Symbols"/>
              </a:rPr>
              <a:t> Learn how Europe tackles green job skill gaps, with a focus on initiatives like the Green Jobs for Youth Pact and educational efforts for young people.</a:t>
            </a:r>
            <a:endParaRPr lang="de-AT" sz="1200" dirty="0">
              <a:effectLst/>
              <a:latin typeface="Noto Sans Symbols"/>
              <a:ea typeface="Noto Sans Symbols"/>
              <a:cs typeface="Noto Sans Symbols"/>
            </a:endParaRP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24</a:t>
            </a:fld>
            <a:endParaRPr lang="de-AT"/>
          </a:p>
        </p:txBody>
      </p:sp>
    </p:spTree>
    <p:extLst>
      <p:ext uri="{BB962C8B-B14F-4D97-AF65-F5344CB8AC3E}">
        <p14:creationId xmlns:p14="http://schemas.microsoft.com/office/powerpoint/2010/main" val="1157175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Learning Unit 2: Green Jobs in Europe: New Demands and Opportunities</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By achieving these learning outcomes, participants will acquire a first insight in the green economy, EU green initiatives, and the role of green jobs in Europe's sustainable future. They will also better understand the skill requirements and initiatives aimed at bridging the skills gap in the context of green employment.</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Understanding the Green Economy</a:t>
            </a:r>
            <a:r>
              <a:rPr lang="en-GB" sz="1200" dirty="0">
                <a:solidFill>
                  <a:srgbClr val="000000"/>
                </a:solidFill>
                <a:effectLst/>
                <a:latin typeface="Noto Sans Symbols"/>
                <a:ea typeface="Noto Sans Symbols"/>
                <a:cs typeface="Noto Sans Symbols"/>
              </a:rPr>
              <a:t>: Gain an in-depth understanding of Europe's role in the green economy and key initiatives like the European Green Deal, Circular Economy Action Plan, and Sustainable Finance Action Plan.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EU's Green Initiatives:</a:t>
            </a:r>
            <a:r>
              <a:rPr lang="en-GB" sz="1200" dirty="0">
                <a:solidFill>
                  <a:srgbClr val="000000"/>
                </a:solidFill>
                <a:effectLst/>
                <a:latin typeface="Noto Sans Symbols"/>
                <a:ea typeface="Noto Sans Symbols"/>
                <a:cs typeface="Noto Sans Symbols"/>
              </a:rPr>
              <a:t> Explore EU initiatives driving the green economy, such as the European Green Deal's climate goals, circular economy targets, and investments in sustainable tech.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Benefits of the European Green Deal:</a:t>
            </a:r>
            <a:r>
              <a:rPr lang="en-GB" sz="1200" dirty="0">
                <a:solidFill>
                  <a:srgbClr val="000000"/>
                </a:solidFill>
                <a:effectLst/>
                <a:latin typeface="Noto Sans Symbols"/>
                <a:ea typeface="Noto Sans Symbols"/>
                <a:cs typeface="Noto Sans Symbols"/>
              </a:rPr>
              <a:t> Discover the advantages of the European Green Deal, including improved environment, energy-efficient buildings, sustainable transport, and job creation.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Green Jobs in the Green Economy:</a:t>
            </a:r>
            <a:r>
              <a:rPr lang="en-GB" sz="1200" dirty="0">
                <a:solidFill>
                  <a:srgbClr val="000000"/>
                </a:solidFill>
                <a:effectLst/>
                <a:latin typeface="Noto Sans Symbols"/>
                <a:ea typeface="Noto Sans Symbols"/>
                <a:cs typeface="Noto Sans Symbols"/>
              </a:rPr>
              <a:t> Explore the significance of green jobs in energy, resource efficiency, and environmental protection, and their role in sustainable growth.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Future Skill Needs for Green Jobs:</a:t>
            </a:r>
            <a:r>
              <a:rPr lang="en-GB" sz="1200" dirty="0">
                <a:solidFill>
                  <a:srgbClr val="000000"/>
                </a:solidFill>
                <a:effectLst/>
                <a:latin typeface="Noto Sans Symbols"/>
                <a:ea typeface="Noto Sans Symbols"/>
                <a:cs typeface="Noto Sans Symbols"/>
              </a:rPr>
              <a:t> Examine skill requirements for green jobs, including technical, soft, and digital skills needed in renewable energy, circular economy, and more.</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Addressing the Skills Gap:</a:t>
            </a:r>
            <a:r>
              <a:rPr lang="en-GB" sz="1200" dirty="0">
                <a:solidFill>
                  <a:srgbClr val="000000"/>
                </a:solidFill>
                <a:effectLst/>
                <a:latin typeface="Noto Sans Symbols"/>
                <a:ea typeface="Noto Sans Symbols"/>
                <a:cs typeface="Noto Sans Symbols"/>
              </a:rPr>
              <a:t> Learn how Europe tackles green job skill gaps, with a focus on initiatives like the Green Jobs for Youth Pact and educational efforts for young people.</a:t>
            </a:r>
            <a:endParaRPr lang="de-AT" sz="1200" dirty="0">
              <a:effectLst/>
              <a:latin typeface="Noto Sans Symbols"/>
              <a:ea typeface="Noto Sans Symbols"/>
              <a:cs typeface="Noto Sans Symbols"/>
            </a:endParaRP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25</a:t>
            </a:fld>
            <a:endParaRPr lang="de-AT"/>
          </a:p>
        </p:txBody>
      </p:sp>
    </p:spTree>
    <p:extLst>
      <p:ext uri="{BB962C8B-B14F-4D97-AF65-F5344CB8AC3E}">
        <p14:creationId xmlns:p14="http://schemas.microsoft.com/office/powerpoint/2010/main" val="2972671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Learning Unit 2: Green Jobs in Europe: New Demands and Opportunities</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By achieving these learning outcomes, participants will acquire a first insight in the green economy, EU green initiatives, and the role of green jobs in Europe's sustainable future. They will also better understand the skill requirements and initiatives aimed at bridging the skills gap in the context of green employment.</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Understanding the Green Economy</a:t>
            </a:r>
            <a:r>
              <a:rPr lang="en-GB" sz="1200" dirty="0">
                <a:solidFill>
                  <a:srgbClr val="000000"/>
                </a:solidFill>
                <a:effectLst/>
                <a:latin typeface="Noto Sans Symbols"/>
                <a:ea typeface="Noto Sans Symbols"/>
                <a:cs typeface="Noto Sans Symbols"/>
              </a:rPr>
              <a:t>: Gain an in-depth understanding of Europe's role in the green economy and key initiatives like the European Green Deal, Circular Economy Action Plan, and Sustainable Finance Action Plan.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EU's Green Initiatives:</a:t>
            </a:r>
            <a:r>
              <a:rPr lang="en-GB" sz="1200" dirty="0">
                <a:solidFill>
                  <a:srgbClr val="000000"/>
                </a:solidFill>
                <a:effectLst/>
                <a:latin typeface="Noto Sans Symbols"/>
                <a:ea typeface="Noto Sans Symbols"/>
                <a:cs typeface="Noto Sans Symbols"/>
              </a:rPr>
              <a:t> Explore EU initiatives driving the green economy, such as the European Green Deal's climate goals, circular economy targets, and investments in sustainable tech.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Benefits of the European Green Deal:</a:t>
            </a:r>
            <a:r>
              <a:rPr lang="en-GB" sz="1200" dirty="0">
                <a:solidFill>
                  <a:srgbClr val="000000"/>
                </a:solidFill>
                <a:effectLst/>
                <a:latin typeface="Noto Sans Symbols"/>
                <a:ea typeface="Noto Sans Symbols"/>
                <a:cs typeface="Noto Sans Symbols"/>
              </a:rPr>
              <a:t> Discover the advantages of the European Green Deal, including improved environment, energy-efficient buildings, sustainable transport, and job creation.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Green Jobs in the Green Economy:</a:t>
            </a:r>
            <a:r>
              <a:rPr lang="en-GB" sz="1200" dirty="0">
                <a:solidFill>
                  <a:srgbClr val="000000"/>
                </a:solidFill>
                <a:effectLst/>
                <a:latin typeface="Noto Sans Symbols"/>
                <a:ea typeface="Noto Sans Symbols"/>
                <a:cs typeface="Noto Sans Symbols"/>
              </a:rPr>
              <a:t> Explore the significance of green jobs in energy, resource efficiency, and environmental protection, and their role in sustainable growth.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Future Skill Needs for Green Jobs:</a:t>
            </a:r>
            <a:r>
              <a:rPr lang="en-GB" sz="1200" dirty="0">
                <a:solidFill>
                  <a:srgbClr val="000000"/>
                </a:solidFill>
                <a:effectLst/>
                <a:latin typeface="Noto Sans Symbols"/>
                <a:ea typeface="Noto Sans Symbols"/>
                <a:cs typeface="Noto Sans Symbols"/>
              </a:rPr>
              <a:t> Examine skill requirements for green jobs, including technical, soft, and digital skills needed in renewable energy, circular economy, and more.</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Addressing the Skills Gap:</a:t>
            </a:r>
            <a:r>
              <a:rPr lang="en-GB" sz="1200" dirty="0">
                <a:solidFill>
                  <a:srgbClr val="000000"/>
                </a:solidFill>
                <a:effectLst/>
                <a:latin typeface="Noto Sans Symbols"/>
                <a:ea typeface="Noto Sans Symbols"/>
                <a:cs typeface="Noto Sans Symbols"/>
              </a:rPr>
              <a:t> Learn how Europe tackles green job skill gaps, with a focus on initiatives like the Green Jobs for Youth Pact and educational efforts for young people.</a:t>
            </a:r>
            <a:endParaRPr lang="de-AT" sz="1200" dirty="0">
              <a:effectLst/>
              <a:latin typeface="Noto Sans Symbols"/>
              <a:ea typeface="Noto Sans Symbols"/>
              <a:cs typeface="Noto Sans Symbols"/>
            </a:endParaRP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26</a:t>
            </a:fld>
            <a:endParaRPr lang="de-AT"/>
          </a:p>
        </p:txBody>
      </p:sp>
    </p:spTree>
    <p:extLst>
      <p:ext uri="{BB962C8B-B14F-4D97-AF65-F5344CB8AC3E}">
        <p14:creationId xmlns:p14="http://schemas.microsoft.com/office/powerpoint/2010/main" val="1865760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6</a:t>
            </a:fld>
            <a:endParaRPr lang="de-AT"/>
          </a:p>
        </p:txBody>
      </p:sp>
    </p:spTree>
    <p:extLst>
      <p:ext uri="{BB962C8B-B14F-4D97-AF65-F5344CB8AC3E}">
        <p14:creationId xmlns:p14="http://schemas.microsoft.com/office/powerpoint/2010/main" val="10953849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Learning Unit 2: Green Jobs in Europe: New Demands and Opportunities</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200" dirty="0">
                <a:effectLst/>
                <a:latin typeface="Calibri" panose="020F0502020204030204" pitchFamily="34" charset="0"/>
                <a:ea typeface="Calibri" panose="020F0502020204030204" pitchFamily="34" charset="0"/>
              </a:rPr>
              <a:t>By achieving these learning outcomes, participants will acquire a first insight in the green economy, EU green initiatives, and the role of green jobs in Europe's sustainable future. They will also better understand the skill requirements and initiatives aimed at bridging the skills gap in the context of green employment.</a:t>
            </a:r>
          </a:p>
          <a:p>
            <a:pPr>
              <a:lnSpc>
                <a:spcPct val="115000"/>
              </a:lnSpc>
              <a:spcAft>
                <a:spcPts val="1000"/>
              </a:spcAft>
              <a:tabLst>
                <a:tab pos="660400" algn="l"/>
              </a:tabLst>
            </a:pPr>
            <a:endParaRPr lang="de-AT" sz="12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Understanding the Green Economy</a:t>
            </a:r>
            <a:r>
              <a:rPr lang="en-GB" sz="1200" dirty="0">
                <a:solidFill>
                  <a:srgbClr val="000000"/>
                </a:solidFill>
                <a:effectLst/>
                <a:latin typeface="Noto Sans Symbols"/>
                <a:ea typeface="Noto Sans Symbols"/>
                <a:cs typeface="Noto Sans Symbols"/>
              </a:rPr>
              <a:t>: Gain an in-depth understanding of Europe's role in the green economy and key initiatives like the European Green Deal, Circular Economy Action Plan, and Sustainable Finance Action Plan.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EU's Green Initiatives:</a:t>
            </a:r>
            <a:r>
              <a:rPr lang="en-GB" sz="1200" dirty="0">
                <a:solidFill>
                  <a:srgbClr val="000000"/>
                </a:solidFill>
                <a:effectLst/>
                <a:latin typeface="Noto Sans Symbols"/>
                <a:ea typeface="Noto Sans Symbols"/>
                <a:cs typeface="Noto Sans Symbols"/>
              </a:rPr>
              <a:t> Explore EU initiatives driving the green economy, such as the European Green Deal's climate goals, circular economy targets, and investments in sustainable tech.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Benefits of the European Green Deal:</a:t>
            </a:r>
            <a:r>
              <a:rPr lang="en-GB" sz="1200" dirty="0">
                <a:solidFill>
                  <a:srgbClr val="000000"/>
                </a:solidFill>
                <a:effectLst/>
                <a:latin typeface="Noto Sans Symbols"/>
                <a:ea typeface="Noto Sans Symbols"/>
                <a:cs typeface="Noto Sans Symbols"/>
              </a:rPr>
              <a:t> Discover the advantages of the European Green Deal, including improved environment, energy-efficient buildings, sustainable transport, and job creation.</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Green Jobs in the Green Economy:</a:t>
            </a:r>
            <a:r>
              <a:rPr lang="en-GB" sz="1200" dirty="0">
                <a:solidFill>
                  <a:srgbClr val="000000"/>
                </a:solidFill>
                <a:effectLst/>
                <a:latin typeface="Noto Sans Symbols"/>
                <a:ea typeface="Noto Sans Symbols"/>
                <a:cs typeface="Noto Sans Symbols"/>
              </a:rPr>
              <a:t> Explore the significance of green jobs in energy, resource efficiency, and environmental protection, and their role in sustainable growth.</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Future Skill Needs for Green Jobs:</a:t>
            </a:r>
            <a:r>
              <a:rPr lang="en-GB" sz="1200" dirty="0">
                <a:solidFill>
                  <a:srgbClr val="000000"/>
                </a:solidFill>
                <a:effectLst/>
                <a:latin typeface="Noto Sans Symbols"/>
                <a:ea typeface="Noto Sans Symbols"/>
                <a:cs typeface="Noto Sans Symbols"/>
              </a:rPr>
              <a:t> Examine skill requirements for green jobs, including technical, soft, and digital skills needed in renewable energy, circular economy, and more.</a:t>
            </a:r>
          </a:p>
          <a:p>
            <a:pPr marL="0" lvl="0" indent="0">
              <a:lnSpc>
                <a:spcPct val="115000"/>
              </a:lnSpc>
              <a:spcAft>
                <a:spcPts val="1000"/>
              </a:spcAft>
              <a:buFont typeface="Arial" panose="020B0604020202020204" pitchFamily="34" charset="0"/>
              <a:buNone/>
              <a:tabLst>
                <a:tab pos="660400" algn="l"/>
              </a:tabLst>
            </a:pPr>
            <a:endParaRPr lang="de-AT" sz="12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200" b="1" dirty="0">
                <a:solidFill>
                  <a:srgbClr val="000000"/>
                </a:solidFill>
                <a:effectLst/>
                <a:latin typeface="Noto Sans Symbols"/>
                <a:ea typeface="Noto Sans Symbols"/>
                <a:cs typeface="Noto Sans Symbols"/>
              </a:rPr>
              <a:t>Addressing the Skills Gap:</a:t>
            </a:r>
            <a:r>
              <a:rPr lang="en-GB" sz="1200" dirty="0">
                <a:solidFill>
                  <a:srgbClr val="000000"/>
                </a:solidFill>
                <a:effectLst/>
                <a:latin typeface="Noto Sans Symbols"/>
                <a:ea typeface="Noto Sans Symbols"/>
                <a:cs typeface="Noto Sans Symbols"/>
              </a:rPr>
              <a:t> Learn how Europe tackles green job skill gaps, with a focus on initiatives like the Green Jobs for Youth Pact and educational efforts for young people.</a:t>
            </a:r>
            <a:endParaRPr lang="de-AT" sz="1200" dirty="0">
              <a:effectLst/>
              <a:latin typeface="Noto Sans Symbols"/>
              <a:ea typeface="Noto Sans Symbols"/>
              <a:cs typeface="Noto Sans Symbols"/>
            </a:endParaRP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27</a:t>
            </a:fld>
            <a:endParaRPr lang="de-AT"/>
          </a:p>
        </p:txBody>
      </p:sp>
    </p:spTree>
    <p:extLst>
      <p:ext uri="{BB962C8B-B14F-4D97-AF65-F5344CB8AC3E}">
        <p14:creationId xmlns:p14="http://schemas.microsoft.com/office/powerpoint/2010/main" val="1017600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7</a:t>
            </a:fld>
            <a:endParaRPr lang="de-AT"/>
          </a:p>
        </p:txBody>
      </p:sp>
    </p:spTree>
    <p:extLst>
      <p:ext uri="{BB962C8B-B14F-4D97-AF65-F5344CB8AC3E}">
        <p14:creationId xmlns:p14="http://schemas.microsoft.com/office/powerpoint/2010/main" val="3856061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LEARNING OUTCOMES OF THE MODULE:</a:t>
            </a:r>
            <a:r>
              <a:rPr lang="de-AT" sz="1800" dirty="0">
                <a:effectLst/>
                <a:latin typeface="Calibri" panose="020F0502020204030204" pitchFamily="34" charset="0"/>
                <a:ea typeface="Calibri" panose="020F0502020204030204" pitchFamily="34" charset="0"/>
              </a:rPr>
              <a:t> </a:t>
            </a:r>
          </a:p>
          <a:p>
            <a:pPr>
              <a:lnSpc>
                <a:spcPct val="115000"/>
              </a:lnSpc>
              <a:spcAft>
                <a:spcPts val="1000"/>
              </a:spcAft>
              <a:tabLst>
                <a:tab pos="660400" algn="l"/>
              </a:tabLst>
            </a:pPr>
            <a:endParaRPr lang="de-AT" sz="18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The learners got a first insight of the current developments in the field of digitalisation and green jobs on European level, are able to do further research for their own countries and can apply this knowledge in their counselling sessions. Practitioners know where to find further sources and information on the themes of Digitalisation and Green Jobs and are equipped with a kind of "reference book" that accompanies them through the CareerBot training. </a:t>
            </a:r>
          </a:p>
          <a:p>
            <a:pPr>
              <a:lnSpc>
                <a:spcPct val="115000"/>
              </a:lnSpc>
              <a:spcAft>
                <a:spcPts val="1000"/>
              </a:spcAft>
              <a:tabLst>
                <a:tab pos="660400" algn="l"/>
              </a:tabLst>
            </a:pPr>
            <a:endParaRPr lang="de-AT" sz="18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Learning Unit 1: Digitalisation in Europe: Opportunities, Challenges, and Impacts</a:t>
            </a:r>
            <a:endParaRPr lang="de-AT" sz="18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Learners gained a comprehensive understanding of digitalisation's profound impact on Europe, from societal and economic transformations to governance and sustainability. They are equipped with insights into Europe's global positioning, the challenges and opportunities digitalisation presents, and the EU's ambitious digital strategy. </a:t>
            </a:r>
          </a:p>
          <a:p>
            <a:pPr>
              <a:lnSpc>
                <a:spcPct val="115000"/>
              </a:lnSpc>
              <a:spcAft>
                <a:spcPts val="1000"/>
              </a:spcAft>
              <a:tabLst>
                <a:tab pos="660400" algn="l"/>
              </a:tabLst>
            </a:pPr>
            <a:endParaRPr lang="de-AT" sz="18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Impact of Digitalisation:</a:t>
            </a:r>
            <a:r>
              <a:rPr lang="en-GB" sz="1800" dirty="0">
                <a:solidFill>
                  <a:srgbClr val="000000"/>
                </a:solidFill>
                <a:effectLst/>
                <a:latin typeface="Noto Sans Symbols"/>
                <a:ea typeface="Noto Sans Symbols"/>
                <a:cs typeface="Noto Sans Symbols"/>
              </a:rPr>
              <a:t> Practitioners know how Digitalisation transforms European society, economy, and governance, reshaping how people live, work, and connect. It influences information access, business models, and data-driven governance.</a:t>
            </a:r>
          </a:p>
          <a:p>
            <a:pPr marL="342900" lvl="0" indent="-342900">
              <a:lnSpc>
                <a:spcPct val="115000"/>
              </a:lnSpc>
              <a:spcAft>
                <a:spcPts val="1000"/>
              </a:spcAft>
              <a:buFont typeface="Arial" panose="020B0604020202020204" pitchFamily="34" charset="0"/>
              <a:buChar char="▪"/>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Global Positioning:</a:t>
            </a:r>
            <a:r>
              <a:rPr lang="en-GB" sz="1800" dirty="0">
                <a:solidFill>
                  <a:srgbClr val="000000"/>
                </a:solidFill>
                <a:effectLst/>
                <a:latin typeface="Noto Sans Symbols"/>
                <a:ea typeface="Noto Sans Symbols"/>
                <a:cs typeface="Noto Sans Symbols"/>
              </a:rPr>
              <a:t> Learners now understand that Europe's strategic role in the global digital landscape is vital for competitiveness, innovation, and digital independence.</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Challenges and Opportunities:</a:t>
            </a:r>
            <a:r>
              <a:rPr lang="en-GB" sz="1800" dirty="0">
                <a:solidFill>
                  <a:srgbClr val="000000"/>
                </a:solidFill>
                <a:effectLst/>
                <a:latin typeface="Noto Sans Symbols"/>
                <a:ea typeface="Noto Sans Symbols"/>
                <a:cs typeface="Noto Sans Symbols"/>
              </a:rPr>
              <a:t> Learners have explored the challenges associated with digitalisation, such as digital disparities and skills gaps. They have also identified the numerous opportunities it presents, including economic growth, enhanced productivity, and sustainability.</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EU's Digital Strategy:</a:t>
            </a:r>
            <a:r>
              <a:rPr lang="en-GB" sz="1800" dirty="0">
                <a:solidFill>
                  <a:srgbClr val="000000"/>
                </a:solidFill>
                <a:effectLst/>
                <a:latin typeface="Noto Sans Symbols"/>
                <a:ea typeface="Noto Sans Symbols"/>
                <a:cs typeface="Noto Sans Symbols"/>
              </a:rPr>
              <a:t> Learners are now familiar with the European Union's ambitious digital strategy. This strategy encompasses goals like achieving digital sovereignty, setting independent standards, attaining carbon neutrality by 2050, ensuring online safety, promoting fair digital markets, strengthening tech competitiveness, enabling individual data control, harnessing the potential of artificial intelligence (AI), and establishing secure European data spaces.</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Digitalisation and Economic Growth:</a:t>
            </a:r>
            <a:r>
              <a:rPr lang="en-GB" sz="1800" dirty="0">
                <a:solidFill>
                  <a:srgbClr val="000000"/>
                </a:solidFill>
                <a:effectLst/>
                <a:latin typeface="Noto Sans Symbols"/>
                <a:ea typeface="Noto Sans Symbols"/>
                <a:cs typeface="Noto Sans Symbols"/>
              </a:rPr>
              <a:t> Learners have recognized the profound link between digitalisation and economic growth. Digital technologies drive growth by increasing productivity, reducing operational costs, and fostering innovation across various industries.</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Digitalisation for Sustainability:</a:t>
            </a:r>
            <a:r>
              <a:rPr lang="en-GB" sz="1800" dirty="0">
                <a:solidFill>
                  <a:srgbClr val="000000"/>
                </a:solidFill>
                <a:effectLst/>
                <a:latin typeface="Noto Sans Symbols"/>
                <a:ea typeface="Noto Sans Symbols"/>
                <a:cs typeface="Noto Sans Symbols"/>
              </a:rPr>
              <a:t> Learners understand the role of digitalisation in advancing sustainability in Europe. It achieves this by transforming business models, reducing greenhouse gas emissions, supporting clean and sustainable energy sources, and enhancing resource management. This aligns with the objectives of the European Green Deal.</a:t>
            </a:r>
            <a:endParaRPr lang="de-AT" sz="1800" dirty="0">
              <a:effectLst/>
              <a:latin typeface="Noto Sans Symbols"/>
              <a:ea typeface="Noto Sans Symbols"/>
              <a:cs typeface="Noto Sans Symbols"/>
            </a:endParaRP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8</a:t>
            </a:fld>
            <a:endParaRPr lang="de-AT"/>
          </a:p>
        </p:txBody>
      </p:sp>
    </p:spTree>
    <p:extLst>
      <p:ext uri="{BB962C8B-B14F-4D97-AF65-F5344CB8AC3E}">
        <p14:creationId xmlns:p14="http://schemas.microsoft.com/office/powerpoint/2010/main" val="2303235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LEARNING OUTCOMES OF THE MODULE:</a:t>
            </a:r>
            <a:r>
              <a:rPr lang="de-AT" sz="1800" dirty="0">
                <a:effectLst/>
                <a:latin typeface="Calibri" panose="020F0502020204030204" pitchFamily="34" charset="0"/>
                <a:ea typeface="Calibri" panose="020F0502020204030204" pitchFamily="34" charset="0"/>
              </a:rPr>
              <a:t> </a:t>
            </a:r>
          </a:p>
          <a:p>
            <a:pPr>
              <a:lnSpc>
                <a:spcPct val="115000"/>
              </a:lnSpc>
              <a:spcAft>
                <a:spcPts val="1000"/>
              </a:spcAft>
              <a:tabLst>
                <a:tab pos="660400" algn="l"/>
              </a:tabLst>
            </a:pPr>
            <a:endParaRPr lang="de-AT" sz="18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The learners got a first insight of the current developments in the field of digitalisation and green jobs on European level, are able to do further research for their own countries and can apply this knowledge in their counselling sessions. Practitioners know where to find further sources and information on the themes of Digitalisation and Green Jobs and are equipped with a kind of "reference book" that accompanies them through the CareerBot training. </a:t>
            </a:r>
          </a:p>
          <a:p>
            <a:pPr>
              <a:lnSpc>
                <a:spcPct val="115000"/>
              </a:lnSpc>
              <a:spcAft>
                <a:spcPts val="1000"/>
              </a:spcAft>
              <a:tabLst>
                <a:tab pos="660400" algn="l"/>
              </a:tabLst>
            </a:pPr>
            <a:endParaRPr lang="de-AT" sz="18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Learning Unit 1: Digitalisation in Europe: Opportunities, Challenges, and Impacts</a:t>
            </a:r>
            <a:endParaRPr lang="de-AT" sz="1800" dirty="0">
              <a:effectLst/>
              <a:latin typeface="Calibri" panose="020F0502020204030204" pitchFamily="34" charset="0"/>
              <a:ea typeface="Calibri" panose="020F0502020204030204" pitchFamily="34" charset="0"/>
            </a:endParaRPr>
          </a:p>
          <a:p>
            <a:pPr>
              <a:lnSpc>
                <a:spcPct val="115000"/>
              </a:lnSpc>
              <a:spcAft>
                <a:spcPts val="1000"/>
              </a:spcAft>
              <a:tabLst>
                <a:tab pos="660400" algn="l"/>
              </a:tabLst>
            </a:pPr>
            <a:r>
              <a:rPr lang="en-GB" sz="1800" dirty="0">
                <a:effectLst/>
                <a:latin typeface="Calibri" panose="020F0502020204030204" pitchFamily="34" charset="0"/>
                <a:ea typeface="Calibri" panose="020F0502020204030204" pitchFamily="34" charset="0"/>
              </a:rPr>
              <a:t>Learners gained a comprehensive understanding of digitalisation's profound impact on Europe, from societal and economic transformations to governance and sustainability. They are equipped with insights into Europe's global positioning, the challenges and opportunities digitalisation presents, and the EU's ambitious digital strategy. </a:t>
            </a:r>
          </a:p>
          <a:p>
            <a:pPr>
              <a:lnSpc>
                <a:spcPct val="115000"/>
              </a:lnSpc>
              <a:spcAft>
                <a:spcPts val="1000"/>
              </a:spcAft>
              <a:tabLst>
                <a:tab pos="660400" algn="l"/>
              </a:tabLst>
            </a:pPr>
            <a:endParaRPr lang="de-AT" sz="1800" dirty="0">
              <a:effectLst/>
              <a:latin typeface="Calibri" panose="020F0502020204030204" pitchFamily="34"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Impact of Digitalisation:</a:t>
            </a:r>
            <a:r>
              <a:rPr lang="en-GB" sz="1800" dirty="0">
                <a:solidFill>
                  <a:srgbClr val="000000"/>
                </a:solidFill>
                <a:effectLst/>
                <a:latin typeface="Noto Sans Symbols"/>
                <a:ea typeface="Noto Sans Symbols"/>
                <a:cs typeface="Noto Sans Symbols"/>
              </a:rPr>
              <a:t> Practitioners know how Digitalisation transforms European society, economy, and governance, reshaping how people live, work, and connect. It influences information access, business models, and data-driven governance.</a:t>
            </a:r>
          </a:p>
          <a:p>
            <a:pPr marL="342900" lvl="0" indent="-342900">
              <a:lnSpc>
                <a:spcPct val="115000"/>
              </a:lnSpc>
              <a:spcAft>
                <a:spcPts val="1000"/>
              </a:spcAft>
              <a:buFont typeface="Arial" panose="020B0604020202020204" pitchFamily="34" charset="0"/>
              <a:buChar char="▪"/>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Global Positioning:</a:t>
            </a:r>
            <a:r>
              <a:rPr lang="en-GB" sz="1800" dirty="0">
                <a:solidFill>
                  <a:srgbClr val="000000"/>
                </a:solidFill>
                <a:effectLst/>
                <a:latin typeface="Noto Sans Symbols"/>
                <a:ea typeface="Noto Sans Symbols"/>
                <a:cs typeface="Noto Sans Symbols"/>
              </a:rPr>
              <a:t> Learners now understand that Europe's strategic role in the global digital landscape is vital for competitiveness, innovation, and digital independence.</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Challenges and Opportunities:</a:t>
            </a:r>
            <a:r>
              <a:rPr lang="en-GB" sz="1800" dirty="0">
                <a:solidFill>
                  <a:srgbClr val="000000"/>
                </a:solidFill>
                <a:effectLst/>
                <a:latin typeface="Noto Sans Symbols"/>
                <a:ea typeface="Noto Sans Symbols"/>
                <a:cs typeface="Noto Sans Symbols"/>
              </a:rPr>
              <a:t> Learners have explored the challenges associated with digitalisation, such as digital disparities and skills gaps. They have also identified the numerous opportunities it presents, including economic growth, enhanced productivity, and sustainability.</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EU's Digital Strategy:</a:t>
            </a:r>
            <a:r>
              <a:rPr lang="en-GB" sz="1800" dirty="0">
                <a:solidFill>
                  <a:srgbClr val="000000"/>
                </a:solidFill>
                <a:effectLst/>
                <a:latin typeface="Noto Sans Symbols"/>
                <a:ea typeface="Noto Sans Symbols"/>
                <a:cs typeface="Noto Sans Symbols"/>
              </a:rPr>
              <a:t> Learners are now familiar with the European Union's ambitious digital strategy. This strategy encompasses goals like achieving digital sovereignty, setting independent standards, attaining carbon neutrality by 2050, ensuring online safety, promoting fair digital markets, strengthening tech competitiveness, enabling individual data control, harnessing the potential of artificial intelligence (AI), and establishing secure European data spaces.</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Digitalisation and Economic Growth:</a:t>
            </a:r>
            <a:r>
              <a:rPr lang="en-GB" sz="1800" dirty="0">
                <a:solidFill>
                  <a:srgbClr val="000000"/>
                </a:solidFill>
                <a:effectLst/>
                <a:latin typeface="Noto Sans Symbols"/>
                <a:ea typeface="Noto Sans Symbols"/>
                <a:cs typeface="Noto Sans Symbols"/>
              </a:rPr>
              <a:t> Learners have recognized the profound link between digitalisation and economic growth. Digital technologies drive growth by increasing productivity, reducing operational costs, and fostering innovation across various industries.</a:t>
            </a:r>
          </a:p>
          <a:p>
            <a:pPr marL="0" lvl="0" indent="0">
              <a:lnSpc>
                <a:spcPct val="115000"/>
              </a:lnSpc>
              <a:spcAft>
                <a:spcPts val="1000"/>
              </a:spcAft>
              <a:buFont typeface="Arial" panose="020B0604020202020204" pitchFamily="34" charset="0"/>
              <a:buNone/>
              <a:tabLst>
                <a:tab pos="660400" algn="l"/>
              </a:tabLst>
            </a:pPr>
            <a:endParaRPr lang="de-AT" sz="1800" dirty="0">
              <a:effectLst/>
              <a:latin typeface="Noto Sans Symbols"/>
              <a:ea typeface="Noto Sans Symbols"/>
              <a:cs typeface="Noto Sans Symbols"/>
            </a:endParaRPr>
          </a:p>
          <a:p>
            <a:pPr marL="342900" lvl="0" indent="-342900">
              <a:lnSpc>
                <a:spcPct val="115000"/>
              </a:lnSpc>
              <a:spcAft>
                <a:spcPts val="1000"/>
              </a:spcAft>
              <a:buFont typeface="Arial" panose="020B0604020202020204" pitchFamily="34" charset="0"/>
              <a:buChar char="▪"/>
              <a:tabLst>
                <a:tab pos="660400" algn="l"/>
              </a:tabLst>
            </a:pPr>
            <a:r>
              <a:rPr lang="en-GB" sz="1800" b="1" dirty="0">
                <a:solidFill>
                  <a:srgbClr val="000000"/>
                </a:solidFill>
                <a:effectLst/>
                <a:latin typeface="Noto Sans Symbols"/>
                <a:ea typeface="Noto Sans Symbols"/>
                <a:cs typeface="Noto Sans Symbols"/>
              </a:rPr>
              <a:t>Digitalisation for Sustainability:</a:t>
            </a:r>
            <a:r>
              <a:rPr lang="en-GB" sz="1800" dirty="0">
                <a:solidFill>
                  <a:srgbClr val="000000"/>
                </a:solidFill>
                <a:effectLst/>
                <a:latin typeface="Noto Sans Symbols"/>
                <a:ea typeface="Noto Sans Symbols"/>
                <a:cs typeface="Noto Sans Symbols"/>
              </a:rPr>
              <a:t> Learners understand the role of digitalisation in advancing sustainability in Europe. It achieves this by transforming business models, reducing greenhouse gas emissions, supporting clean and sustainable energy sources, and enhancing resource management. This aligns with the objectives of the European Green Deal.</a:t>
            </a:r>
            <a:endParaRPr lang="de-AT" sz="1800" dirty="0">
              <a:effectLst/>
              <a:latin typeface="Noto Sans Symbols"/>
              <a:ea typeface="Noto Sans Symbols"/>
              <a:cs typeface="Noto Sans Symbols"/>
            </a:endParaRPr>
          </a:p>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9</a:t>
            </a:fld>
            <a:endParaRPr lang="de-AT"/>
          </a:p>
        </p:txBody>
      </p:sp>
    </p:spTree>
    <p:extLst>
      <p:ext uri="{BB962C8B-B14F-4D97-AF65-F5344CB8AC3E}">
        <p14:creationId xmlns:p14="http://schemas.microsoft.com/office/powerpoint/2010/main" val="2127846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10</a:t>
            </a:fld>
            <a:endParaRPr lang="de-AT"/>
          </a:p>
        </p:txBody>
      </p:sp>
    </p:spTree>
    <p:extLst>
      <p:ext uri="{BB962C8B-B14F-4D97-AF65-F5344CB8AC3E}">
        <p14:creationId xmlns:p14="http://schemas.microsoft.com/office/powerpoint/2010/main" val="1904305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11</a:t>
            </a:fld>
            <a:endParaRPr lang="de-AT"/>
          </a:p>
        </p:txBody>
      </p:sp>
    </p:spTree>
    <p:extLst>
      <p:ext uri="{BB962C8B-B14F-4D97-AF65-F5344CB8AC3E}">
        <p14:creationId xmlns:p14="http://schemas.microsoft.com/office/powerpoint/2010/main" val="3657450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12</a:t>
            </a:fld>
            <a:endParaRPr lang="de-AT"/>
          </a:p>
        </p:txBody>
      </p:sp>
    </p:spTree>
    <p:extLst>
      <p:ext uri="{BB962C8B-B14F-4D97-AF65-F5344CB8AC3E}">
        <p14:creationId xmlns:p14="http://schemas.microsoft.com/office/powerpoint/2010/main" val="3093272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15000"/>
              </a:lnSpc>
              <a:spcBef>
                <a:spcPts val="200"/>
              </a:spcBef>
              <a:spcAft>
                <a:spcPts val="1000"/>
              </a:spcAft>
            </a:pPr>
            <a:r>
              <a:rPr lang="de-AT" sz="1800" b="1" dirty="0">
                <a:effectLst/>
                <a:latin typeface="Calibri" panose="020F0502020204030204" pitchFamily="34" charset="0"/>
                <a:cs typeface="Arial" panose="020B0604020202020204" pitchFamily="34" charset="0"/>
              </a:rPr>
              <a:t>Challenges in Digitalisation </a:t>
            </a:r>
            <a:r>
              <a:rPr lang="de-AT" sz="1800" b="1" dirty="0" err="1">
                <a:effectLst/>
                <a:latin typeface="Calibri" panose="020F0502020204030204" pitchFamily="34" charset="0"/>
                <a:cs typeface="Arial" panose="020B0604020202020204" pitchFamily="34" charset="0"/>
              </a:rPr>
              <a:t>for</a:t>
            </a:r>
            <a:r>
              <a:rPr lang="de-AT" sz="1800" b="1" dirty="0">
                <a:effectLst/>
                <a:latin typeface="Calibri" panose="020F0502020204030204" pitchFamily="34" charset="0"/>
                <a:cs typeface="Arial" panose="020B0604020202020204" pitchFamily="34" charset="0"/>
              </a:rPr>
              <a:t> Europe</a:t>
            </a:r>
          </a:p>
          <a:p>
            <a:pPr>
              <a:lnSpc>
                <a:spcPct val="115000"/>
              </a:lnSpc>
              <a:spcBef>
                <a:spcPts val="200"/>
              </a:spcBef>
              <a:spcAft>
                <a:spcPts val="1000"/>
              </a:spcAft>
            </a:pPr>
            <a:endParaRPr lang="de-AT" sz="1800" b="1" dirty="0">
              <a:effectLst/>
              <a:latin typeface="Calibri" panose="020F0502020204030204" pitchFamily="34" charset="0"/>
              <a:cs typeface="Arial" panose="020B0604020202020204" pitchFamily="34"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Digitalisation, the process of integrating digital technologies into various aspects of society and economy, has brought about significant advancements but also poses notable challenges for European countries. In this chapter, we will explore the key challenges that European nations face in digitalisation:</a:t>
            </a:r>
          </a:p>
          <a:p>
            <a:pPr>
              <a:lnSpc>
                <a:spcPct val="115000"/>
              </a:lnSpc>
              <a:spcAft>
                <a:spcPts val="10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Bef>
                <a:spcPts val="1200"/>
              </a:spcBef>
              <a:buFont typeface="+mj-lt"/>
              <a:buAutoNum type="arabicPeriod"/>
            </a:pPr>
            <a:r>
              <a:rPr lang="en-GB" sz="1800" b="1" dirty="0">
                <a:effectLst/>
                <a:latin typeface="Calibri" panose="020F0502020204030204" pitchFamily="34" charset="0"/>
                <a:ea typeface="Calibri" panose="020F0502020204030204" pitchFamily="34" charset="0"/>
                <a:cs typeface="Arial" panose="020B0604020202020204" pitchFamily="34" charset="0"/>
              </a:rPr>
              <a:t>Disparities in Digital Infrastructure:</a:t>
            </a:r>
            <a:r>
              <a:rPr lang="en-GB" sz="1800" dirty="0">
                <a:effectLst/>
                <a:latin typeface="Calibri" panose="020F0502020204030204" pitchFamily="34" charset="0"/>
                <a:ea typeface="Calibri" panose="020F0502020204030204" pitchFamily="34" charset="0"/>
                <a:cs typeface="Arial" panose="020B0604020202020204" pitchFamily="34" charset="0"/>
              </a:rPr>
              <a:t> Despite considerable progress, Europe continues to grapple with substantial disparities in digital infrastructure across its regions. A significant 14% of businesses still encounter limited access to essential digital infrastructure.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eriod"/>
            </a:pPr>
            <a:r>
              <a:rPr lang="en-GB" sz="1800" b="1" dirty="0">
                <a:effectLst/>
                <a:latin typeface="Calibri" panose="020F0502020204030204" pitchFamily="34" charset="0"/>
                <a:ea typeface="Calibri" panose="020F0502020204030204" pitchFamily="34" charset="0"/>
                <a:cs typeface="Arial" panose="020B0604020202020204" pitchFamily="34" charset="0"/>
              </a:rPr>
              <a:t>Uneven Digitisation: </a:t>
            </a:r>
            <a:r>
              <a:rPr lang="en-GB" sz="1800" dirty="0">
                <a:effectLst/>
                <a:latin typeface="Calibri" panose="020F0502020204030204" pitchFamily="34" charset="0"/>
                <a:ea typeface="Calibri" panose="020F0502020204030204" pitchFamily="34" charset="0"/>
                <a:cs typeface="Arial" panose="020B0604020202020204" pitchFamily="34" charset="0"/>
              </a:rPr>
              <a:t>Europe exhibits varying degrees of digitisation, with stark gaps between digital leaders and laggards. This uneven digitisation extends to different sectors and firms, resulting in a fragmented digital landscape.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eriod"/>
            </a:pPr>
            <a:r>
              <a:rPr lang="en-GB" sz="1800" b="1" dirty="0">
                <a:effectLst/>
                <a:latin typeface="Calibri" panose="020F0502020204030204" pitchFamily="34" charset="0"/>
                <a:ea typeface="Calibri" panose="020F0502020204030204" pitchFamily="34" charset="0"/>
                <a:cs typeface="Arial" panose="020B0604020202020204" pitchFamily="34" charset="0"/>
              </a:rPr>
              <a:t>Shortage of Specialists:</a:t>
            </a:r>
            <a:r>
              <a:rPr lang="en-GB" sz="1800" dirty="0">
                <a:effectLst/>
                <a:latin typeface="Calibri" panose="020F0502020204030204" pitchFamily="34" charset="0"/>
                <a:ea typeface="Calibri" panose="020F0502020204030204" pitchFamily="34" charset="0"/>
                <a:cs typeface="Arial" panose="020B0604020202020204" pitchFamily="34" charset="0"/>
              </a:rPr>
              <a:t> A critical challenge in digitalisation is the scarcity of skilled specialists in the labour market. The demand for digital expertise far exceeds the available workforce, hindering the smooth transition towards a digital economy.</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eriod"/>
            </a:pPr>
            <a:r>
              <a:rPr lang="en-GB" sz="1800" b="1" dirty="0">
                <a:effectLst/>
                <a:latin typeface="Calibri" panose="020F0502020204030204" pitchFamily="34" charset="0"/>
                <a:ea typeface="Calibri" panose="020F0502020204030204" pitchFamily="34" charset="0"/>
                <a:cs typeface="Arial" panose="020B0604020202020204" pitchFamily="34" charset="0"/>
              </a:rPr>
              <a:t>Conservative Business Attitudes</a:t>
            </a:r>
            <a:r>
              <a:rPr lang="en-GB" sz="1800" dirty="0">
                <a:effectLst/>
                <a:latin typeface="Calibri" panose="020F0502020204030204" pitchFamily="34" charset="0"/>
                <a:ea typeface="Calibri" panose="020F0502020204030204" pitchFamily="34" charset="0"/>
                <a:cs typeface="Arial" panose="020B0604020202020204" pitchFamily="34" charset="0"/>
              </a:rPr>
              <a:t>: Many companies, particularly smaller ones, adopt a conservative approach towards digitalisation. This reluctance to embrace new technologies and digital strategies impedes progress in this transformative journey.</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mj-lt"/>
              <a:buAutoNum type="arabicPeriod"/>
            </a:pPr>
            <a:r>
              <a:rPr lang="en-GB" sz="1800" b="1" dirty="0">
                <a:effectLst/>
                <a:latin typeface="Calibri" panose="020F0502020204030204" pitchFamily="34" charset="0"/>
                <a:ea typeface="Calibri" panose="020F0502020204030204" pitchFamily="34" charset="0"/>
                <a:cs typeface="Arial" panose="020B0604020202020204" pitchFamily="34" charset="0"/>
              </a:rPr>
              <a:t>Fear of New Technologies:</a:t>
            </a:r>
            <a:r>
              <a:rPr lang="en-GB" sz="1800" dirty="0">
                <a:effectLst/>
                <a:latin typeface="Calibri" panose="020F0502020204030204" pitchFamily="34" charset="0"/>
                <a:ea typeface="Calibri" panose="020F0502020204030204" pitchFamily="34" charset="0"/>
                <a:cs typeface="Arial" panose="020B0604020202020204" pitchFamily="34" charset="0"/>
              </a:rPr>
              <a:t> A notable apprehension towards adopting new technologies is prevalent among the German public, exemplifying the challenges of overcoming societal reservations about digitalisation.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mj-lt"/>
              <a:buAutoNum type="arabicPeriod"/>
            </a:pPr>
            <a:r>
              <a:rPr lang="en-GB" sz="1800" b="1" dirty="0">
                <a:effectLst/>
                <a:latin typeface="Calibri" panose="020F0502020204030204" pitchFamily="34" charset="0"/>
                <a:ea typeface="Calibri" panose="020F0502020204030204" pitchFamily="34" charset="0"/>
                <a:cs typeface="Arial" panose="020B0604020202020204" pitchFamily="34" charset="0"/>
              </a:rPr>
              <a:t>Diverse Perceptions:</a:t>
            </a:r>
            <a:r>
              <a:rPr lang="en-GB" sz="1800" dirty="0">
                <a:effectLst/>
                <a:latin typeface="Calibri" panose="020F0502020204030204" pitchFamily="34" charset="0"/>
                <a:ea typeface="Calibri" panose="020F0502020204030204" pitchFamily="34" charset="0"/>
                <a:cs typeface="Arial" panose="020B0604020202020204" pitchFamily="34" charset="0"/>
              </a:rPr>
              <a:t> There exists considerable variation in how EU citizens perceive digitalisation. These divergent perceptions can significantly impact the adoption of digital technologies and the pace of digitisation in different regions.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Digitalisation is rapidly transforming Europe's economic and social landscape. While significant progress has been made, the region still faces formidable challenges, including digital infrastructure disparities, uneven digitisation, and workforce shortages. Nevertheless, the potential benefits of digitalisation, such as economic growth and sustainability, are substantial.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buFont typeface="Wingdings" panose="05000000000000000000" pitchFamily="2"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Economic Growth:</a:t>
            </a:r>
            <a:r>
              <a:rPr lang="en-GB" sz="1800" dirty="0">
                <a:effectLst/>
                <a:latin typeface="Calibri" panose="020F0502020204030204" pitchFamily="34" charset="0"/>
                <a:ea typeface="Calibri" panose="020F0502020204030204" pitchFamily="34" charset="0"/>
                <a:cs typeface="Arial" panose="020B0604020202020204" pitchFamily="34" charset="0"/>
              </a:rPr>
              <a:t> Digitalisation can serve as a catalyst for economic growth by enhancing productivity, reducing operational costs, and introducing innovative business models. These developments can foster economic expansion and bolster competitiveness.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457200">
              <a:lnSpc>
                <a:spcPct val="115000"/>
              </a:lnSpc>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Wingdings" panose="05000000000000000000" pitchFamily="2"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Sustainability:</a:t>
            </a:r>
            <a:r>
              <a:rPr lang="en-GB" sz="1800" dirty="0">
                <a:effectLst/>
                <a:latin typeface="Calibri" panose="020F0502020204030204" pitchFamily="34" charset="0"/>
                <a:ea typeface="Calibri" panose="020F0502020204030204" pitchFamily="34" charset="0"/>
                <a:cs typeface="Arial" panose="020B0604020202020204" pitchFamily="34" charset="0"/>
              </a:rPr>
              <a:t> Digital technologies have the potential to make Europe more sustainable by transforming existing business models and generating new sources of revenue and value. This includes reducing greenhouse gas emissions, increasing energy efficiency, and promoting circular economy practices.</a:t>
            </a:r>
          </a:p>
          <a:p>
            <a:pPr marL="0" lvl="0" indent="0">
              <a:lnSpc>
                <a:spcPct val="115000"/>
              </a:lnSpc>
              <a:spcAft>
                <a:spcPts val="1000"/>
              </a:spcAft>
              <a:buFont typeface="Wingdings" panose="05000000000000000000" pitchFamily="2" charset="2"/>
              <a:buNone/>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Addressing these challenges is crucial for Europe to fully harness the potential of digitalisation and achieve its digital transformation goals. By embracing digitalisation strategically and proactively, European countries can chart a path towards a prosperous and sustainable digital future.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r>
              <a:rPr lang="de-AT" sz="1800" dirty="0">
                <a:effectLst/>
                <a:latin typeface="Calibri" panose="020F0502020204030204" pitchFamily="34" charset="0"/>
                <a:ea typeface="Calibri" panose="020F0502020204030204" pitchFamily="34" charset="0"/>
                <a:cs typeface="Arial" panose="020B0604020202020204" pitchFamily="34" charset="0"/>
              </a:rPr>
              <a:t>European Investment Bank. (2023). Digitalisation in </a:t>
            </a:r>
            <a:r>
              <a:rPr lang="de-AT" sz="1800" dirty="0" err="1">
                <a:effectLst/>
                <a:latin typeface="Calibri" panose="020F0502020204030204" pitchFamily="34" charset="0"/>
                <a:ea typeface="Calibri" panose="020F0502020204030204" pitchFamily="34" charset="0"/>
                <a:cs typeface="Arial" panose="020B0604020202020204" pitchFamily="34" charset="0"/>
              </a:rPr>
              <a:t>the</a:t>
            </a:r>
            <a:r>
              <a:rPr lang="de-AT" sz="1800" dirty="0">
                <a:effectLst/>
                <a:latin typeface="Calibri" panose="020F0502020204030204" pitchFamily="34" charset="0"/>
                <a:ea typeface="Calibri" panose="020F0502020204030204" pitchFamily="34" charset="0"/>
                <a:cs typeface="Arial" panose="020B0604020202020204" pitchFamily="34" charset="0"/>
              </a:rPr>
              <a:t> European Union: Progress, </a:t>
            </a:r>
            <a:r>
              <a:rPr lang="de-AT" sz="1800" dirty="0" err="1">
                <a:effectLst/>
                <a:latin typeface="Calibri" panose="020F0502020204030204" pitchFamily="34" charset="0"/>
                <a:ea typeface="Calibri" panose="020F0502020204030204" pitchFamily="34" charset="0"/>
                <a:cs typeface="Arial" panose="020B0604020202020204" pitchFamily="34" charset="0"/>
              </a:rPr>
              <a:t>challenges</a:t>
            </a:r>
            <a:r>
              <a:rPr lang="de-AT" sz="1800" dirty="0">
                <a:effectLst/>
                <a:latin typeface="Calibri" panose="020F0502020204030204" pitchFamily="34" charset="0"/>
                <a:ea typeface="Calibri" panose="020F0502020204030204" pitchFamily="34" charset="0"/>
                <a:cs typeface="Arial" panose="020B0604020202020204" pitchFamily="34" charset="0"/>
              </a:rPr>
              <a:t> and </a:t>
            </a:r>
            <a:r>
              <a:rPr lang="de-AT" sz="1800" dirty="0" err="1">
                <a:effectLst/>
                <a:latin typeface="Calibri" panose="020F0502020204030204" pitchFamily="34" charset="0"/>
                <a:ea typeface="Calibri" panose="020F0502020204030204" pitchFamily="34" charset="0"/>
                <a:cs typeface="Arial" panose="020B0604020202020204" pitchFamily="34" charset="0"/>
              </a:rPr>
              <a:t>future</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opportunities</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Retrieved</a:t>
            </a:r>
            <a:r>
              <a:rPr lang="de-AT" sz="1800" dirty="0">
                <a:effectLst/>
                <a:latin typeface="Calibri" panose="020F0502020204030204" pitchFamily="34" charset="0"/>
                <a:ea typeface="Calibri" panose="020F0502020204030204" pitchFamily="34" charset="0"/>
                <a:cs typeface="Arial" panose="020B0604020202020204" pitchFamily="34" charset="0"/>
              </a:rPr>
              <a:t> from https://www.eib.org/en/press/all/2023-203-digitalisation-in-the-european-union-progress-challenges-and-future-opportunities.</a:t>
            </a:r>
          </a:p>
          <a:p>
            <a:r>
              <a:rPr lang="de-AT" sz="1800" dirty="0">
                <a:effectLst/>
                <a:latin typeface="Calibri" panose="020F0502020204030204" pitchFamily="34" charset="0"/>
                <a:ea typeface="Calibri" panose="020F0502020204030204" pitchFamily="34" charset="0"/>
                <a:cs typeface="Arial" panose="020B0604020202020204" pitchFamily="34" charset="0"/>
              </a:rPr>
              <a:t>(ibid.)</a:t>
            </a:r>
          </a:p>
          <a:p>
            <a:r>
              <a:rPr lang="de-AT" sz="1800" dirty="0" err="1">
                <a:effectLst/>
                <a:latin typeface="Calibri" panose="020F0502020204030204" pitchFamily="34" charset="0"/>
                <a:ea typeface="Calibri" panose="020F0502020204030204" pitchFamily="34" charset="0"/>
                <a:cs typeface="Arial" panose="020B0604020202020204" pitchFamily="34" charset="0"/>
              </a:rPr>
              <a:t>Kostakis</a:t>
            </a:r>
            <a:r>
              <a:rPr lang="de-AT" sz="1800" dirty="0">
                <a:effectLst/>
                <a:latin typeface="Calibri" panose="020F0502020204030204" pitchFamily="34" charset="0"/>
                <a:ea typeface="Calibri" panose="020F0502020204030204" pitchFamily="34" charset="0"/>
                <a:cs typeface="Arial" panose="020B0604020202020204" pitchFamily="34" charset="0"/>
              </a:rPr>
              <a:t>, V., &amp; </a:t>
            </a:r>
            <a:r>
              <a:rPr lang="de-AT" sz="1800" dirty="0" err="1">
                <a:effectLst/>
                <a:latin typeface="Calibri" panose="020F0502020204030204" pitchFamily="34" charset="0"/>
                <a:ea typeface="Calibri" panose="020F0502020204030204" pitchFamily="34" charset="0"/>
                <a:cs typeface="Arial" panose="020B0604020202020204" pitchFamily="34" charset="0"/>
              </a:rPr>
              <a:t>Giotitsas</a:t>
            </a:r>
            <a:r>
              <a:rPr lang="de-AT" sz="1800" dirty="0">
                <a:effectLst/>
                <a:latin typeface="Calibri" panose="020F0502020204030204" pitchFamily="34" charset="0"/>
                <a:ea typeface="Calibri" panose="020F0502020204030204" pitchFamily="34" charset="0"/>
                <a:cs typeface="Arial" panose="020B0604020202020204" pitchFamily="34" charset="0"/>
              </a:rPr>
              <a:t>, C. (2020). Digital divide, </a:t>
            </a:r>
            <a:r>
              <a:rPr lang="de-AT" sz="1800" dirty="0" err="1">
                <a:effectLst/>
                <a:latin typeface="Calibri" panose="020F0502020204030204" pitchFamily="34" charset="0"/>
                <a:ea typeface="Calibri" panose="020F0502020204030204" pitchFamily="34" charset="0"/>
                <a:cs typeface="Arial" panose="020B0604020202020204" pitchFamily="34" charset="0"/>
              </a:rPr>
              <a:t>skills</a:t>
            </a:r>
            <a:r>
              <a:rPr lang="de-AT" sz="1800" dirty="0">
                <a:effectLst/>
                <a:latin typeface="Calibri" panose="020F0502020204030204" pitchFamily="34" charset="0"/>
                <a:ea typeface="Calibri" panose="020F0502020204030204" pitchFamily="34" charset="0"/>
                <a:cs typeface="Arial" panose="020B0604020202020204" pitchFamily="34" charset="0"/>
              </a:rPr>
              <a:t> and </a:t>
            </a:r>
            <a:r>
              <a:rPr lang="de-AT" sz="1800" dirty="0" err="1">
                <a:effectLst/>
                <a:latin typeface="Calibri" panose="020F0502020204030204" pitchFamily="34" charset="0"/>
                <a:ea typeface="Calibri" panose="020F0502020204030204" pitchFamily="34" charset="0"/>
                <a:cs typeface="Arial" panose="020B0604020202020204" pitchFamily="34" charset="0"/>
              </a:rPr>
              <a:t>perceptions</a:t>
            </a:r>
            <a:r>
              <a:rPr lang="de-AT" sz="1800" dirty="0">
                <a:effectLst/>
                <a:latin typeface="Calibri" panose="020F0502020204030204" pitchFamily="34" charset="0"/>
                <a:ea typeface="Calibri" panose="020F0502020204030204" pitchFamily="34" charset="0"/>
                <a:cs typeface="Arial" panose="020B0604020202020204" pitchFamily="34" charset="0"/>
              </a:rPr>
              <a:t> on digitalisation in </a:t>
            </a:r>
            <a:r>
              <a:rPr lang="de-AT" sz="1800" dirty="0" err="1">
                <a:effectLst/>
                <a:latin typeface="Calibri" panose="020F0502020204030204" pitchFamily="34" charset="0"/>
                <a:ea typeface="Calibri" panose="020F0502020204030204" pitchFamily="34" charset="0"/>
                <a:cs typeface="Arial" panose="020B0604020202020204" pitchFamily="34" charset="0"/>
              </a:rPr>
              <a:t>the</a:t>
            </a:r>
            <a:r>
              <a:rPr lang="de-AT" sz="1800" dirty="0">
                <a:effectLst/>
                <a:latin typeface="Calibri" panose="020F0502020204030204" pitchFamily="34" charset="0"/>
                <a:ea typeface="Calibri" panose="020F0502020204030204" pitchFamily="34" charset="0"/>
                <a:cs typeface="Arial" panose="020B0604020202020204" pitchFamily="34" charset="0"/>
              </a:rPr>
              <a:t> European Union—</a:t>
            </a:r>
            <a:r>
              <a:rPr lang="de-AT" sz="1800" dirty="0" err="1">
                <a:effectLst/>
                <a:latin typeface="Calibri" panose="020F0502020204030204" pitchFamily="34" charset="0"/>
                <a:ea typeface="Calibri" panose="020F0502020204030204" pitchFamily="34" charset="0"/>
                <a:cs typeface="Arial" panose="020B0604020202020204" pitchFamily="34" charset="0"/>
              </a:rPr>
              <a:t>Towards</a:t>
            </a:r>
            <a:r>
              <a:rPr lang="de-AT" sz="1800" dirty="0">
                <a:effectLst/>
                <a:latin typeface="Calibri" panose="020F0502020204030204" pitchFamily="34" charset="0"/>
                <a:ea typeface="Calibri" panose="020F0502020204030204" pitchFamily="34" charset="0"/>
                <a:cs typeface="Arial" panose="020B0604020202020204" pitchFamily="34" charset="0"/>
              </a:rPr>
              <a:t> a smart labour </a:t>
            </a:r>
            <a:r>
              <a:rPr lang="de-AT" sz="1800" dirty="0" err="1">
                <a:effectLst/>
                <a:latin typeface="Calibri" panose="020F0502020204030204" pitchFamily="34" charset="0"/>
                <a:ea typeface="Calibri" panose="020F0502020204030204" pitchFamily="34" charset="0"/>
                <a:cs typeface="Arial" panose="020B0604020202020204" pitchFamily="34" charset="0"/>
              </a:rPr>
              <a:t>market</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PloS</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one</a:t>
            </a:r>
            <a:r>
              <a:rPr lang="de-AT" sz="1800" dirty="0">
                <a:effectLst/>
                <a:latin typeface="Calibri" panose="020F0502020204030204" pitchFamily="34" charset="0"/>
                <a:ea typeface="Calibri" panose="020F0502020204030204" pitchFamily="34" charset="0"/>
                <a:cs typeface="Arial" panose="020B0604020202020204" pitchFamily="34" charset="0"/>
              </a:rPr>
              <a:t>, 15(4), e0231062. </a:t>
            </a:r>
            <a:r>
              <a:rPr lang="de-AT" sz="1800" dirty="0" err="1">
                <a:effectLst/>
                <a:latin typeface="Calibri" panose="020F0502020204030204" pitchFamily="34" charset="0"/>
                <a:ea typeface="Calibri" panose="020F0502020204030204" pitchFamily="34" charset="0"/>
                <a:cs typeface="Arial" panose="020B0604020202020204" pitchFamily="34" charset="0"/>
              </a:rPr>
              <a:t>Retrieved</a:t>
            </a:r>
            <a:r>
              <a:rPr lang="de-AT" sz="1800" dirty="0">
                <a:effectLst/>
                <a:latin typeface="Calibri" panose="020F0502020204030204" pitchFamily="34" charset="0"/>
                <a:ea typeface="Calibri" panose="020F0502020204030204" pitchFamily="34" charset="0"/>
                <a:cs typeface="Arial" panose="020B0604020202020204" pitchFamily="34" charset="0"/>
              </a:rPr>
              <a:t> from https://www.ncbi.nlm.nih.gov/pmc/articles/PMC7179921/</a:t>
            </a:r>
          </a:p>
          <a:p>
            <a:r>
              <a:rPr lang="de-AT" sz="1800" dirty="0">
                <a:effectLst/>
                <a:latin typeface="Calibri" panose="020F0502020204030204" pitchFamily="34" charset="0"/>
                <a:ea typeface="Calibri" panose="020F0502020204030204" pitchFamily="34" charset="0"/>
                <a:cs typeface="Arial" panose="020B0604020202020204" pitchFamily="34" charset="0"/>
              </a:rPr>
              <a:t>(ibid.)</a:t>
            </a:r>
          </a:p>
          <a:p>
            <a:r>
              <a:rPr lang="de-AT" sz="1800" dirty="0">
                <a:effectLst/>
                <a:latin typeface="Calibri" panose="020F0502020204030204" pitchFamily="34" charset="0"/>
                <a:ea typeface="Calibri" panose="020F0502020204030204" pitchFamily="34" charset="0"/>
                <a:cs typeface="Arial" panose="020B0604020202020204" pitchFamily="34" charset="0"/>
              </a:rPr>
              <a:t>(ibid.)</a:t>
            </a:r>
          </a:p>
          <a:p>
            <a:r>
              <a:rPr lang="de-AT" sz="1800" dirty="0">
                <a:effectLst/>
                <a:latin typeface="Calibri" panose="020F0502020204030204" pitchFamily="34" charset="0"/>
                <a:ea typeface="Calibri" panose="020F0502020204030204" pitchFamily="34" charset="0"/>
                <a:cs typeface="Arial" panose="020B0604020202020204" pitchFamily="34" charset="0"/>
              </a:rPr>
              <a:t>(ibid.)</a:t>
            </a:r>
          </a:p>
          <a:p>
            <a:r>
              <a:rPr lang="de-AT" sz="1800" dirty="0">
                <a:effectLst/>
                <a:latin typeface="Calibri" panose="020F0502020204030204" pitchFamily="34" charset="0"/>
                <a:ea typeface="Calibri" panose="020F0502020204030204" pitchFamily="34" charset="0"/>
                <a:cs typeface="Arial" panose="020B0604020202020204" pitchFamily="34" charset="0"/>
              </a:rPr>
              <a:t>European </a:t>
            </a:r>
            <a:r>
              <a:rPr lang="de-AT" sz="1800" dirty="0" err="1">
                <a:effectLst/>
                <a:latin typeface="Calibri" panose="020F0502020204030204" pitchFamily="34" charset="0"/>
                <a:ea typeface="Calibri" panose="020F0502020204030204" pitchFamily="34" charset="0"/>
                <a:cs typeface="Arial" panose="020B0604020202020204" pitchFamily="34" charset="0"/>
              </a:rPr>
              <a:t>Economic</a:t>
            </a:r>
            <a:r>
              <a:rPr lang="de-AT" sz="1800" dirty="0">
                <a:effectLst/>
                <a:latin typeface="Calibri" panose="020F0502020204030204" pitchFamily="34" charset="0"/>
                <a:ea typeface="Calibri" panose="020F0502020204030204" pitchFamily="34" charset="0"/>
                <a:cs typeface="Arial" panose="020B0604020202020204" pitchFamily="34" charset="0"/>
              </a:rPr>
              <a:t> and </a:t>
            </a:r>
            <a:r>
              <a:rPr lang="de-AT" sz="1800" dirty="0" err="1">
                <a:effectLst/>
                <a:latin typeface="Calibri" panose="020F0502020204030204" pitchFamily="34" charset="0"/>
                <a:ea typeface="Calibri" panose="020F0502020204030204" pitchFamily="34" charset="0"/>
                <a:cs typeface="Arial" panose="020B0604020202020204" pitchFamily="34" charset="0"/>
              </a:rPr>
              <a:t>Social</a:t>
            </a:r>
            <a:r>
              <a:rPr lang="de-AT" sz="1800" dirty="0">
                <a:effectLst/>
                <a:latin typeface="Calibri" panose="020F0502020204030204" pitchFamily="34" charset="0"/>
                <a:ea typeface="Calibri" panose="020F0502020204030204" pitchFamily="34" charset="0"/>
                <a:cs typeface="Arial" panose="020B0604020202020204" pitchFamily="34" charset="0"/>
              </a:rPr>
              <a:t> Committee. (2019). Digitalisation – Challenges </a:t>
            </a:r>
            <a:r>
              <a:rPr lang="de-AT" sz="1800" dirty="0" err="1">
                <a:effectLst/>
                <a:latin typeface="Calibri" panose="020F0502020204030204" pitchFamily="34" charset="0"/>
                <a:ea typeface="Calibri" panose="020F0502020204030204" pitchFamily="34" charset="0"/>
                <a:cs typeface="Arial" panose="020B0604020202020204" pitchFamily="34" charset="0"/>
              </a:rPr>
              <a:t>for</a:t>
            </a:r>
            <a:r>
              <a:rPr lang="de-AT" sz="1800" dirty="0">
                <a:effectLst/>
                <a:latin typeface="Calibri" panose="020F0502020204030204" pitchFamily="34" charset="0"/>
                <a:ea typeface="Calibri" panose="020F0502020204030204" pitchFamily="34" charset="0"/>
                <a:cs typeface="Arial" panose="020B0604020202020204" pitchFamily="34" charset="0"/>
              </a:rPr>
              <a:t> Europe. </a:t>
            </a:r>
            <a:r>
              <a:rPr lang="de-AT" sz="1800" dirty="0" err="1">
                <a:effectLst/>
                <a:latin typeface="Calibri" panose="020F0502020204030204" pitchFamily="34" charset="0"/>
                <a:ea typeface="Calibri" panose="020F0502020204030204" pitchFamily="34" charset="0"/>
                <a:cs typeface="Arial" panose="020B0604020202020204" pitchFamily="34" charset="0"/>
              </a:rPr>
              <a:t>Retrieved</a:t>
            </a:r>
            <a:r>
              <a:rPr lang="de-AT" sz="1800" dirty="0">
                <a:effectLst/>
                <a:latin typeface="Calibri" panose="020F0502020204030204" pitchFamily="34" charset="0"/>
                <a:ea typeface="Calibri" panose="020F0502020204030204" pitchFamily="34" charset="0"/>
                <a:cs typeface="Arial" panose="020B0604020202020204" pitchFamily="34" charset="0"/>
              </a:rPr>
              <a:t> from https://www.eesc.europa.eu/sites/default/files/files/qe-01-19-295-en-n.pdf.</a:t>
            </a:r>
          </a:p>
          <a:p>
            <a:r>
              <a:rPr lang="de-AT" sz="1800" dirty="0">
                <a:effectLst/>
                <a:latin typeface="Calibri" panose="020F0502020204030204" pitchFamily="34" charset="0"/>
                <a:ea typeface="Calibri" panose="020F0502020204030204" pitchFamily="34" charset="0"/>
                <a:cs typeface="Arial" panose="020B0604020202020204" pitchFamily="34" charset="0"/>
              </a:rPr>
              <a:t>(ibid.)</a:t>
            </a:r>
            <a:endParaRPr lang="de-AT" dirty="0"/>
          </a:p>
        </p:txBody>
      </p:sp>
      <p:sp>
        <p:nvSpPr>
          <p:cNvPr id="4" name="Foliennummernplatzhalter 3"/>
          <p:cNvSpPr>
            <a:spLocks noGrp="1"/>
          </p:cNvSpPr>
          <p:nvPr>
            <p:ph type="sldNum" sz="quarter" idx="5"/>
          </p:nvPr>
        </p:nvSpPr>
        <p:spPr/>
        <p:txBody>
          <a:bodyPr/>
          <a:lstStyle/>
          <a:p>
            <a:fld id="{88ECC4F9-1A22-4B0D-A851-91056294141F}" type="slidenum">
              <a:rPr lang="de-AT" smtClean="0"/>
              <a:t>13</a:t>
            </a:fld>
            <a:endParaRPr lang="de-AT"/>
          </a:p>
        </p:txBody>
      </p:sp>
    </p:spTree>
    <p:extLst>
      <p:ext uri="{BB962C8B-B14F-4D97-AF65-F5344CB8AC3E}">
        <p14:creationId xmlns:p14="http://schemas.microsoft.com/office/powerpoint/2010/main" val="659585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8C8347-8A28-69D3-65CC-03F59CBEB827}"/>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CA2FE293-F896-30C3-B673-1CA1F3BCE4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E41CCF36-2FDC-7695-12EB-B4B796E0AC4F}"/>
              </a:ext>
            </a:extLst>
          </p:cNvPr>
          <p:cNvSpPr>
            <a:spLocks noGrp="1"/>
          </p:cNvSpPr>
          <p:nvPr>
            <p:ph type="dt" sz="half" idx="10"/>
          </p:nvPr>
        </p:nvSpPr>
        <p:spPr/>
        <p:txBody>
          <a:bodyPr/>
          <a:lstStyle/>
          <a:p>
            <a:fld id="{21BFB331-DAAA-43C9-BF2F-1FDE9D84ED7B}" type="datetimeFigureOut">
              <a:rPr lang="de-AT" smtClean="0"/>
              <a:t>29.11.2023</a:t>
            </a:fld>
            <a:endParaRPr lang="de-AT"/>
          </a:p>
        </p:txBody>
      </p:sp>
      <p:sp>
        <p:nvSpPr>
          <p:cNvPr id="5" name="Fußzeilenplatzhalter 4">
            <a:extLst>
              <a:ext uri="{FF2B5EF4-FFF2-40B4-BE49-F238E27FC236}">
                <a16:creationId xmlns:a16="http://schemas.microsoft.com/office/drawing/2014/main" id="{2881C6CE-F803-7180-9143-E205D2B72B3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43E9533-E28E-0057-A6CE-4AC70668DBA8}"/>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404176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36EB77-59A8-B8FF-C83A-E4527220604D}"/>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222F9970-8F2F-2D31-9C8A-AB8510567C19}"/>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AECFE3BC-17A3-D878-8071-51F17198BA0B}"/>
              </a:ext>
            </a:extLst>
          </p:cNvPr>
          <p:cNvSpPr>
            <a:spLocks noGrp="1"/>
          </p:cNvSpPr>
          <p:nvPr>
            <p:ph type="dt" sz="half" idx="10"/>
          </p:nvPr>
        </p:nvSpPr>
        <p:spPr/>
        <p:txBody>
          <a:bodyPr/>
          <a:lstStyle/>
          <a:p>
            <a:fld id="{21BFB331-DAAA-43C9-BF2F-1FDE9D84ED7B}" type="datetimeFigureOut">
              <a:rPr lang="de-AT" smtClean="0"/>
              <a:t>29.11.2023</a:t>
            </a:fld>
            <a:endParaRPr lang="de-AT"/>
          </a:p>
        </p:txBody>
      </p:sp>
      <p:sp>
        <p:nvSpPr>
          <p:cNvPr id="5" name="Fußzeilenplatzhalter 4">
            <a:extLst>
              <a:ext uri="{FF2B5EF4-FFF2-40B4-BE49-F238E27FC236}">
                <a16:creationId xmlns:a16="http://schemas.microsoft.com/office/drawing/2014/main" id="{222DBA7A-BAF9-26D2-7036-260C222593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6EA4217-3051-A857-00DF-F6AC67E50B09}"/>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78672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818A85B1-BC91-5BDE-9BC0-146225CC47E7}"/>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A221B4CF-525F-56BF-F7D1-38B55527467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91A21259-05E2-9FBA-83F3-93CEF6BEB336}"/>
              </a:ext>
            </a:extLst>
          </p:cNvPr>
          <p:cNvSpPr>
            <a:spLocks noGrp="1"/>
          </p:cNvSpPr>
          <p:nvPr>
            <p:ph type="dt" sz="half" idx="10"/>
          </p:nvPr>
        </p:nvSpPr>
        <p:spPr/>
        <p:txBody>
          <a:bodyPr/>
          <a:lstStyle/>
          <a:p>
            <a:fld id="{21BFB331-DAAA-43C9-BF2F-1FDE9D84ED7B}" type="datetimeFigureOut">
              <a:rPr lang="de-AT" smtClean="0"/>
              <a:t>29.11.2023</a:t>
            </a:fld>
            <a:endParaRPr lang="de-AT"/>
          </a:p>
        </p:txBody>
      </p:sp>
      <p:sp>
        <p:nvSpPr>
          <p:cNvPr id="5" name="Fußzeilenplatzhalter 4">
            <a:extLst>
              <a:ext uri="{FF2B5EF4-FFF2-40B4-BE49-F238E27FC236}">
                <a16:creationId xmlns:a16="http://schemas.microsoft.com/office/drawing/2014/main" id="{931CF830-CBC7-80C9-A542-1D35EC306D1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DD23B22-3A5A-DBF3-CDB9-ADFE1A736C54}"/>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675798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19B6F2-9278-B00C-0037-354275866B98}"/>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195CF01B-FF6C-54DB-8753-E04E20052CA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16D2A0B5-410C-F281-C80D-E4E7A0B49D4A}"/>
              </a:ext>
            </a:extLst>
          </p:cNvPr>
          <p:cNvSpPr>
            <a:spLocks noGrp="1"/>
          </p:cNvSpPr>
          <p:nvPr>
            <p:ph type="dt" sz="half" idx="10"/>
          </p:nvPr>
        </p:nvSpPr>
        <p:spPr/>
        <p:txBody>
          <a:bodyPr/>
          <a:lstStyle/>
          <a:p>
            <a:fld id="{21BFB331-DAAA-43C9-BF2F-1FDE9D84ED7B}" type="datetimeFigureOut">
              <a:rPr lang="de-AT" smtClean="0"/>
              <a:t>29.11.2023</a:t>
            </a:fld>
            <a:endParaRPr lang="de-AT"/>
          </a:p>
        </p:txBody>
      </p:sp>
      <p:sp>
        <p:nvSpPr>
          <p:cNvPr id="5" name="Fußzeilenplatzhalter 4">
            <a:extLst>
              <a:ext uri="{FF2B5EF4-FFF2-40B4-BE49-F238E27FC236}">
                <a16:creationId xmlns:a16="http://schemas.microsoft.com/office/drawing/2014/main" id="{94F60895-8D05-02B9-14F4-63049D8EE73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97B5F10-9587-2930-68E0-5024F3CEE4B3}"/>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375965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E2D640-2BEF-44FA-4EB1-5097F23390CD}"/>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6F2829E6-E7F3-1DEF-74A9-EDE55037F9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FE05A337-42FB-1BC4-866B-23FE23F739A6}"/>
              </a:ext>
            </a:extLst>
          </p:cNvPr>
          <p:cNvSpPr>
            <a:spLocks noGrp="1"/>
          </p:cNvSpPr>
          <p:nvPr>
            <p:ph type="dt" sz="half" idx="10"/>
          </p:nvPr>
        </p:nvSpPr>
        <p:spPr/>
        <p:txBody>
          <a:bodyPr/>
          <a:lstStyle/>
          <a:p>
            <a:fld id="{21BFB331-DAAA-43C9-BF2F-1FDE9D84ED7B}" type="datetimeFigureOut">
              <a:rPr lang="de-AT" smtClean="0"/>
              <a:t>29.11.2023</a:t>
            </a:fld>
            <a:endParaRPr lang="de-AT"/>
          </a:p>
        </p:txBody>
      </p:sp>
      <p:sp>
        <p:nvSpPr>
          <p:cNvPr id="5" name="Fußzeilenplatzhalter 4">
            <a:extLst>
              <a:ext uri="{FF2B5EF4-FFF2-40B4-BE49-F238E27FC236}">
                <a16:creationId xmlns:a16="http://schemas.microsoft.com/office/drawing/2014/main" id="{4F5BC223-2C35-803F-324F-7DF1D9EB737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4F5EF386-56A2-9E06-7221-F4E8AABD3653}"/>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3912830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7B1CC3-00A7-C0C7-1699-AA89E878429D}"/>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E9914B2C-52D4-290B-CC71-6D64C65BA59F}"/>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0D9CB641-2888-67DF-46B8-2F3FF1FFF3ED}"/>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1B48A8C4-8D71-6D52-3064-3F402CDB88F1}"/>
              </a:ext>
            </a:extLst>
          </p:cNvPr>
          <p:cNvSpPr>
            <a:spLocks noGrp="1"/>
          </p:cNvSpPr>
          <p:nvPr>
            <p:ph type="dt" sz="half" idx="10"/>
          </p:nvPr>
        </p:nvSpPr>
        <p:spPr/>
        <p:txBody>
          <a:bodyPr/>
          <a:lstStyle/>
          <a:p>
            <a:fld id="{21BFB331-DAAA-43C9-BF2F-1FDE9D84ED7B}" type="datetimeFigureOut">
              <a:rPr lang="de-AT" smtClean="0"/>
              <a:t>29.11.2023</a:t>
            </a:fld>
            <a:endParaRPr lang="de-AT"/>
          </a:p>
        </p:txBody>
      </p:sp>
      <p:sp>
        <p:nvSpPr>
          <p:cNvPr id="6" name="Fußzeilenplatzhalter 5">
            <a:extLst>
              <a:ext uri="{FF2B5EF4-FFF2-40B4-BE49-F238E27FC236}">
                <a16:creationId xmlns:a16="http://schemas.microsoft.com/office/drawing/2014/main" id="{6B251309-0B98-9119-D38E-80101DF4AF1D}"/>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D4E6F86F-C353-1866-8C34-143AD3820C98}"/>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584029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62CF8-C883-7EAF-A1E4-D51A07E3F18A}"/>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74693B00-4690-DA32-6939-9EC76E141E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483CDF7-5C44-00A8-0905-6A886F068EE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6B2EFC23-A58E-149C-6F4C-094881B3B5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0CE9A5D1-8E22-3756-C8DC-A1530B15EE34}"/>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C2078FD0-16A3-1878-F7DC-0D3774E5997C}"/>
              </a:ext>
            </a:extLst>
          </p:cNvPr>
          <p:cNvSpPr>
            <a:spLocks noGrp="1"/>
          </p:cNvSpPr>
          <p:nvPr>
            <p:ph type="dt" sz="half" idx="10"/>
          </p:nvPr>
        </p:nvSpPr>
        <p:spPr/>
        <p:txBody>
          <a:bodyPr/>
          <a:lstStyle/>
          <a:p>
            <a:fld id="{21BFB331-DAAA-43C9-BF2F-1FDE9D84ED7B}" type="datetimeFigureOut">
              <a:rPr lang="de-AT" smtClean="0"/>
              <a:t>29.11.2023</a:t>
            </a:fld>
            <a:endParaRPr lang="de-AT"/>
          </a:p>
        </p:txBody>
      </p:sp>
      <p:sp>
        <p:nvSpPr>
          <p:cNvPr id="8" name="Fußzeilenplatzhalter 7">
            <a:extLst>
              <a:ext uri="{FF2B5EF4-FFF2-40B4-BE49-F238E27FC236}">
                <a16:creationId xmlns:a16="http://schemas.microsoft.com/office/drawing/2014/main" id="{6888EB44-7B0D-E28D-3434-B57543CC83A7}"/>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2196AF15-F8BD-C782-D457-1A7817020261}"/>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199809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052B316-51D9-2C0B-7575-BFEE4BB48534}"/>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55F74190-448E-9039-0758-E48B212FD2D1}"/>
              </a:ext>
            </a:extLst>
          </p:cNvPr>
          <p:cNvSpPr>
            <a:spLocks noGrp="1"/>
          </p:cNvSpPr>
          <p:nvPr>
            <p:ph type="dt" sz="half" idx="10"/>
          </p:nvPr>
        </p:nvSpPr>
        <p:spPr/>
        <p:txBody>
          <a:bodyPr/>
          <a:lstStyle/>
          <a:p>
            <a:fld id="{21BFB331-DAAA-43C9-BF2F-1FDE9D84ED7B}" type="datetimeFigureOut">
              <a:rPr lang="de-AT" smtClean="0"/>
              <a:t>29.11.2023</a:t>
            </a:fld>
            <a:endParaRPr lang="de-AT"/>
          </a:p>
        </p:txBody>
      </p:sp>
      <p:sp>
        <p:nvSpPr>
          <p:cNvPr id="4" name="Fußzeilenplatzhalter 3">
            <a:extLst>
              <a:ext uri="{FF2B5EF4-FFF2-40B4-BE49-F238E27FC236}">
                <a16:creationId xmlns:a16="http://schemas.microsoft.com/office/drawing/2014/main" id="{B0DB4532-652D-4AE4-F661-72D846A704EB}"/>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7356CA2F-CA44-4E9B-649C-F8DD79FD0E74}"/>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2095584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20C2F9F-9F61-AEC9-5F63-8C44F264BB71}"/>
              </a:ext>
            </a:extLst>
          </p:cNvPr>
          <p:cNvSpPr>
            <a:spLocks noGrp="1"/>
          </p:cNvSpPr>
          <p:nvPr>
            <p:ph type="dt" sz="half" idx="10"/>
          </p:nvPr>
        </p:nvSpPr>
        <p:spPr/>
        <p:txBody>
          <a:bodyPr/>
          <a:lstStyle/>
          <a:p>
            <a:fld id="{21BFB331-DAAA-43C9-BF2F-1FDE9D84ED7B}" type="datetimeFigureOut">
              <a:rPr lang="de-AT" smtClean="0"/>
              <a:t>29.11.2023</a:t>
            </a:fld>
            <a:endParaRPr lang="de-AT"/>
          </a:p>
        </p:txBody>
      </p:sp>
      <p:sp>
        <p:nvSpPr>
          <p:cNvPr id="3" name="Fußzeilenplatzhalter 2">
            <a:extLst>
              <a:ext uri="{FF2B5EF4-FFF2-40B4-BE49-F238E27FC236}">
                <a16:creationId xmlns:a16="http://schemas.microsoft.com/office/drawing/2014/main" id="{D07CB6DD-A1B7-DEC2-CBCF-0203EAFAF597}"/>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3024E918-5A17-948E-EFD1-929BE67CF7DB}"/>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2232311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E92AD98-F724-0EE9-11B4-9CC7E5ACFD3E}"/>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0B76B43-9BC3-93E5-B139-E750544118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87E312B6-979A-7277-A528-4B485FF096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CCB8301-F661-05F2-DEDF-822626B05BD0}"/>
              </a:ext>
            </a:extLst>
          </p:cNvPr>
          <p:cNvSpPr>
            <a:spLocks noGrp="1"/>
          </p:cNvSpPr>
          <p:nvPr>
            <p:ph type="dt" sz="half" idx="10"/>
          </p:nvPr>
        </p:nvSpPr>
        <p:spPr/>
        <p:txBody>
          <a:bodyPr/>
          <a:lstStyle/>
          <a:p>
            <a:fld id="{21BFB331-DAAA-43C9-BF2F-1FDE9D84ED7B}" type="datetimeFigureOut">
              <a:rPr lang="de-AT" smtClean="0"/>
              <a:t>29.11.2023</a:t>
            </a:fld>
            <a:endParaRPr lang="de-AT"/>
          </a:p>
        </p:txBody>
      </p:sp>
      <p:sp>
        <p:nvSpPr>
          <p:cNvPr id="6" name="Fußzeilenplatzhalter 5">
            <a:extLst>
              <a:ext uri="{FF2B5EF4-FFF2-40B4-BE49-F238E27FC236}">
                <a16:creationId xmlns:a16="http://schemas.microsoft.com/office/drawing/2014/main" id="{AA19A3A5-CE23-A152-94B3-4BA7D4355B7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9728810B-A3E0-8CB0-695F-396C46004CFC}"/>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3577033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DC8E92-9A18-3988-863D-9E8FAB2CE98D}"/>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8FA0718F-D459-DCE5-B714-D7B9F3DF12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B26A8ADF-2AA2-978A-F2C1-9FB05025CA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5E00757-0761-18FE-65CA-FC9F44541E40}"/>
              </a:ext>
            </a:extLst>
          </p:cNvPr>
          <p:cNvSpPr>
            <a:spLocks noGrp="1"/>
          </p:cNvSpPr>
          <p:nvPr>
            <p:ph type="dt" sz="half" idx="10"/>
          </p:nvPr>
        </p:nvSpPr>
        <p:spPr/>
        <p:txBody>
          <a:bodyPr/>
          <a:lstStyle/>
          <a:p>
            <a:fld id="{21BFB331-DAAA-43C9-BF2F-1FDE9D84ED7B}" type="datetimeFigureOut">
              <a:rPr lang="de-AT" smtClean="0"/>
              <a:t>29.11.2023</a:t>
            </a:fld>
            <a:endParaRPr lang="de-AT"/>
          </a:p>
        </p:txBody>
      </p:sp>
      <p:sp>
        <p:nvSpPr>
          <p:cNvPr id="6" name="Fußzeilenplatzhalter 5">
            <a:extLst>
              <a:ext uri="{FF2B5EF4-FFF2-40B4-BE49-F238E27FC236}">
                <a16:creationId xmlns:a16="http://schemas.microsoft.com/office/drawing/2014/main" id="{70E35C09-67BC-A55C-ECD8-DC552B4498FA}"/>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764F653-9BC5-DB6E-3009-5DC0D30B9FC7}"/>
              </a:ext>
            </a:extLst>
          </p:cNvPr>
          <p:cNvSpPr>
            <a:spLocks noGrp="1"/>
          </p:cNvSpPr>
          <p:nvPr>
            <p:ph type="sldNum" sz="quarter" idx="12"/>
          </p:nvPr>
        </p:nvSpPr>
        <p:spPr/>
        <p:txBody>
          <a:bodyPr/>
          <a:lstStyle/>
          <a:p>
            <a:fld id="{A13CAAE2-6405-4A4E-9833-05D712231416}" type="slidenum">
              <a:rPr lang="de-AT" smtClean="0"/>
              <a:t>‹Nr.›</a:t>
            </a:fld>
            <a:endParaRPr lang="de-AT"/>
          </a:p>
        </p:txBody>
      </p:sp>
    </p:spTree>
    <p:extLst>
      <p:ext uri="{BB962C8B-B14F-4D97-AF65-F5344CB8AC3E}">
        <p14:creationId xmlns:p14="http://schemas.microsoft.com/office/powerpoint/2010/main" val="110233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F357D5B8-E8F3-2A09-07F6-F73D38E611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81CF2788-9AF7-ABC4-F783-0FA0220483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9863F26-9F71-E3A0-A9AC-53C50B961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FB331-DAAA-43C9-BF2F-1FDE9D84ED7B}" type="datetimeFigureOut">
              <a:rPr lang="de-AT" smtClean="0"/>
              <a:t>29.11.2023</a:t>
            </a:fld>
            <a:endParaRPr lang="de-AT"/>
          </a:p>
        </p:txBody>
      </p:sp>
      <p:sp>
        <p:nvSpPr>
          <p:cNvPr id="5" name="Fußzeilenplatzhalter 4">
            <a:extLst>
              <a:ext uri="{FF2B5EF4-FFF2-40B4-BE49-F238E27FC236}">
                <a16:creationId xmlns:a16="http://schemas.microsoft.com/office/drawing/2014/main" id="{944C8903-64A5-5697-8C11-8CC564A111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BDEB65CB-04EB-06F2-769F-642EB6857E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3CAAE2-6405-4A4E-9833-05D712231416}" type="slidenum">
              <a:rPr lang="de-AT" smtClean="0"/>
              <a:t>‹Nr.›</a:t>
            </a:fld>
            <a:endParaRPr lang="de-AT"/>
          </a:p>
        </p:txBody>
      </p:sp>
    </p:spTree>
    <p:extLst>
      <p:ext uri="{BB962C8B-B14F-4D97-AF65-F5344CB8AC3E}">
        <p14:creationId xmlns:p14="http://schemas.microsoft.com/office/powerpoint/2010/main" val="3554981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cid:image001.png@01D93014.74C5CEA0" TargetMode="External"/><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cid:image001.png@01D93014.74C5CEA0"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www.youtube.com/watch?v=im1zIyqxBGg&amp;t=25s" TargetMode="External"/><Relationship Id="rId4" Type="http://schemas.openxmlformats.org/officeDocument/2006/relationships/hyperlink" Target="https://www.digitaleurope.org/policies/strongerdigitaleurope/"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cid:image001.png@01D93014.74C5CEA0"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s://www.youtube.com/watch?v=lEB9mMm74Fs" TargetMode="External"/><Relationship Id="rId4" Type="http://schemas.openxmlformats.org/officeDocument/2006/relationships/hyperlink" Target="https://www.eurofound.europa.eu/topic/digitalisation"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cid:image001.png@01D93014.74C5CEA0"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hyperlink" Target="https://www.oecd.org/trade/topics/digital-trade/documents/oecd-digital-trade-inventory-policy-brief.pdf" TargetMode="External"/><Relationship Id="rId4" Type="http://schemas.openxmlformats.org/officeDocument/2006/relationships/hyperlink" Target="https://www.oecd.org/trade/topics/digital-trad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hyperlink" Target="https://commission.europa.eu/strategy-and-policy/priorities-2019-2024/europe-fit-digital-age/excellence-and-trust-artificial-intelligence_en" TargetMode="External"/><Relationship Id="rId3" Type="http://schemas.openxmlformats.org/officeDocument/2006/relationships/image" Target="../media/image3.png"/><Relationship Id="rId7" Type="http://schemas.openxmlformats.org/officeDocument/2006/relationships/hyperlink" Target="https://commission.europa.eu/strategy-and-policy/priorities-2019-2024/europe-fit-digital-age/european-data-strategy_en"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commission.europa.eu/strategy-and-policy/priorities-2019-2024/europe-fit-digital-age/european-digital-identity_en" TargetMode="External"/><Relationship Id="rId5" Type="http://schemas.openxmlformats.org/officeDocument/2006/relationships/hyperlink" Target="https://commission.europa.eu/strategy-and-policy/priorities-2019-2024/europe-fit-digital-age/digital-markets-act-ensuring-fair-and-open-digital-markets_en" TargetMode="External"/><Relationship Id="rId10" Type="http://schemas.openxmlformats.org/officeDocument/2006/relationships/image" Target="cid:image001.png@01D93014.74C5CEA0" TargetMode="External"/><Relationship Id="rId4" Type="http://schemas.openxmlformats.org/officeDocument/2006/relationships/hyperlink" Target="https://commission.europa.eu/strategy-and-policy/priorities-2019-2024/europe-fit-digital-age/digital-services-act-ensuring-safe-and-accountable-online-environment_en" TargetMode="External"/><Relationship Id="rId9"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19.sv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cid:image001.png@01D93014.74C5CEA0" TargetMode="Externa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22.sv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cid:image001.png@01D93014.74C5CEA0"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cid:image001.png@01D93014.74C5CEA0"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4.sv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8.svg"/></Relationships>
</file>

<file path=ppt/slides/_rels/slide20.xml.rels><?xml version="1.0" encoding="UTF-8" standalone="yes"?>
<Relationships xmlns="http://schemas.openxmlformats.org/package/2006/relationships"><Relationship Id="rId3" Type="http://schemas.openxmlformats.org/officeDocument/2006/relationships/hyperlink" Target="https://www.eurofound.europa.eu/topic/digitalisation" TargetMode="External"/><Relationship Id="rId7" Type="http://schemas.openxmlformats.org/officeDocument/2006/relationships/image" Target="cid:image001.png@01D93014.74C5CEA0"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cid:image001.png@01D93014.74C5CEA0" TargetMode="Externa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cid:image001.png@01D93014.74C5CEA0"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hyperlink" Target="https://www.youtube.com/watch?v=mfjiOX3TtC8" TargetMode="External"/><Relationship Id="rId4" Type="http://schemas.openxmlformats.org/officeDocument/2006/relationships/hyperlink" Target="https://commission.europa.eu/strategy-and-policy/priorities-2019-2024/european-green-deal_e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cid:image001.png@01D93014.74C5CEA0"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7.png"/><Relationship Id="rId4" Type="http://schemas.openxmlformats.org/officeDocument/2006/relationships/hyperlink" Target="https://commission.europa.eu/strategy-and-policy/priorities-2019-2024/european-green-deal_en"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cid:image001.png@01D93014.74C5CEA0"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hyperlink" Target="https://www.iberdrola.com/sustainability/what-are-green-jobs" TargetMode="External"/><Relationship Id="rId4" Type="http://schemas.openxmlformats.org/officeDocument/2006/relationships/hyperlink" Target="https://www.un.org/sustainabledevelopment/blog/2019/04/green-economy-could-create-24-million-new-jobs/"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ec.europa.eu/social/main.jsp?catId=1223&amp;langId=en" TargetMode="External"/><Relationship Id="rId5" Type="http://schemas.openxmlformats.org/officeDocument/2006/relationships/hyperlink" Target="https://ec.europa.eu/commission/priorities/deeper-and-fairer-economic-and-monetary-union/european-pillar-social-rights_en" TargetMode="External"/><Relationship Id="rId4" Type="http://schemas.openxmlformats.org/officeDocument/2006/relationships/hyperlink" Target="https://ec.europa.eu/info/strategy/priorities-2019-2024/european-green-deal" TargetMode="External"/><Relationship Id="rId9" Type="http://schemas.openxmlformats.org/officeDocument/2006/relationships/image" Target="cid:image001.png@01D93014.74C5CEA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cid:image001.png@01D93014.74C5CEA0" TargetMode="Externa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hyperlink" Target="https://www.transition-europe.eu/fr/publication/green-jobs-europe-and-increasing-demand-technical-skills"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www.sciencedirect.com/science/article/abs/pii/S0301479720302498" TargetMode="External"/><Relationship Id="rId5" Type="http://schemas.openxmlformats.org/officeDocument/2006/relationships/hyperlink" Target="https://www.cedefop.europa.eu/files/5501_en.pdf" TargetMode="External"/><Relationship Id="rId4" Type="http://schemas.openxmlformats.org/officeDocument/2006/relationships/hyperlink" Target="https://www.climateaction4jobs.org/launching-the-green-jobs-for-youth-pact-at-cop27/" TargetMode="External"/><Relationship Id="rId9" Type="http://schemas.openxmlformats.org/officeDocument/2006/relationships/image" Target="cid:image001.png@01D93014.74C5CEA0"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19.sv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cid:image001.png@01D93014.74C5CEA0"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cid:image001.png@01D93014.74C5CEA0" TargetMode="Externa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22.svg"/></Relationships>
</file>

<file path=ppt/slides/_rels/slide31.xml.rels><?xml version="1.0" encoding="UTF-8" standalone="yes"?>
<Relationships xmlns="http://schemas.openxmlformats.org/package/2006/relationships"><Relationship Id="rId8" Type="http://schemas.openxmlformats.org/officeDocument/2006/relationships/hyperlink" Target="https://www.hafelekar.at/" TargetMode="External"/><Relationship Id="rId13" Type="http://schemas.openxmlformats.org/officeDocument/2006/relationships/hyperlink" Target="http://www.bmunjob.ie/" TargetMode="External"/><Relationship Id="rId3" Type="http://schemas.openxmlformats.org/officeDocument/2006/relationships/hyperlink" Target="https://www.youtube.com/@career-bot" TargetMode="External"/><Relationship Id="rId7" Type="http://schemas.openxmlformats.org/officeDocument/2006/relationships/image" Target="cid:image001.png@01D93014.74C5CEA0" TargetMode="External"/><Relationship Id="rId12" Type="http://schemas.openxmlformats.org/officeDocument/2006/relationships/hyperlink" Target="http://www.cis-es.org/" TargetMode="External"/><Relationship Id="rId2" Type="http://schemas.openxmlformats.org/officeDocument/2006/relationships/hyperlink" Target="https://careerbot.eu/" TargetMode="Externa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hyperlink" Target="http://www.pontydysgu.eu/" TargetMode="External"/><Relationship Id="rId5" Type="http://schemas.openxmlformats.org/officeDocument/2006/relationships/image" Target="../media/image3.png"/><Relationship Id="rId15" Type="http://schemas.openxmlformats.org/officeDocument/2006/relationships/image" Target="../media/image31.png"/><Relationship Id="rId10" Type="http://schemas.openxmlformats.org/officeDocument/2006/relationships/hyperlink" Target="http://www.activecitizens.eu/" TargetMode="External"/><Relationship Id="rId4" Type="http://schemas.openxmlformats.org/officeDocument/2006/relationships/hyperlink" Target="http://www.linkedin.com/company/eucareerbot" TargetMode="External"/><Relationship Id="rId9" Type="http://schemas.openxmlformats.org/officeDocument/2006/relationships/hyperlink" Target="http://www.tsd.gv.at/" TargetMode="External"/><Relationship Id="rId14" Type="http://schemas.openxmlformats.org/officeDocument/2006/relationships/hyperlink" Target="https://creativecommons.org/licenses/by-nc-nd/4.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cid:image001.png@01D93014.74C5CEA0" TargetMode="External"/><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cid:image001.png@01D93014.74C5CEA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cid:image001.png@01D93014.74C5CEA0"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cid:image001.png@01D93014.74C5CEA0" TargetMode="Externa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cid:image001.png@01D93014.74C5CEA0"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hyperlink" Target="https://www.youtube.com/watch?v=wU6PQL3lZxs" TargetMode="External"/><Relationship Id="rId4" Type="http://schemas.openxmlformats.org/officeDocument/2006/relationships/hyperlink" Target="https://ec.europa.eu/info/strategy/priorities-2019-2024/europe-fit-digital-age_en"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cid:image001.png@01D93014.74C5CEA0"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hyperlink" Target="https://www.youtube.com/watch?v=_VkzyMgjD4E" TargetMode="External"/><Relationship Id="rId4" Type="http://schemas.openxmlformats.org/officeDocument/2006/relationships/hyperlink" Target="https://digital-strategy.ec.europa.eu/en/activities/digital-program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41" y="373131"/>
            <a:ext cx="3314970" cy="3314970"/>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fik 10" descr="Ein Bild, das Screenshot, Schwarz, Text, Design enthält.&#10;&#10;Automatisch generierte Beschreibung">
            <a:extLst>
              <a:ext uri="{FF2B5EF4-FFF2-40B4-BE49-F238E27FC236}">
                <a16:creationId xmlns:a16="http://schemas.microsoft.com/office/drawing/2014/main" id="{BCED41F0-0671-06C3-89DB-4B9251B05F87}"/>
              </a:ext>
            </a:extLst>
          </p:cNvPr>
          <p:cNvPicPr>
            <a:picLocks noChangeAspect="1"/>
          </p:cNvPicPr>
          <p:nvPr/>
        </p:nvPicPr>
        <p:blipFill rotWithShape="1">
          <a:blip r:embed="rId5">
            <a:extLst>
              <a:ext uri="{28A0092B-C50C-407E-A947-70E740481C1C}">
                <a14:useLocalDpi xmlns:a14="http://schemas.microsoft.com/office/drawing/2010/main" val="0"/>
              </a:ext>
            </a:extLst>
          </a:blip>
          <a:srcRect t="14620" b="70609"/>
          <a:stretch/>
        </p:blipFill>
        <p:spPr>
          <a:xfrm>
            <a:off x="1072578" y="2933206"/>
            <a:ext cx="2937695" cy="433926"/>
          </a:xfrm>
          <a:prstGeom prst="rect">
            <a:avLst/>
          </a:prstGeom>
        </p:spPr>
      </p:pic>
      <p:pic>
        <p:nvPicPr>
          <p:cNvPr id="4" name="Grafik 3" descr="Ein Bild, das Zeichnung, Screenshot enthält.&#10;&#10;Automatisch generierte Beschreibung">
            <a:extLst>
              <a:ext uri="{FF2B5EF4-FFF2-40B4-BE49-F238E27FC236}">
                <a16:creationId xmlns:a16="http://schemas.microsoft.com/office/drawing/2014/main" id="{B6A05DC6-99F3-713D-1DEC-F430EB6D88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3338" y="-634276"/>
            <a:ext cx="7421574" cy="6221490"/>
          </a:xfrm>
          <a:prstGeom prst="rect">
            <a:avLst/>
          </a:prstGeom>
        </p:spPr>
      </p:pic>
      <p:sp>
        <p:nvSpPr>
          <p:cNvPr id="5" name="Rectangle 2">
            <a:extLst>
              <a:ext uri="{FF2B5EF4-FFF2-40B4-BE49-F238E27FC236}">
                <a16:creationId xmlns:a16="http://schemas.microsoft.com/office/drawing/2014/main" id="{5022F2C4-B73C-CDB0-D308-F4847F4C439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dirty="0"/>
          </a:p>
        </p:txBody>
      </p:sp>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98902" y="3480860"/>
            <a:ext cx="10404529" cy="1475629"/>
          </a:xfrm>
        </p:spPr>
        <p:txBody>
          <a:bodyPr>
            <a:normAutofit/>
          </a:bodyPr>
          <a:lstStyle/>
          <a:p>
            <a:r>
              <a:rPr lang="de-AT" sz="5400" dirty="0"/>
              <a:t>Blended CareerBOT Training</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98902" y="5101399"/>
            <a:ext cx="10404529" cy="1630554"/>
          </a:xfrm>
        </p:spPr>
        <p:txBody>
          <a:bodyPr>
            <a:normAutofit/>
          </a:bodyPr>
          <a:lstStyle/>
          <a:p>
            <a:r>
              <a:rPr lang="de-AT" sz="2800" dirty="0"/>
              <a:t>Module 1: Digital Transformation &amp; Green Jobs</a:t>
            </a:r>
          </a:p>
        </p:txBody>
      </p:sp>
      <p:grpSp>
        <p:nvGrpSpPr>
          <p:cNvPr id="8" name="Gruppieren 7">
            <a:extLst>
              <a:ext uri="{FF2B5EF4-FFF2-40B4-BE49-F238E27FC236}">
                <a16:creationId xmlns:a16="http://schemas.microsoft.com/office/drawing/2014/main" id="{6D2CC448-BF80-990C-6D2F-1A0E9C8FFF45}"/>
              </a:ext>
            </a:extLst>
          </p:cNvPr>
          <p:cNvGrpSpPr/>
          <p:nvPr/>
        </p:nvGrpSpPr>
        <p:grpSpPr>
          <a:xfrm>
            <a:off x="797939" y="6254322"/>
            <a:ext cx="11211507" cy="445990"/>
            <a:chOff x="797939" y="6254322"/>
            <a:chExt cx="11211507" cy="445990"/>
          </a:xfrm>
        </p:grpSpPr>
        <p:pic>
          <p:nvPicPr>
            <p:cNvPr id="9" name="Grafik 1" descr="Ein Bild, das Schrift, Electric Blue (Farbe), Symbol, Blau enthält.&#10;&#10;Automatisch generierte Beschreibung">
              <a:extLst>
                <a:ext uri="{FF2B5EF4-FFF2-40B4-BE49-F238E27FC236}">
                  <a16:creationId xmlns:a16="http://schemas.microsoft.com/office/drawing/2014/main" id="{5B1CBA59-C0B9-2994-E863-176DF23DB6D7}"/>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A73544DA-9B76-6A00-6EE4-96A3C83ADB3D}"/>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a:t>
              </a:r>
            </a:p>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of the European Union or </a:t>
              </a:r>
              <a:r>
                <a:rPr lang="en-U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754429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LU1: 5 Initiatives on Digitalisation in EU</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782800"/>
          </a:xfrm>
        </p:spPr>
        <p:txBody>
          <a:bodyPr>
            <a:noAutofit/>
          </a:bodyPr>
          <a:lstStyle/>
          <a:p>
            <a:pPr algn="l"/>
            <a:r>
              <a:rPr lang="en-US" dirty="0"/>
              <a:t>3. DIGITALEUROPE - A STRONGER DIGITAL EUROPE</a:t>
            </a:r>
            <a:endParaRPr lang="de-AT"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947737" y="1887784"/>
            <a:ext cx="10874525" cy="43665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Website: </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https://www.digitaleurope.org/policies/strongerdigitaleurope/</a:t>
            </a: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YouTube link: </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https://www.youtube.com/watch?v=im1zIyqxBGg&amp;t=25s</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Untertitel 2">
            <a:extLst>
              <a:ext uri="{FF2B5EF4-FFF2-40B4-BE49-F238E27FC236}">
                <a16:creationId xmlns:a16="http://schemas.microsoft.com/office/drawing/2014/main" id="{21C3CBA8-5157-8D8C-68F3-DBB76B7F0985}"/>
              </a:ext>
            </a:extLst>
          </p:cNvPr>
          <p:cNvSpPr txBox="1">
            <a:spLocks/>
          </p:cNvSpPr>
          <p:nvPr/>
        </p:nvSpPr>
        <p:spPr>
          <a:xfrm>
            <a:off x="6472476" y="2145755"/>
            <a:ext cx="4677305" cy="2926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DIGITALEUROPE is a trade association that represents the digital technology industry in Europe. They have published a call to action towards 2025 that outlines their vision for a stronger digital Europe. Their resources cover topics such as digital skills, innovation, and sustainability.</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Grafik 6" descr="Ein Bild, das Text, Screenshot, Software, Computersymbol enthält.&#10;&#10;Automatisch generierte Beschreibung">
            <a:extLst>
              <a:ext uri="{FF2B5EF4-FFF2-40B4-BE49-F238E27FC236}">
                <a16:creationId xmlns:a16="http://schemas.microsoft.com/office/drawing/2014/main" id="{919F905D-1DDD-7C20-87AB-365D5C88A08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3090" t="14313" b="11228"/>
          <a:stretch/>
        </p:blipFill>
        <p:spPr bwMode="auto">
          <a:xfrm>
            <a:off x="981715" y="1600773"/>
            <a:ext cx="5114285" cy="3201375"/>
          </a:xfrm>
          <a:prstGeom prst="rect">
            <a:avLst/>
          </a:prstGeom>
          <a:ln>
            <a:noFill/>
          </a:ln>
          <a:extLst>
            <a:ext uri="{53640926-AAD7-44D8-BBD7-CCE9431645EC}">
              <a14:shadowObscured xmlns:a14="http://schemas.microsoft.com/office/drawing/2010/main"/>
            </a:ext>
          </a:extLst>
        </p:spPr>
      </p:pic>
      <p:grpSp>
        <p:nvGrpSpPr>
          <p:cNvPr id="8" name="Gruppieren 7">
            <a:extLst>
              <a:ext uri="{FF2B5EF4-FFF2-40B4-BE49-F238E27FC236}">
                <a16:creationId xmlns:a16="http://schemas.microsoft.com/office/drawing/2014/main" id="{FFD5A298-01B9-6CA3-4C90-5A4364F73E64}"/>
              </a:ext>
            </a:extLst>
          </p:cNvPr>
          <p:cNvGrpSpPr/>
          <p:nvPr/>
        </p:nvGrpSpPr>
        <p:grpSpPr>
          <a:xfrm>
            <a:off x="797939" y="6254322"/>
            <a:ext cx="11211507" cy="445990"/>
            <a:chOff x="797939" y="6254322"/>
            <a:chExt cx="11211507" cy="445990"/>
          </a:xfrm>
        </p:grpSpPr>
        <p:pic>
          <p:nvPicPr>
            <p:cNvPr id="10" name="Grafik 1" descr="Ein Bild, das Schrift, Electric Blue (Farbe), Symbol, Blau enthält.&#10;&#10;Automatisch generierte Beschreibung">
              <a:extLst>
                <a:ext uri="{FF2B5EF4-FFF2-40B4-BE49-F238E27FC236}">
                  <a16:creationId xmlns:a16="http://schemas.microsoft.com/office/drawing/2014/main" id="{D8DC78EE-5FB9-B140-0546-C8D1C2401F7B}"/>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17B63675-1935-A5A6-FD85-DFD876CA4FE7}"/>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a:t>
              </a:r>
            </a:p>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of the European Union or </a:t>
              </a:r>
              <a:r>
                <a:rPr lang="en-U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675514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LU1: 5 Initiatives on Digitalisation in EU</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782800"/>
          </a:xfrm>
        </p:spPr>
        <p:txBody>
          <a:bodyPr>
            <a:noAutofit/>
          </a:bodyPr>
          <a:lstStyle/>
          <a:p>
            <a:pPr algn="l"/>
            <a:r>
              <a:rPr lang="en-US" dirty="0"/>
              <a:t>4. </a:t>
            </a:r>
            <a:r>
              <a:rPr lang="en-US" dirty="0" err="1"/>
              <a:t>Eurofound</a:t>
            </a:r>
            <a:r>
              <a:rPr lang="en-US" dirty="0"/>
              <a:t>: Digitalisation</a:t>
            </a:r>
            <a:endParaRPr lang="de-AT"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947737" y="1887784"/>
            <a:ext cx="10874525" cy="43665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Website: </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https://www.eurofound.europa.eu/topic/digitalisation</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YouTube link: </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https://www.youtube.com/watch?v=lEB9mMm74Fs</a:t>
            </a: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Untertitel 2">
            <a:extLst>
              <a:ext uri="{FF2B5EF4-FFF2-40B4-BE49-F238E27FC236}">
                <a16:creationId xmlns:a16="http://schemas.microsoft.com/office/drawing/2014/main" id="{21C3CBA8-5157-8D8C-68F3-DBB76B7F0985}"/>
              </a:ext>
            </a:extLst>
          </p:cNvPr>
          <p:cNvSpPr txBox="1">
            <a:spLocks/>
          </p:cNvSpPr>
          <p:nvPr/>
        </p:nvSpPr>
        <p:spPr>
          <a:xfrm>
            <a:off x="6472476" y="2145755"/>
            <a:ext cx="4677305" cy="2926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n-GB" sz="1800" dirty="0" err="1">
                <a:effectLst/>
                <a:latin typeface="Calibri" panose="020F0502020204030204" pitchFamily="34" charset="0"/>
                <a:ea typeface="Calibri" panose="020F0502020204030204" pitchFamily="34" charset="0"/>
                <a:cs typeface="Arial" panose="020B0604020202020204" pitchFamily="34" charset="0"/>
              </a:rPr>
              <a:t>Eurofound</a:t>
            </a:r>
            <a:r>
              <a:rPr lang="en-GB" sz="1800" dirty="0">
                <a:effectLst/>
                <a:latin typeface="Calibri" panose="020F0502020204030204" pitchFamily="34" charset="0"/>
                <a:ea typeface="Calibri" panose="020F0502020204030204" pitchFamily="34" charset="0"/>
                <a:cs typeface="Arial" panose="020B0604020202020204" pitchFamily="34" charset="0"/>
              </a:rPr>
              <a:t> is a European Union agency that provides research and analysis on social and work-related issues. Their website has a section on digitalisation that covers topics such as the impact of digitalisation on employment, skills, and working conditions.</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Grafik 7" descr="Ein Bild, das Text, Screenshot, Software, Multimedia-Software enthält.&#10;&#10;Automatisch generierte Beschreibung">
            <a:extLst>
              <a:ext uri="{FF2B5EF4-FFF2-40B4-BE49-F238E27FC236}">
                <a16:creationId xmlns:a16="http://schemas.microsoft.com/office/drawing/2014/main" id="{DC5335A0-707C-E5F9-2DD2-48ECE407EBF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2062" t="15102" r="2783" b="13328"/>
          <a:stretch/>
        </p:blipFill>
        <p:spPr bwMode="auto">
          <a:xfrm>
            <a:off x="947736" y="1609211"/>
            <a:ext cx="5397361" cy="3334447"/>
          </a:xfrm>
          <a:prstGeom prst="rect">
            <a:avLst/>
          </a:prstGeom>
          <a:ln>
            <a:noFill/>
          </a:ln>
          <a:extLst>
            <a:ext uri="{53640926-AAD7-44D8-BBD7-CCE9431645EC}">
              <a14:shadowObscured xmlns:a14="http://schemas.microsoft.com/office/drawing/2010/main"/>
            </a:ext>
          </a:extLst>
        </p:spPr>
      </p:pic>
      <p:grpSp>
        <p:nvGrpSpPr>
          <p:cNvPr id="7" name="Gruppieren 6">
            <a:extLst>
              <a:ext uri="{FF2B5EF4-FFF2-40B4-BE49-F238E27FC236}">
                <a16:creationId xmlns:a16="http://schemas.microsoft.com/office/drawing/2014/main" id="{61F48001-E593-9BED-D28B-F4D1366578E5}"/>
              </a:ext>
            </a:extLst>
          </p:cNvPr>
          <p:cNvGrpSpPr/>
          <p:nvPr/>
        </p:nvGrpSpPr>
        <p:grpSpPr>
          <a:xfrm>
            <a:off x="797939" y="6254322"/>
            <a:ext cx="11211507" cy="445990"/>
            <a:chOff x="797939" y="6254322"/>
            <a:chExt cx="11211507" cy="445990"/>
          </a:xfrm>
        </p:grpSpPr>
        <p:pic>
          <p:nvPicPr>
            <p:cNvPr id="10" name="Grafik 1" descr="Ein Bild, das Schrift, Electric Blue (Farbe), Symbol, Blau enthält.&#10;&#10;Automatisch generierte Beschreibung">
              <a:extLst>
                <a:ext uri="{FF2B5EF4-FFF2-40B4-BE49-F238E27FC236}">
                  <a16:creationId xmlns:a16="http://schemas.microsoft.com/office/drawing/2014/main" id="{21866A8A-DB75-F169-E01F-CBAD2E149E0F}"/>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80671237-0B56-CEB9-42AC-EFD4EF6666BB}"/>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a:t>
              </a:r>
            </a:p>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of the European Union or </a:t>
              </a:r>
              <a:r>
                <a:rPr lang="en-U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832650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LU1: 5 Initiatives on Digitalisation in EU</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782800"/>
          </a:xfrm>
        </p:spPr>
        <p:txBody>
          <a:bodyPr>
            <a:noAutofit/>
          </a:bodyPr>
          <a:lstStyle/>
          <a:p>
            <a:pPr algn="l"/>
            <a:r>
              <a:rPr lang="en-US" dirty="0"/>
              <a:t>5. The Organisation for Economic Co-operation and Development (OECD) </a:t>
            </a:r>
            <a:endParaRPr lang="de-AT"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947737" y="1887784"/>
            <a:ext cx="10874525" cy="43665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Website: </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https://www.oecd.org/trade/topics/digital-trade/</a:t>
            </a: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9" name="Untertitel 2">
            <a:extLst>
              <a:ext uri="{FF2B5EF4-FFF2-40B4-BE49-F238E27FC236}">
                <a16:creationId xmlns:a16="http://schemas.microsoft.com/office/drawing/2014/main" id="{21C3CBA8-5157-8D8C-68F3-DBB76B7F0985}"/>
              </a:ext>
            </a:extLst>
          </p:cNvPr>
          <p:cNvSpPr txBox="1">
            <a:spLocks/>
          </p:cNvSpPr>
          <p:nvPr/>
        </p:nvSpPr>
        <p:spPr>
          <a:xfrm>
            <a:off x="6472476" y="2145755"/>
            <a:ext cx="4677305" cy="292633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OECD has a section on digital trade that covers topics such as the opportunities and challenges of digital trade, barriers to digital trade, and policy considerations.</a:t>
            </a:r>
          </a:p>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OECD published the Digital Trade Inventory, which you can access here: </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https://www.oecd.org/trade/topics/digital-trade/documents/oecd-digital-trade-inventory-policy-brief.pdf</a:t>
            </a: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Grafik 6" descr="Ein Bild, das Text, Screenshot, Software, Multimedia-Software enthält.&#10;&#10;Automatisch generierte Beschreibung">
            <a:extLst>
              <a:ext uri="{FF2B5EF4-FFF2-40B4-BE49-F238E27FC236}">
                <a16:creationId xmlns:a16="http://schemas.microsoft.com/office/drawing/2014/main" id="{CBE68751-6524-35F7-1DFC-C7A46B2D176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4945" t="11162" r="1875" b="18844"/>
          <a:stretch/>
        </p:blipFill>
        <p:spPr bwMode="auto">
          <a:xfrm>
            <a:off x="947735" y="1887783"/>
            <a:ext cx="4933921" cy="3074612"/>
          </a:xfrm>
          <a:prstGeom prst="rect">
            <a:avLst/>
          </a:prstGeom>
          <a:ln>
            <a:noFill/>
          </a:ln>
          <a:extLst>
            <a:ext uri="{53640926-AAD7-44D8-BBD7-CCE9431645EC}">
              <a14:shadowObscured xmlns:a14="http://schemas.microsoft.com/office/drawing/2010/main"/>
            </a:ext>
          </a:extLst>
        </p:spPr>
      </p:pic>
      <p:grpSp>
        <p:nvGrpSpPr>
          <p:cNvPr id="8" name="Gruppieren 7">
            <a:extLst>
              <a:ext uri="{FF2B5EF4-FFF2-40B4-BE49-F238E27FC236}">
                <a16:creationId xmlns:a16="http://schemas.microsoft.com/office/drawing/2014/main" id="{0B646D84-4BF0-EEA3-9E9F-4EF63EE89768}"/>
              </a:ext>
            </a:extLst>
          </p:cNvPr>
          <p:cNvGrpSpPr/>
          <p:nvPr/>
        </p:nvGrpSpPr>
        <p:grpSpPr>
          <a:xfrm>
            <a:off x="797939" y="6254322"/>
            <a:ext cx="11211507" cy="445990"/>
            <a:chOff x="797939" y="6254322"/>
            <a:chExt cx="11211507" cy="445990"/>
          </a:xfrm>
        </p:grpSpPr>
        <p:pic>
          <p:nvPicPr>
            <p:cNvPr id="10" name="Grafik 1" descr="Ein Bild, das Schrift, Electric Blue (Farbe), Symbol, Blau enthält.&#10;&#10;Automatisch generierte Beschreibung">
              <a:extLst>
                <a:ext uri="{FF2B5EF4-FFF2-40B4-BE49-F238E27FC236}">
                  <a16:creationId xmlns:a16="http://schemas.microsoft.com/office/drawing/2014/main" id="{B549B233-EB9B-3716-DA0A-F3E0A39FCE59}"/>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A7FA68E2-4173-DE76-6126-543E601B3FE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a:t>
              </a:r>
            </a:p>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of the European Union or </a:t>
              </a:r>
              <a:r>
                <a:rPr lang="en-U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859480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LU1: Challenges in Digitalisation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782800"/>
          </a:xfrm>
        </p:spPr>
        <p:txBody>
          <a:bodyPr>
            <a:noAutofit/>
          </a:bodyPr>
          <a:lstStyle/>
          <a:p>
            <a:pPr algn="l">
              <a:lnSpc>
                <a:spcPct val="115000"/>
              </a:lnSpc>
              <a:spcAft>
                <a:spcPts val="1000"/>
              </a:spcAft>
            </a:pPr>
            <a:r>
              <a:rPr lang="en-GB" sz="2000" dirty="0">
                <a:effectLst/>
                <a:latin typeface="Calibri" panose="020F0502020204030204" pitchFamily="34" charset="0"/>
                <a:ea typeface="Calibri" panose="020F0502020204030204" pitchFamily="34" charset="0"/>
                <a:cs typeface="Arial" panose="020B0604020202020204" pitchFamily="34" charset="0"/>
              </a:rPr>
              <a:t>Digitalisation has brought about significant advancements but also poses notable challenges for European countries. The most important ones are:</a:t>
            </a:r>
            <a:endParaRPr lang="de-AT" sz="20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947737" y="2020632"/>
            <a:ext cx="7772057" cy="4290080"/>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50000"/>
              </a:lnSpc>
              <a:buAutoNum type="arabicPeriod"/>
            </a:pPr>
            <a:r>
              <a:rPr lang="en-GB" sz="2000" dirty="0"/>
              <a:t>Disparities in Digital Infrastructure: big differences in EU countries</a:t>
            </a:r>
          </a:p>
          <a:p>
            <a:pPr marL="457200" indent="-457200" algn="l">
              <a:lnSpc>
                <a:spcPct val="150000"/>
              </a:lnSpc>
              <a:buAutoNum type="arabicPeriod"/>
            </a:pPr>
            <a:r>
              <a:rPr lang="en-GB" sz="2000" dirty="0"/>
              <a:t>Uneven Digitisation: varying degrees of digitisation (digital leaders and laggards)</a:t>
            </a:r>
          </a:p>
          <a:p>
            <a:pPr marL="457200" indent="-457200" algn="l">
              <a:lnSpc>
                <a:spcPct val="150000"/>
              </a:lnSpc>
              <a:buAutoNum type="arabicPeriod"/>
            </a:pPr>
            <a:r>
              <a:rPr lang="en-GB" sz="2000" dirty="0"/>
              <a:t>Shortage of Specialists: critical challenge for the EU labour market</a:t>
            </a:r>
          </a:p>
          <a:p>
            <a:pPr marL="457200" indent="-457200" algn="l">
              <a:lnSpc>
                <a:spcPct val="150000"/>
              </a:lnSpc>
              <a:buAutoNum type="arabicPeriod"/>
            </a:pPr>
            <a:r>
              <a:rPr lang="en-GB" sz="2000" dirty="0"/>
              <a:t>Conservative Business Attitudes: reluctance to embrace new technologies</a:t>
            </a:r>
          </a:p>
          <a:p>
            <a:pPr marL="457200" indent="-457200" algn="l">
              <a:lnSpc>
                <a:spcPct val="150000"/>
              </a:lnSpc>
              <a:buAutoNum type="arabicPeriod"/>
            </a:pPr>
            <a:r>
              <a:rPr lang="en-GB" sz="2000" dirty="0"/>
              <a:t>Fear of New Technologies: overcoming societal reservations about digitalisation</a:t>
            </a:r>
          </a:p>
          <a:p>
            <a:pPr marL="457200" indent="-457200" algn="l">
              <a:lnSpc>
                <a:spcPct val="100000"/>
              </a:lnSpc>
              <a:buAutoNum type="arabicPeriod"/>
            </a:pPr>
            <a:r>
              <a:rPr lang="en-GB" sz="2000" dirty="0"/>
              <a:t>Diverse Perceptions: considerable variation in how EU citizens perceive digitalisation in different regions</a:t>
            </a:r>
          </a:p>
        </p:txBody>
      </p:sp>
      <p:pic>
        <p:nvPicPr>
          <p:cNvPr id="8" name="Grafik 7" descr="Ein Bild, das Text, Anzeigegerät, Screenshot, Display enthält.&#10;&#10;Automatisch generierte Beschreibung">
            <a:extLst>
              <a:ext uri="{FF2B5EF4-FFF2-40B4-BE49-F238E27FC236}">
                <a16:creationId xmlns:a16="http://schemas.microsoft.com/office/drawing/2014/main" id="{6FAB1DDA-91C1-58E0-624C-72DA7D68F5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5350" y="970961"/>
            <a:ext cx="4848606" cy="6858000"/>
          </a:xfrm>
          <a:prstGeom prst="rect">
            <a:avLst/>
          </a:prstGeom>
        </p:spPr>
      </p:pic>
      <p:grpSp>
        <p:nvGrpSpPr>
          <p:cNvPr id="7" name="Gruppieren 6">
            <a:extLst>
              <a:ext uri="{FF2B5EF4-FFF2-40B4-BE49-F238E27FC236}">
                <a16:creationId xmlns:a16="http://schemas.microsoft.com/office/drawing/2014/main" id="{27958CEB-0134-7FE2-C598-632508334537}"/>
              </a:ext>
            </a:extLst>
          </p:cNvPr>
          <p:cNvGrpSpPr/>
          <p:nvPr/>
        </p:nvGrpSpPr>
        <p:grpSpPr>
          <a:xfrm>
            <a:off x="797939" y="6254322"/>
            <a:ext cx="11211507" cy="445990"/>
            <a:chOff x="797939" y="6254322"/>
            <a:chExt cx="11211507" cy="445990"/>
          </a:xfrm>
        </p:grpSpPr>
        <p:pic>
          <p:nvPicPr>
            <p:cNvPr id="9" name="Grafik 1" descr="Ein Bild, das Schrift, Electric Blue (Farbe), Symbol, Blau enthält.&#10;&#10;Automatisch generierte Beschreibung">
              <a:extLst>
                <a:ext uri="{FF2B5EF4-FFF2-40B4-BE49-F238E27FC236}">
                  <a16:creationId xmlns:a16="http://schemas.microsoft.com/office/drawing/2014/main" id="{685D5CC6-642D-A0BC-E6D2-5BB60F350762}"/>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A44721F8-5BA2-4203-AEB8-34454DC24558}"/>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a:t>
              </a:r>
            </a:p>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of the European Union or </a:t>
              </a:r>
              <a:r>
                <a:rPr lang="en-U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855078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LU1: </a:t>
            </a:r>
            <a:r>
              <a:rPr lang="de-AT" sz="4000" dirty="0" err="1"/>
              <a:t>Selection</a:t>
            </a:r>
            <a:r>
              <a:rPr lang="de-AT" sz="4000" dirty="0"/>
              <a:t> of </a:t>
            </a:r>
            <a:r>
              <a:rPr lang="de-AT" sz="4000" dirty="0" err="1"/>
              <a:t>policies</a:t>
            </a:r>
            <a:r>
              <a:rPr lang="de-AT" sz="4000" dirty="0"/>
              <a:t> &amp; </a:t>
            </a:r>
            <a:r>
              <a:rPr lang="de-AT" sz="4000" dirty="0" err="1"/>
              <a:t>frameworks</a:t>
            </a:r>
            <a:endParaRPr lang="de-AT" sz="40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4" y="1150831"/>
            <a:ext cx="9180391" cy="5170078"/>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lnSpc>
                <a:spcPct val="120000"/>
              </a:lnSpc>
              <a:buFont typeface="Wingdings" panose="05000000000000000000" pitchFamily="2" charset="2"/>
              <a:buChar char=""/>
            </a:pPr>
            <a:r>
              <a:rPr lang="de-AT" sz="2200" b="1" dirty="0">
                <a:effectLst/>
                <a:latin typeface="Calibri" panose="020F0502020204030204" pitchFamily="34" charset="0"/>
                <a:ea typeface="Calibri" panose="020F0502020204030204" pitchFamily="34" charset="0"/>
                <a:cs typeface="Arial" panose="020B0604020202020204" pitchFamily="34" charset="0"/>
              </a:rPr>
              <a:t>The Digital Services Act:</a:t>
            </a:r>
            <a:r>
              <a:rPr lang="de-AT" sz="2200" dirty="0">
                <a:effectLst/>
                <a:latin typeface="Calibri" panose="020F0502020204030204" pitchFamily="34" charset="0"/>
                <a:ea typeface="Calibri" panose="020F0502020204030204" pitchFamily="34" charset="0"/>
                <a:cs typeface="Arial" panose="020B0604020202020204" pitchFamily="34" charset="0"/>
              </a:rPr>
              <a:t> </a:t>
            </a:r>
            <a:r>
              <a:rPr lang="de-AT" sz="2200" dirty="0" err="1">
                <a:effectLst/>
                <a:latin typeface="Calibri" panose="020F0502020204030204" pitchFamily="34" charset="0"/>
                <a:ea typeface="Calibri" panose="020F0502020204030204" pitchFamily="34" charset="0"/>
                <a:cs typeface="Arial" panose="020B0604020202020204" pitchFamily="34" charset="0"/>
              </a:rPr>
              <a:t>ensuring</a:t>
            </a:r>
            <a:r>
              <a:rPr lang="de-AT" sz="2200" dirty="0">
                <a:effectLst/>
                <a:latin typeface="Calibri" panose="020F0502020204030204" pitchFamily="34" charset="0"/>
                <a:ea typeface="Calibri" panose="020F0502020204030204" pitchFamily="34" charset="0"/>
                <a:cs typeface="Arial" panose="020B0604020202020204" pitchFamily="34" charset="0"/>
              </a:rPr>
              <a:t> a </a:t>
            </a:r>
            <a:r>
              <a:rPr lang="de-AT" sz="2200" dirty="0" err="1">
                <a:effectLst/>
                <a:latin typeface="Calibri" panose="020F0502020204030204" pitchFamily="34" charset="0"/>
                <a:ea typeface="Calibri" panose="020F0502020204030204" pitchFamily="34" charset="0"/>
                <a:cs typeface="Arial" panose="020B0604020202020204" pitchFamily="34" charset="0"/>
              </a:rPr>
              <a:t>safe</a:t>
            </a:r>
            <a:r>
              <a:rPr lang="de-AT" sz="2200" dirty="0">
                <a:effectLst/>
                <a:latin typeface="Calibri" panose="020F0502020204030204" pitchFamily="34" charset="0"/>
                <a:ea typeface="Calibri" panose="020F0502020204030204" pitchFamily="34" charset="0"/>
                <a:cs typeface="Arial" panose="020B0604020202020204" pitchFamily="34" charset="0"/>
              </a:rPr>
              <a:t> and </a:t>
            </a:r>
            <a:r>
              <a:rPr lang="de-AT" sz="2200" dirty="0" err="1">
                <a:effectLst/>
                <a:latin typeface="Calibri" panose="020F0502020204030204" pitchFamily="34" charset="0"/>
                <a:ea typeface="Calibri" panose="020F0502020204030204" pitchFamily="34" charset="0"/>
                <a:cs typeface="Arial" panose="020B0604020202020204" pitchFamily="34" charset="0"/>
              </a:rPr>
              <a:t>accountable</a:t>
            </a:r>
            <a:r>
              <a:rPr lang="de-AT" sz="2200" dirty="0">
                <a:effectLst/>
                <a:latin typeface="Calibri" panose="020F0502020204030204" pitchFamily="34" charset="0"/>
                <a:ea typeface="Calibri" panose="020F0502020204030204" pitchFamily="34" charset="0"/>
                <a:cs typeface="Arial" panose="020B0604020202020204" pitchFamily="34" charset="0"/>
              </a:rPr>
              <a:t> online </a:t>
            </a:r>
            <a:r>
              <a:rPr lang="de-AT" sz="2200" dirty="0" err="1">
                <a:effectLst/>
                <a:latin typeface="Calibri" panose="020F0502020204030204" pitchFamily="34" charset="0"/>
                <a:ea typeface="Calibri" panose="020F0502020204030204" pitchFamily="34" charset="0"/>
                <a:cs typeface="Arial" panose="020B0604020202020204" pitchFamily="34" charset="0"/>
              </a:rPr>
              <a:t>environment</a:t>
            </a:r>
            <a:r>
              <a:rPr lang="de-AT" sz="2200" dirty="0">
                <a:effectLst/>
                <a:latin typeface="Calibri" panose="020F0502020204030204" pitchFamily="34" charset="0"/>
                <a:ea typeface="Calibri" panose="020F0502020204030204" pitchFamily="34" charset="0"/>
                <a:cs typeface="Arial" panose="020B0604020202020204" pitchFamily="34" charset="0"/>
              </a:rPr>
              <a:t>: </a:t>
            </a:r>
            <a:r>
              <a:rPr lang="de-AT" sz="22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https://commission.europa.eu/strategy-and-policy/priorities-2019-2024/europe-fit-digital-age/digital-services-act-ensuring-safe-and-accountable-online-environment_en</a:t>
            </a:r>
            <a:r>
              <a:rPr lang="de-AT" sz="2200" dirty="0">
                <a:effectLst/>
                <a:latin typeface="Calibri" panose="020F0502020204030204" pitchFamily="34" charset="0"/>
                <a:ea typeface="Calibri" panose="020F0502020204030204" pitchFamily="34" charset="0"/>
                <a:cs typeface="Arial" panose="020B0604020202020204" pitchFamily="34" charset="0"/>
              </a:rPr>
              <a:t> </a:t>
            </a:r>
          </a:p>
          <a:p>
            <a:pPr marL="342900" indent="-342900" algn="l">
              <a:lnSpc>
                <a:spcPct val="120000"/>
              </a:lnSpc>
              <a:buFont typeface="Wingdings" panose="05000000000000000000" pitchFamily="2" charset="2"/>
              <a:buChar char=""/>
            </a:pPr>
            <a:r>
              <a:rPr lang="en-GB" sz="2200" b="1" dirty="0">
                <a:latin typeface="Calibri" panose="020F0502020204030204" pitchFamily="34" charset="0"/>
                <a:cs typeface="Arial" panose="020B0604020202020204" pitchFamily="34" charset="0"/>
              </a:rPr>
              <a:t>The Digital Markets Act: ensuring fair and open digital markets: </a:t>
            </a:r>
            <a:r>
              <a:rPr lang="en-GB" sz="2200" u="sng" dirty="0">
                <a:solidFill>
                  <a:srgbClr val="0070C0"/>
                </a:solidFill>
                <a:latin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https://commission.europa.eu/strategy-and-policy/priorities-2019-2024/europe-fit-digital-age/digital-markets-act-ensuring-fair-and-open-digital-markets_en</a:t>
            </a:r>
            <a:r>
              <a:rPr lang="en-GB" sz="2200" u="sng" dirty="0">
                <a:solidFill>
                  <a:srgbClr val="0070C0"/>
                </a:solidFill>
                <a:latin typeface="Calibri" panose="020F0502020204030204" pitchFamily="34" charset="0"/>
                <a:cs typeface="Arial" panose="020B0604020202020204" pitchFamily="34" charset="0"/>
              </a:rPr>
              <a:t> </a:t>
            </a:r>
            <a:r>
              <a:rPr lang="en-GB" sz="2200" dirty="0">
                <a:effectLst/>
                <a:latin typeface="Calibri" panose="020F0502020204030204" pitchFamily="34" charset="0"/>
                <a:ea typeface="Calibri" panose="020F0502020204030204" pitchFamily="34" charset="0"/>
                <a:cs typeface="Arial" panose="020B0604020202020204" pitchFamily="34" charset="0"/>
              </a:rPr>
              <a:t> </a:t>
            </a:r>
          </a:p>
          <a:p>
            <a:pPr marL="342900" indent="-342900" algn="l">
              <a:lnSpc>
                <a:spcPct val="120000"/>
              </a:lnSpc>
              <a:buFont typeface="Wingdings" panose="05000000000000000000" pitchFamily="2" charset="2"/>
              <a:buChar char=""/>
            </a:pPr>
            <a:r>
              <a:rPr lang="en-GB" sz="2200" b="1" dirty="0">
                <a:effectLst/>
                <a:latin typeface="Calibri" panose="020F0502020204030204" pitchFamily="34" charset="0"/>
                <a:ea typeface="Calibri" panose="020F0502020204030204" pitchFamily="34" charset="0"/>
                <a:cs typeface="Arial" panose="020B0604020202020204" pitchFamily="34" charset="0"/>
              </a:rPr>
              <a:t>European Digital Identity: </a:t>
            </a:r>
            <a:r>
              <a:rPr lang="en-GB" sz="2200" dirty="0">
                <a:effectLst/>
                <a:latin typeface="Calibri" panose="020F0502020204030204" pitchFamily="34" charset="0"/>
                <a:ea typeface="Calibri" panose="020F0502020204030204" pitchFamily="34" charset="0"/>
                <a:cs typeface="Arial" panose="020B0604020202020204" pitchFamily="34" charset="0"/>
              </a:rPr>
              <a:t>ensuring a personal digital wallet for EU residents</a:t>
            </a:r>
            <a:r>
              <a:rPr lang="de-AT" sz="2200" dirty="0">
                <a:effectLst/>
                <a:latin typeface="Calibri" panose="020F0502020204030204" pitchFamily="34" charset="0"/>
                <a:ea typeface="Calibri" panose="020F0502020204030204" pitchFamily="34" charset="0"/>
                <a:cs typeface="Arial" panose="020B0604020202020204" pitchFamily="34" charset="0"/>
              </a:rPr>
              <a:t>: </a:t>
            </a:r>
            <a:r>
              <a:rPr lang="en-GB" sz="22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6"/>
              </a:rPr>
              <a:t>https://commission.europa.eu/strategy-and-policy/priorities-2019-2024/europe-fit-digital-age/european-digital-identity_en</a:t>
            </a:r>
            <a:endParaRPr lang="de-AT" sz="2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20000"/>
              </a:lnSpc>
              <a:buFont typeface="Wingdings" panose="05000000000000000000" pitchFamily="2" charset="2"/>
              <a:buChar char=""/>
            </a:pPr>
            <a:r>
              <a:rPr lang="en-GB" sz="2200" b="1" dirty="0">
                <a:effectLst/>
                <a:latin typeface="Calibri" panose="020F0502020204030204" pitchFamily="34" charset="0"/>
                <a:ea typeface="Calibri" panose="020F0502020204030204" pitchFamily="34" charset="0"/>
                <a:cs typeface="Arial" panose="020B0604020202020204" pitchFamily="34" charset="0"/>
              </a:rPr>
              <a:t>European data strategy: </a:t>
            </a:r>
            <a:r>
              <a:rPr lang="en-GB" sz="2200" dirty="0">
                <a:effectLst/>
                <a:latin typeface="Calibri" panose="020F0502020204030204" pitchFamily="34" charset="0"/>
                <a:ea typeface="Calibri" panose="020F0502020204030204" pitchFamily="34" charset="0"/>
                <a:cs typeface="Arial" panose="020B0604020202020204" pitchFamily="34" charset="0"/>
              </a:rPr>
              <a:t>making the EU a role model for a society empowered by data: </a:t>
            </a:r>
            <a:r>
              <a:rPr lang="en-GB" sz="22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7"/>
              </a:rPr>
              <a:t>https://commission.europa.eu/strategy-and-policy/priorities-2019-2024/europe-fit-digital-age/european-data-strategy_en</a:t>
            </a:r>
            <a:r>
              <a:rPr lang="en-GB" sz="2200" dirty="0">
                <a:effectLst/>
                <a:latin typeface="Calibri" panose="020F0502020204030204" pitchFamily="34" charset="0"/>
                <a:ea typeface="Calibri" panose="020F0502020204030204" pitchFamily="34" charset="0"/>
                <a:cs typeface="Arial" panose="020B0604020202020204" pitchFamily="34" charset="0"/>
              </a:rPr>
              <a:t> </a:t>
            </a:r>
            <a:endParaRPr lang="de-AT" sz="22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20000"/>
              </a:lnSpc>
              <a:buFont typeface="Wingdings" panose="05000000000000000000" pitchFamily="2" charset="2"/>
              <a:buChar char=""/>
            </a:pPr>
            <a:r>
              <a:rPr lang="en-GB" sz="2200" b="1" dirty="0">
                <a:effectLst/>
                <a:latin typeface="Calibri" panose="020F0502020204030204" pitchFamily="34" charset="0"/>
                <a:ea typeface="Calibri" panose="020F0502020204030204" pitchFamily="34" charset="0"/>
                <a:cs typeface="Arial" panose="020B0604020202020204" pitchFamily="34" charset="0"/>
              </a:rPr>
              <a:t>Excellence and trust in artificial intelligence: </a:t>
            </a:r>
            <a:r>
              <a:rPr lang="en-GB" sz="2200" dirty="0">
                <a:effectLst/>
                <a:latin typeface="Calibri" panose="020F0502020204030204" pitchFamily="34" charset="0"/>
                <a:ea typeface="Calibri" panose="020F0502020204030204" pitchFamily="34" charset="0"/>
                <a:cs typeface="Arial" panose="020B0604020202020204" pitchFamily="34" charset="0"/>
              </a:rPr>
              <a:t>Trustworthy AI can bring many benefits, such as better healthcare, safer and cleaner transport, more efficient manufacturing, and cheaper and more sustainable energy: </a:t>
            </a:r>
            <a:r>
              <a:rPr lang="de-AT" sz="22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8"/>
              </a:rPr>
              <a:t>https://commission.europa.eu/strategy-and-policy/priorities-2019-2024/europe-fit-digital-age/excellence-and-trust-artificial-intelligence_en</a:t>
            </a:r>
            <a:r>
              <a:rPr lang="de-AT" sz="2200" dirty="0">
                <a:effectLst/>
                <a:latin typeface="Calibri" panose="020F0502020204030204" pitchFamily="34" charset="0"/>
                <a:ea typeface="Calibri" panose="020F0502020204030204" pitchFamily="34" charset="0"/>
                <a:cs typeface="Arial" panose="020B0604020202020204" pitchFamily="34" charset="0"/>
              </a:rPr>
              <a:t> </a:t>
            </a:r>
          </a:p>
          <a:p>
            <a:pPr algn="l">
              <a:lnSpc>
                <a:spcPct val="150000"/>
              </a:lnSpc>
            </a:pPr>
            <a:endParaRPr lang="de-AT" dirty="0"/>
          </a:p>
        </p:txBody>
      </p:sp>
      <p:grpSp>
        <p:nvGrpSpPr>
          <p:cNvPr id="3" name="Gruppieren 2">
            <a:extLst>
              <a:ext uri="{FF2B5EF4-FFF2-40B4-BE49-F238E27FC236}">
                <a16:creationId xmlns:a16="http://schemas.microsoft.com/office/drawing/2014/main" id="{E0C7AF13-69B8-B68F-16CE-5FA249E535EB}"/>
              </a:ext>
            </a:extLst>
          </p:cNvPr>
          <p:cNvGrpSpPr/>
          <p:nvPr/>
        </p:nvGrpSpPr>
        <p:grpSpPr>
          <a:xfrm>
            <a:off x="797939" y="6254322"/>
            <a:ext cx="11211507" cy="445990"/>
            <a:chOff x="797939" y="6254322"/>
            <a:chExt cx="11211507" cy="445990"/>
          </a:xfrm>
        </p:grpSpPr>
        <p:pic>
          <p:nvPicPr>
            <p:cNvPr id="7" name="Grafik 1" descr="Ein Bild, das Schrift, Electric Blue (Farbe), Symbol, Blau enthält.&#10;&#10;Automatisch generierte Beschreibung">
              <a:extLst>
                <a:ext uri="{FF2B5EF4-FFF2-40B4-BE49-F238E27FC236}">
                  <a16:creationId xmlns:a16="http://schemas.microsoft.com/office/drawing/2014/main" id="{EB861E03-453D-C8DD-EF9B-7141208E69FE}"/>
                </a:ext>
              </a:extLst>
            </p:cNvPr>
            <p:cNvPicPr>
              <a:picLocks noChangeAspect="1" noChangeArrowheads="1"/>
            </p:cNvPicPr>
            <p:nvPr/>
          </p:nvPicPr>
          <p:blipFill>
            <a:blip r:embed="rId9" r:link="rId10">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750BF775-851D-2D0A-67F4-12D56B21CC87}"/>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a:t>
              </a:r>
            </a:p>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of the European Union or </a:t>
              </a:r>
              <a:r>
                <a:rPr lang="en-U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596277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4000" dirty="0"/>
              <a:t>LU1: </a:t>
            </a:r>
            <a:r>
              <a:rPr lang="de-AT" sz="4000" dirty="0" err="1"/>
              <a:t>Exercise</a:t>
            </a:r>
            <a:r>
              <a:rPr lang="de-AT" sz="4000" dirty="0"/>
              <a:t>: </a:t>
            </a:r>
            <a:r>
              <a:rPr lang="de-AT" sz="4000" dirty="0" err="1"/>
              <a:t>Collect</a:t>
            </a:r>
            <a:r>
              <a:rPr lang="de-AT" sz="4000" dirty="0"/>
              <a:t> your </a:t>
            </a:r>
            <a:r>
              <a:rPr lang="de-AT" sz="4000" dirty="0" err="1"/>
              <a:t>reflections</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4"/>
            <a:ext cx="8924339" cy="921563"/>
          </a:xfrm>
        </p:spPr>
        <p:txBody>
          <a:bodyPr>
            <a:normAutofit/>
          </a:bodyPr>
          <a:lstStyle/>
          <a:p>
            <a:pPr algn="l"/>
            <a:r>
              <a:rPr lang="en-US" sz="2000" b="1" dirty="0"/>
              <a:t>Objective: </a:t>
            </a:r>
            <a:r>
              <a:rPr lang="en-US" sz="2000" dirty="0"/>
              <a:t>You should collect your thoughts in your Learning Reflection (Annex of Modul 5) to encourage critical thinking about the opportunities and challenges of digitalisation in Europe.</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6" y="2196309"/>
            <a:ext cx="8924339" cy="425953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n-GB" sz="2000" b="1" dirty="0">
                <a:effectLst/>
                <a:latin typeface="Calibri" panose="020F0502020204030204" pitchFamily="34" charset="0"/>
                <a:ea typeface="Calibri" panose="020F0502020204030204" pitchFamily="34" charset="0"/>
                <a:cs typeface="Arial" panose="020B0604020202020204" pitchFamily="34" charset="0"/>
              </a:rPr>
              <a:t>Questions you might find useful:</a:t>
            </a:r>
            <a:endParaRPr lang="de-AT" sz="20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15000"/>
              </a:lnSpc>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"What are the key opportunities presented by digitalisation in Europe, and how might they apply to your role?"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15000"/>
              </a:lnSpc>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"What challenges do European countries face in digitalisation, and how might these challenges be overcome?"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15000"/>
              </a:lnSpc>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"How can digitalisation contribute to economic growth and sustainability, and what role can the EU play in this?"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15000"/>
              </a:lnSpc>
              <a:spcAft>
                <a:spcPts val="1000"/>
              </a:spcAft>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"What policies and frameworks discussed in the content resonate with your understanding of digitalisation in Europe?"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These prompts can serve as starting points for your reflections.</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endParaRPr lang="de-AT" dirty="0"/>
          </a:p>
        </p:txBody>
      </p:sp>
      <p:pic>
        <p:nvPicPr>
          <p:cNvPr id="8" name="Grafik 7" descr="Playbook Silhouette">
            <a:extLst>
              <a:ext uri="{FF2B5EF4-FFF2-40B4-BE49-F238E27FC236}">
                <a16:creationId xmlns:a16="http://schemas.microsoft.com/office/drawing/2014/main" id="{D7D55B36-B908-0562-C632-1AEA3E7E322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08931" y="4070045"/>
            <a:ext cx="2152178" cy="2152178"/>
          </a:xfrm>
          <a:prstGeom prst="rect">
            <a:avLst/>
          </a:prstGeom>
        </p:spPr>
      </p:pic>
      <p:grpSp>
        <p:nvGrpSpPr>
          <p:cNvPr id="7" name="Gruppieren 6">
            <a:extLst>
              <a:ext uri="{FF2B5EF4-FFF2-40B4-BE49-F238E27FC236}">
                <a16:creationId xmlns:a16="http://schemas.microsoft.com/office/drawing/2014/main" id="{B3CEB42B-34BF-DD6A-415E-16FAD4C114B8}"/>
              </a:ext>
            </a:extLst>
          </p:cNvPr>
          <p:cNvGrpSpPr/>
          <p:nvPr/>
        </p:nvGrpSpPr>
        <p:grpSpPr>
          <a:xfrm>
            <a:off x="797939" y="6254322"/>
            <a:ext cx="11211507" cy="445990"/>
            <a:chOff x="797939" y="6254322"/>
            <a:chExt cx="11211507" cy="445990"/>
          </a:xfrm>
        </p:grpSpPr>
        <p:pic>
          <p:nvPicPr>
            <p:cNvPr id="9" name="Grafik 1" descr="Ein Bild, das Schrift, Electric Blue (Farbe), Symbol, Blau enthält.&#10;&#10;Automatisch generierte Beschreibung">
              <a:extLst>
                <a:ext uri="{FF2B5EF4-FFF2-40B4-BE49-F238E27FC236}">
                  <a16:creationId xmlns:a16="http://schemas.microsoft.com/office/drawing/2014/main" id="{9A1F370B-3A4D-82F4-C9EC-6614722D15F1}"/>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E6DF6858-4041-FEAB-A046-124FD779BAEB}"/>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a:t>
              </a:r>
            </a:p>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of the European Union or </a:t>
              </a:r>
              <a:r>
                <a:rPr lang="en-U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004371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n-IE" sz="4000" dirty="0"/>
              <a:t>Checklist:  </a:t>
            </a:r>
            <a:r>
              <a:rPr lang="en-US" sz="4000" dirty="0"/>
              <a:t>What I know on “Digitalisation”</a:t>
            </a:r>
            <a:endParaRPr lang="en-IE"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35459"/>
            <a:ext cx="8924339" cy="546754"/>
          </a:xfrm>
        </p:spPr>
        <p:txBody>
          <a:bodyPr>
            <a:normAutofit/>
          </a:bodyPr>
          <a:lstStyle/>
          <a:p>
            <a:pPr algn="l"/>
            <a:r>
              <a:rPr lang="en-IE" sz="2800" dirty="0"/>
              <a:t>Please refer to the Word file on Module 1 – LU1</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E1D161E5-BA82-17C9-4641-2AECBEA767AF}"/>
              </a:ext>
            </a:extLst>
          </p:cNvPr>
          <p:cNvPicPr>
            <a:picLocks noChangeAspect="1"/>
          </p:cNvPicPr>
          <p:nvPr/>
        </p:nvPicPr>
        <p:blipFill rotWithShape="1">
          <a:blip r:embed="rId3"/>
          <a:srcRect l="20419" t="28731" r="44065" b="8802"/>
          <a:stretch/>
        </p:blipFill>
        <p:spPr>
          <a:xfrm>
            <a:off x="952597" y="1714809"/>
            <a:ext cx="4330126" cy="4283938"/>
          </a:xfrm>
          <a:prstGeom prst="rect">
            <a:avLst/>
          </a:prstGeom>
        </p:spPr>
      </p:pic>
      <p:sp>
        <p:nvSpPr>
          <p:cNvPr id="9" name="Untertitel 2">
            <a:extLst>
              <a:ext uri="{FF2B5EF4-FFF2-40B4-BE49-F238E27FC236}">
                <a16:creationId xmlns:a16="http://schemas.microsoft.com/office/drawing/2014/main" id="{C908B361-3ECD-7C46-8C85-8B75B52471BD}"/>
              </a:ext>
            </a:extLst>
          </p:cNvPr>
          <p:cNvSpPr txBox="1">
            <a:spLocks/>
          </p:cNvSpPr>
          <p:nvPr/>
        </p:nvSpPr>
        <p:spPr>
          <a:xfrm>
            <a:off x="6349010" y="2879935"/>
            <a:ext cx="4677305" cy="2529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5000"/>
              </a:lnSpc>
              <a:spcAft>
                <a:spcPts val="1000"/>
              </a:spcAft>
            </a:pPr>
            <a:r>
              <a:rPr lang="en-GB" sz="2800" dirty="0">
                <a:effectLst/>
                <a:latin typeface="Calibri" panose="020F0502020204030204" pitchFamily="34" charset="0"/>
                <a:ea typeface="Calibri" panose="020F0502020204030204" pitchFamily="34" charset="0"/>
                <a:cs typeface="Arial" panose="020B0604020202020204" pitchFamily="34" charset="0"/>
              </a:rPr>
              <a:t>Find out what you learned in this Unit and let us know what we should improve.</a:t>
            </a:r>
          </a:p>
          <a:p>
            <a:pPr algn="l">
              <a:lnSpc>
                <a:spcPct val="115000"/>
              </a:lnSpc>
              <a:spcAft>
                <a:spcPts val="10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7" name="Gruppieren 6">
            <a:extLst>
              <a:ext uri="{FF2B5EF4-FFF2-40B4-BE49-F238E27FC236}">
                <a16:creationId xmlns:a16="http://schemas.microsoft.com/office/drawing/2014/main" id="{3FEDC06E-0C42-9057-7B23-92F6A7A46F17}"/>
              </a:ext>
            </a:extLst>
          </p:cNvPr>
          <p:cNvGrpSpPr/>
          <p:nvPr/>
        </p:nvGrpSpPr>
        <p:grpSpPr>
          <a:xfrm>
            <a:off x="797939" y="6254322"/>
            <a:ext cx="11211507" cy="445990"/>
            <a:chOff x="797939" y="6254322"/>
            <a:chExt cx="11211507" cy="445990"/>
          </a:xfrm>
        </p:grpSpPr>
        <p:pic>
          <p:nvPicPr>
            <p:cNvPr id="10" name="Grafik 1" descr="Ein Bild, das Schrift, Electric Blue (Farbe), Symbol, Blau enthält.&#10;&#10;Automatisch generierte Beschreibung">
              <a:extLst>
                <a:ext uri="{FF2B5EF4-FFF2-40B4-BE49-F238E27FC236}">
                  <a16:creationId xmlns:a16="http://schemas.microsoft.com/office/drawing/2014/main" id="{CB86BBCF-8C72-6081-CB7C-B05DD15E608B}"/>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0148797C-35A4-445C-7F6F-D599ABD02BAD}"/>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a:t>
              </a:r>
            </a:p>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of the European Union or </a:t>
              </a:r>
              <a:r>
                <a:rPr lang="en-U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837713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n-IE" sz="4000" dirty="0"/>
              <a:t>Resources for M1-LU1: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35459"/>
            <a:ext cx="8924339" cy="546754"/>
          </a:xfrm>
        </p:spPr>
        <p:txBody>
          <a:bodyPr>
            <a:normAutofit/>
          </a:bodyPr>
          <a:lstStyle/>
          <a:p>
            <a:pPr algn="l"/>
            <a:r>
              <a:rPr lang="en-IE" sz="2800" dirty="0"/>
              <a:t>The following learning material is provided:</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6" y="2163726"/>
            <a:ext cx="10419017"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IE" dirty="0"/>
              <a:t>M1-LU1-01 – PPT Presentation</a:t>
            </a:r>
          </a:p>
          <a:p>
            <a:pPr algn="l"/>
            <a:endParaRPr lang="en-IE" dirty="0"/>
          </a:p>
          <a:p>
            <a:pPr marL="342900" indent="-342900" algn="l">
              <a:buFont typeface="Wingdings" panose="05000000000000000000" pitchFamily="2" charset="2"/>
              <a:buChar char="§"/>
            </a:pPr>
            <a:r>
              <a:rPr lang="en-IE" dirty="0"/>
              <a:t>M1-LU1-02 – Word file including:</a:t>
            </a:r>
          </a:p>
          <a:p>
            <a:pPr marL="2628900" lvl="5" indent="-342900" algn="l">
              <a:buFont typeface="Wingdings" panose="05000000000000000000" pitchFamily="2" charset="2"/>
              <a:buChar char="§"/>
            </a:pPr>
            <a:r>
              <a:rPr lang="en-IE" sz="2400" dirty="0"/>
              <a:t>Collection of Links</a:t>
            </a:r>
          </a:p>
          <a:p>
            <a:pPr marL="2628900" lvl="5" indent="-342900" algn="l">
              <a:buFont typeface="Wingdings" panose="05000000000000000000" pitchFamily="2" charset="2"/>
              <a:buChar char="§"/>
            </a:pPr>
            <a:r>
              <a:rPr lang="en-IE" sz="2400" dirty="0"/>
              <a:t>Videos and                            </a:t>
            </a:r>
          </a:p>
          <a:p>
            <a:pPr marL="2628900" lvl="5" indent="-342900" algn="l">
              <a:buFont typeface="Wingdings" panose="05000000000000000000" pitchFamily="2" charset="2"/>
              <a:buChar char="§"/>
            </a:pPr>
            <a:r>
              <a:rPr lang="en-IE" sz="2400" dirty="0"/>
              <a:t>Bibliography</a:t>
            </a:r>
          </a:p>
          <a:p>
            <a:pPr marL="2628900" lvl="5" indent="-342900" algn="l">
              <a:buFont typeface="Wingdings" panose="05000000000000000000" pitchFamily="2" charset="2"/>
              <a:buChar char="§"/>
            </a:pPr>
            <a:r>
              <a:rPr lang="en-IE" sz="2400" dirty="0"/>
              <a:t>Exercise: Collect your reflections </a:t>
            </a:r>
          </a:p>
          <a:p>
            <a:pPr marL="2628900" lvl="5" indent="-342900" algn="l">
              <a:buFont typeface="Wingdings" panose="05000000000000000000" pitchFamily="2" charset="2"/>
              <a:buChar char="§"/>
            </a:pPr>
            <a:r>
              <a:rPr lang="en-US" sz="2400" dirty="0"/>
              <a:t>Checklist: What I know on the </a:t>
            </a:r>
            <a:r>
              <a:rPr lang="en-GB" sz="2400" dirty="0"/>
              <a:t>subject</a:t>
            </a:r>
            <a:r>
              <a:rPr lang="en-US" sz="2400" dirty="0"/>
              <a:t> of “Digitalisation”</a:t>
            </a:r>
          </a:p>
          <a:p>
            <a:pPr marL="2628900" lvl="5" indent="-342900" algn="l">
              <a:buFont typeface="Wingdings" panose="05000000000000000000" pitchFamily="2" charset="2"/>
              <a:buChar char="§"/>
            </a:pPr>
            <a:endParaRPr lang="en-IE" sz="2400" dirty="0"/>
          </a:p>
          <a:p>
            <a:pPr algn="l"/>
            <a:endParaRPr lang="en-IE" dirty="0"/>
          </a:p>
          <a:p>
            <a:pPr algn="l"/>
            <a:endParaRPr lang="en-IE" dirty="0"/>
          </a:p>
        </p:txBody>
      </p:sp>
      <p:pic>
        <p:nvPicPr>
          <p:cNvPr id="7" name="Grafik 6" descr="Internet Silhouette">
            <a:extLst>
              <a:ext uri="{FF2B5EF4-FFF2-40B4-BE49-F238E27FC236}">
                <a16:creationId xmlns:a16="http://schemas.microsoft.com/office/drawing/2014/main" id="{8DEA70DE-565D-CCCC-C99E-E2D1B8B84A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83974" y="3026789"/>
            <a:ext cx="1802091" cy="1802091"/>
          </a:xfrm>
          <a:prstGeom prst="rect">
            <a:avLst/>
          </a:prstGeom>
        </p:spPr>
      </p:pic>
      <p:grpSp>
        <p:nvGrpSpPr>
          <p:cNvPr id="8" name="Gruppieren 7">
            <a:extLst>
              <a:ext uri="{FF2B5EF4-FFF2-40B4-BE49-F238E27FC236}">
                <a16:creationId xmlns:a16="http://schemas.microsoft.com/office/drawing/2014/main" id="{D266516A-B652-4238-D28B-795A9D2AA498}"/>
              </a:ext>
            </a:extLst>
          </p:cNvPr>
          <p:cNvGrpSpPr/>
          <p:nvPr/>
        </p:nvGrpSpPr>
        <p:grpSpPr>
          <a:xfrm>
            <a:off x="797939" y="6254322"/>
            <a:ext cx="11211507" cy="445990"/>
            <a:chOff x="797939" y="6254322"/>
            <a:chExt cx="11211507" cy="445990"/>
          </a:xfrm>
        </p:grpSpPr>
        <p:pic>
          <p:nvPicPr>
            <p:cNvPr id="9" name="Grafik 1" descr="Ein Bild, das Schrift, Electric Blue (Farbe), Symbol, Blau enthält.&#10;&#10;Automatisch generierte Beschreibung">
              <a:extLst>
                <a:ext uri="{FF2B5EF4-FFF2-40B4-BE49-F238E27FC236}">
                  <a16:creationId xmlns:a16="http://schemas.microsoft.com/office/drawing/2014/main" id="{D0A69B8B-D4DE-C120-7E5A-57B49DB3B6DD}"/>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7E17E37F-0042-120C-99A9-568900D69915}"/>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a:t>
              </a:r>
            </a:p>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of the European Union or </a:t>
              </a:r>
              <a:r>
                <a:rPr lang="en-U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887171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de-AT" sz="4000" dirty="0"/>
              <a:t>Learning Unit 2</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914398" y="1639532"/>
            <a:ext cx="9218417" cy="2751493"/>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IE" dirty="0"/>
          </a:p>
          <a:p>
            <a:r>
              <a:rPr lang="en-IE" sz="5400" dirty="0">
                <a:latin typeface="+mj-lt"/>
              </a:rPr>
              <a:t>Let‘s explore LU 2:</a:t>
            </a:r>
          </a:p>
          <a:p>
            <a:r>
              <a:rPr lang="en-US" sz="5400" dirty="0">
                <a:latin typeface="+mj-lt"/>
              </a:rPr>
              <a:t>Green Jobs in Europe: New Demands and Opportunities</a:t>
            </a:r>
            <a:endParaRPr lang="en-IE" sz="5400" dirty="0">
              <a:latin typeface="+mj-lt"/>
            </a:endParaRP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856746" y="4261122"/>
            <a:ext cx="9276069" cy="1630554"/>
          </a:xfrm>
        </p:spPr>
        <p:txBody>
          <a:bodyPr>
            <a:normAutofit/>
          </a:bodyPr>
          <a:lstStyle/>
          <a:p>
            <a:endParaRPr lang="en-IE" sz="2800" dirty="0"/>
          </a:p>
          <a:p>
            <a:r>
              <a:rPr lang="en-IE" sz="2800" dirty="0"/>
              <a:t>#green economy, #green deal, #benefits,                                          #green jobs, #future skill needs</a:t>
            </a:r>
          </a:p>
        </p:txBody>
      </p:sp>
      <p:grpSp>
        <p:nvGrpSpPr>
          <p:cNvPr id="7" name="Gruppieren 6">
            <a:extLst>
              <a:ext uri="{FF2B5EF4-FFF2-40B4-BE49-F238E27FC236}">
                <a16:creationId xmlns:a16="http://schemas.microsoft.com/office/drawing/2014/main" id="{341495D1-5F51-5C79-EF5E-EDC2208211B8}"/>
              </a:ext>
            </a:extLst>
          </p:cNvPr>
          <p:cNvGrpSpPr/>
          <p:nvPr/>
        </p:nvGrpSpPr>
        <p:grpSpPr>
          <a:xfrm>
            <a:off x="797939" y="6254322"/>
            <a:ext cx="11211507" cy="445990"/>
            <a:chOff x="797939" y="6254322"/>
            <a:chExt cx="11211507" cy="445990"/>
          </a:xfrm>
        </p:grpSpPr>
        <p:pic>
          <p:nvPicPr>
            <p:cNvPr id="8" name="Grafik 1" descr="Ein Bild, das Schrift, Electric Blue (Farbe), Symbol, Blau enthält.&#10;&#10;Automatisch generierte Beschreibung">
              <a:extLst>
                <a:ext uri="{FF2B5EF4-FFF2-40B4-BE49-F238E27FC236}">
                  <a16:creationId xmlns:a16="http://schemas.microsoft.com/office/drawing/2014/main" id="{AC56FA46-6E83-3F83-92CC-A566DCEFD221}"/>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207AC516-B6A6-5171-4CDA-A781C45EFEF8}"/>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a:t>
              </a:r>
            </a:p>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of the European Union or </a:t>
              </a:r>
              <a:r>
                <a:rPr lang="en-U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004857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LU2: Learning Outcomes</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4"/>
            <a:ext cx="8924339" cy="1063149"/>
          </a:xfrm>
        </p:spPr>
        <p:txBody>
          <a:bodyPr>
            <a:normAutofit/>
          </a:bodyPr>
          <a:lstStyle/>
          <a:p>
            <a:pPr algn="l"/>
            <a:r>
              <a:rPr lang="en-US" dirty="0"/>
              <a:t>Participants will acquire a first insight in the green economy, EU green initiatives, and the role of green jobs in Europe's future world of work. </a:t>
            </a:r>
            <a:endParaRPr lang="de-AT"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633830" y="2373281"/>
            <a:ext cx="8924339" cy="383223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IE" dirty="0"/>
              <a:t>The Green Economy in Europe</a:t>
            </a:r>
          </a:p>
          <a:p>
            <a:pPr marL="342900" indent="-342900" algn="l">
              <a:buFont typeface="Wingdings" panose="05000000000000000000" pitchFamily="2" charset="2"/>
              <a:buChar char="§"/>
            </a:pPr>
            <a:r>
              <a:rPr lang="en-IE" dirty="0"/>
              <a:t>A European Green Deal</a:t>
            </a:r>
          </a:p>
          <a:p>
            <a:pPr marL="342900" indent="-342900" algn="l">
              <a:buFont typeface="Wingdings" panose="05000000000000000000" pitchFamily="2" charset="2"/>
              <a:buChar char="§"/>
            </a:pPr>
            <a:r>
              <a:rPr lang="en-US" dirty="0"/>
              <a:t>Benefits of the European Green Deal</a:t>
            </a:r>
          </a:p>
          <a:p>
            <a:pPr marL="342900" indent="-342900" algn="l">
              <a:buFont typeface="Wingdings" panose="05000000000000000000" pitchFamily="2" charset="2"/>
              <a:buChar char="§"/>
            </a:pPr>
            <a:r>
              <a:rPr lang="en-US" dirty="0"/>
              <a:t>New Jobs in the Green Economy</a:t>
            </a:r>
          </a:p>
          <a:p>
            <a:pPr marL="342900" indent="-342900" algn="l">
              <a:buFont typeface="Wingdings" panose="05000000000000000000" pitchFamily="2" charset="2"/>
              <a:buChar char="§"/>
            </a:pPr>
            <a:r>
              <a:rPr lang="en-GB" dirty="0"/>
              <a:t>Future Skill Needs for Green Jobs</a:t>
            </a:r>
          </a:p>
          <a:p>
            <a:pPr marL="342900" indent="-342900" algn="l">
              <a:buFont typeface="Wingdings" panose="05000000000000000000" pitchFamily="2" charset="2"/>
              <a:buChar char="§"/>
            </a:pPr>
            <a:r>
              <a:rPr lang="en-IE" dirty="0"/>
              <a:t>Addressing the Skills Gap</a:t>
            </a:r>
          </a:p>
        </p:txBody>
      </p:sp>
      <p:pic>
        <p:nvPicPr>
          <p:cNvPr id="7" name="Grafik 6" descr="Balkendiagramm mit Aufwärtstrend Silhouette">
            <a:extLst>
              <a:ext uri="{FF2B5EF4-FFF2-40B4-BE49-F238E27FC236}">
                <a16:creationId xmlns:a16="http://schemas.microsoft.com/office/drawing/2014/main" id="{D5308584-59C4-691E-1875-64C5FF8D1EB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35663" y="4004063"/>
            <a:ext cx="1738943" cy="1738943"/>
          </a:xfrm>
          <a:prstGeom prst="rect">
            <a:avLst/>
          </a:prstGeom>
        </p:spPr>
      </p:pic>
      <p:grpSp>
        <p:nvGrpSpPr>
          <p:cNvPr id="8" name="Gruppieren 7">
            <a:extLst>
              <a:ext uri="{FF2B5EF4-FFF2-40B4-BE49-F238E27FC236}">
                <a16:creationId xmlns:a16="http://schemas.microsoft.com/office/drawing/2014/main" id="{D944D730-768E-B514-AFFA-A92C8EC0A3F6}"/>
              </a:ext>
            </a:extLst>
          </p:cNvPr>
          <p:cNvGrpSpPr/>
          <p:nvPr/>
        </p:nvGrpSpPr>
        <p:grpSpPr>
          <a:xfrm>
            <a:off x="797939" y="6254322"/>
            <a:ext cx="11211507" cy="445990"/>
            <a:chOff x="797939" y="6254322"/>
            <a:chExt cx="11211507" cy="445990"/>
          </a:xfrm>
        </p:grpSpPr>
        <p:pic>
          <p:nvPicPr>
            <p:cNvPr id="9" name="Grafik 1" descr="Ein Bild, das Schrift, Electric Blue (Farbe), Symbol, Blau enthält.&#10;&#10;Automatisch generierte Beschreibung">
              <a:extLst>
                <a:ext uri="{FF2B5EF4-FFF2-40B4-BE49-F238E27FC236}">
                  <a16:creationId xmlns:a16="http://schemas.microsoft.com/office/drawing/2014/main" id="{76FCAE68-4FE6-1117-6D5F-256A4BB53519}"/>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8347AD03-DBD3-15C8-1B54-2ACC5C3A5D1D}"/>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a:t>
              </a:r>
            </a:p>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of the European Union or </a:t>
              </a:r>
              <a:r>
                <a:rPr lang="en-U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571767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90585" y="1201634"/>
            <a:ext cx="8924339" cy="546754"/>
          </a:xfrm>
        </p:spPr>
        <p:txBody>
          <a:bodyPr>
            <a:normAutofit/>
          </a:bodyPr>
          <a:lstStyle/>
          <a:p>
            <a:pPr algn="l"/>
            <a:r>
              <a:rPr lang="de-AT" dirty="0"/>
              <a:t>Module 1 </a:t>
            </a:r>
            <a:r>
              <a:rPr lang="de-AT" dirty="0" err="1"/>
              <a:t>consists</a:t>
            </a:r>
            <a:r>
              <a:rPr lang="de-AT" dirty="0"/>
              <a:t> of 2 Learning Units with </a:t>
            </a:r>
            <a:r>
              <a:rPr lang="de-AT" dirty="0" err="1"/>
              <a:t>this</a:t>
            </a:r>
            <a:r>
              <a:rPr lang="de-AT" dirty="0"/>
              <a:t> </a:t>
            </a:r>
            <a:r>
              <a:rPr lang="de-AT" dirty="0" err="1"/>
              <a:t>content</a:t>
            </a:r>
            <a:r>
              <a:rPr lang="de-AT" dirty="0"/>
              <a:t>:</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90585" y="1969887"/>
            <a:ext cx="10965516" cy="398922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dirty="0"/>
              <a:t>Learning Unit 1: Digitalisation in Europe: Opportunities, Challenges, and Impacts </a:t>
            </a:r>
          </a:p>
          <a:p>
            <a:pPr marL="342900" indent="-342900" algn="l">
              <a:buFont typeface="Wingdings" panose="05000000000000000000" pitchFamily="2" charset="2"/>
              <a:buChar char="§"/>
            </a:pPr>
            <a:r>
              <a:rPr lang="en-GB" dirty="0"/>
              <a:t>Europe‘s Digital Revolution? </a:t>
            </a:r>
          </a:p>
          <a:p>
            <a:pPr marL="342900" indent="-342900" algn="l">
              <a:buFont typeface="Wingdings" panose="05000000000000000000" pitchFamily="2" charset="2"/>
              <a:buChar char="§"/>
            </a:pPr>
            <a:r>
              <a:rPr lang="en-GB" dirty="0"/>
              <a:t>The European Way of Digitalisation</a:t>
            </a:r>
          </a:p>
          <a:p>
            <a:pPr marL="342900" indent="-342900" algn="l">
              <a:buFont typeface="Wingdings" panose="05000000000000000000" pitchFamily="2" charset="2"/>
              <a:buChar char="§"/>
            </a:pPr>
            <a:r>
              <a:rPr lang="en-GB" dirty="0"/>
              <a:t>Challenges for Europe</a:t>
            </a:r>
          </a:p>
          <a:p>
            <a:pPr algn="l"/>
            <a:endParaRPr lang="en-GB" dirty="0"/>
          </a:p>
          <a:p>
            <a:pPr algn="l"/>
            <a:r>
              <a:rPr lang="en-GB" dirty="0"/>
              <a:t>Learning Unit 2: Green Jobs in Europe: New Demands and Opportunities</a:t>
            </a:r>
          </a:p>
          <a:p>
            <a:pPr marL="342900" indent="-342900" algn="l">
              <a:buFont typeface="Wingdings" panose="05000000000000000000" pitchFamily="2" charset="2"/>
              <a:buChar char="§"/>
            </a:pPr>
            <a:r>
              <a:rPr lang="en-GB" dirty="0"/>
              <a:t>The Green Economy in Europe</a:t>
            </a:r>
          </a:p>
          <a:p>
            <a:pPr marL="342900" indent="-342900" algn="l">
              <a:buFont typeface="Wingdings" panose="05000000000000000000" pitchFamily="2" charset="2"/>
              <a:buChar char="§"/>
            </a:pPr>
            <a:r>
              <a:rPr lang="en-GB" dirty="0"/>
              <a:t>A European Green Deal</a:t>
            </a:r>
          </a:p>
          <a:p>
            <a:pPr marL="342900" indent="-342900" algn="l">
              <a:buFont typeface="Wingdings" panose="05000000000000000000" pitchFamily="2" charset="2"/>
              <a:buChar char="§"/>
            </a:pPr>
            <a:r>
              <a:rPr lang="en-GB" dirty="0"/>
              <a:t>Skills required for green jobs</a:t>
            </a:r>
          </a:p>
          <a:p>
            <a:pPr marL="342900" indent="-342900" algn="l">
              <a:buFont typeface="Wingdings" panose="05000000000000000000" pitchFamily="2" charset="2"/>
              <a:buChar char="§"/>
            </a:pPr>
            <a:endParaRPr lang="en-GB" dirty="0"/>
          </a:p>
        </p:txBody>
      </p:sp>
      <p:sp>
        <p:nvSpPr>
          <p:cNvPr id="9" name="Titel 1">
            <a:extLst>
              <a:ext uri="{FF2B5EF4-FFF2-40B4-BE49-F238E27FC236}">
                <a16:creationId xmlns:a16="http://schemas.microsoft.com/office/drawing/2014/main" id="{3F2D1D7D-765A-3090-80A1-1E9DA68619CE}"/>
              </a:ext>
            </a:extLst>
          </p:cNvPr>
          <p:cNvSpPr txBox="1">
            <a:spLocks/>
          </p:cNvSpPr>
          <p:nvPr/>
        </p:nvSpPr>
        <p:spPr>
          <a:xfrm>
            <a:off x="856746" y="183856"/>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4000" dirty="0"/>
              <a:t>AGENDA </a:t>
            </a:r>
          </a:p>
        </p:txBody>
      </p:sp>
      <p:cxnSp>
        <p:nvCxnSpPr>
          <p:cNvPr id="10" name="Gerader Verbinder 9">
            <a:extLst>
              <a:ext uri="{FF2B5EF4-FFF2-40B4-BE49-F238E27FC236}">
                <a16:creationId xmlns:a16="http://schemas.microsoft.com/office/drawing/2014/main" id="{688C8822-8B8A-B9DB-D25E-DEC99717273E}"/>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3" name="Grafik 12" descr="Blog Silhouette">
            <a:extLst>
              <a:ext uri="{FF2B5EF4-FFF2-40B4-BE49-F238E27FC236}">
                <a16:creationId xmlns:a16="http://schemas.microsoft.com/office/drawing/2014/main" id="{EA40D1F0-4331-1919-398C-88BA22EB66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57923" y="4282430"/>
            <a:ext cx="1898178" cy="1898178"/>
          </a:xfrm>
          <a:prstGeom prst="rect">
            <a:avLst/>
          </a:prstGeom>
        </p:spPr>
      </p:pic>
      <p:grpSp>
        <p:nvGrpSpPr>
          <p:cNvPr id="2" name="Gruppieren 1">
            <a:extLst>
              <a:ext uri="{FF2B5EF4-FFF2-40B4-BE49-F238E27FC236}">
                <a16:creationId xmlns:a16="http://schemas.microsoft.com/office/drawing/2014/main" id="{6244BB45-96F2-4426-4874-A2DC5A85F0AC}"/>
              </a:ext>
            </a:extLst>
          </p:cNvPr>
          <p:cNvGrpSpPr/>
          <p:nvPr/>
        </p:nvGrpSpPr>
        <p:grpSpPr>
          <a:xfrm>
            <a:off x="797939" y="6254322"/>
            <a:ext cx="11211507" cy="445990"/>
            <a:chOff x="797939" y="6254322"/>
            <a:chExt cx="11211507" cy="445990"/>
          </a:xfrm>
        </p:grpSpPr>
        <p:pic>
          <p:nvPicPr>
            <p:cNvPr id="7" name="Grafik 1" descr="Ein Bild, das Schrift, Electric Blue (Farbe), Symbol, Blau enthält.&#10;&#10;Automatisch generierte Beschreibung">
              <a:extLst>
                <a:ext uri="{FF2B5EF4-FFF2-40B4-BE49-F238E27FC236}">
                  <a16:creationId xmlns:a16="http://schemas.microsoft.com/office/drawing/2014/main" id="{DB1DC5DA-35B9-ECA3-4960-856C725F3A02}"/>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29A05971-B975-D51A-FAD8-6BEF275A869E}"/>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a:t>
              </a:r>
            </a:p>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of the European Union or </a:t>
              </a:r>
              <a:r>
                <a:rPr lang="en-U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728863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LU2: </a:t>
            </a:r>
            <a:r>
              <a:rPr lang="en-US" sz="4000" dirty="0"/>
              <a:t>The Green Economy in Europe</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947737" y="1527674"/>
            <a:ext cx="7192308" cy="4726648"/>
          </a:xfrm>
        </p:spPr>
        <p:txBody>
          <a:bodyPr>
            <a:noAutofit/>
          </a:bodyPr>
          <a:lstStyle/>
          <a:p>
            <a:r>
              <a:rPr lang="en-GB" sz="3200" i="1" dirty="0">
                <a:effectLst/>
                <a:latin typeface="Calibri" panose="020F0502020204030204" pitchFamily="34" charset="0"/>
                <a:ea typeface="Calibri" panose="020F0502020204030204" pitchFamily="34" charset="0"/>
              </a:rPr>
              <a:t>“The twin green and digital transitions accelerate the pace of change affecting all aspects of our lives and will have many consequences for the future of work. Innovations and developments in advanced technologies are having significant effects in almost all areas of the economy.”</a:t>
            </a:r>
          </a:p>
          <a:p>
            <a:r>
              <a:rPr lang="en-GB" sz="1800" i="1" dirty="0">
                <a:latin typeface="Calibri" panose="020F0502020204030204" pitchFamily="34" charset="0"/>
                <a:ea typeface="Calibri" panose="020F0502020204030204" pitchFamily="34" charset="0"/>
                <a:cs typeface="Arial" panose="020B0604020202020204" pitchFamily="34" charset="0"/>
              </a:rPr>
              <a:t>               </a:t>
            </a:r>
          </a:p>
          <a:p>
            <a:r>
              <a:rPr lang="en-GB" sz="1800" i="1" dirty="0" err="1">
                <a:effectLst/>
                <a:latin typeface="Calibri" panose="020F0502020204030204" pitchFamily="34" charset="0"/>
                <a:ea typeface="Calibri" panose="020F0502020204030204" pitchFamily="34" charset="0"/>
                <a:cs typeface="Arial" panose="020B0604020202020204" pitchFamily="34" charset="0"/>
              </a:rPr>
              <a:t>Eurofound</a:t>
            </a:r>
            <a:r>
              <a:rPr lang="en-GB" sz="1800" i="1" dirty="0">
                <a:effectLst/>
                <a:latin typeface="Calibri" panose="020F0502020204030204" pitchFamily="34" charset="0"/>
                <a:ea typeface="Calibri" panose="020F0502020204030204" pitchFamily="34" charset="0"/>
                <a:cs typeface="Arial" panose="020B0604020202020204" pitchFamily="34" charset="0"/>
              </a:rPr>
              <a:t>:  </a:t>
            </a:r>
            <a:r>
              <a:rPr lang="en-GB" sz="1800" i="1"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https://www.eurofound.europa.eu/topic/digitalisation</a:t>
            </a:r>
            <a:endParaRPr lang="de-AT"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15" name="Grafik 14" descr="Ein Bild, das Text, Handy, Screenshot, Person enthält.&#10;&#10;Automatisch generierte Beschreibung">
            <a:extLst>
              <a:ext uri="{FF2B5EF4-FFF2-40B4-BE49-F238E27FC236}">
                <a16:creationId xmlns:a16="http://schemas.microsoft.com/office/drawing/2014/main" id="{55DAF4C6-A652-C572-10A0-43F282DEBB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4332" y="1734531"/>
            <a:ext cx="4848606" cy="6858000"/>
          </a:xfrm>
          <a:prstGeom prst="rect">
            <a:avLst/>
          </a:prstGeom>
        </p:spPr>
      </p:pic>
      <p:grpSp>
        <p:nvGrpSpPr>
          <p:cNvPr id="7" name="Gruppieren 6">
            <a:extLst>
              <a:ext uri="{FF2B5EF4-FFF2-40B4-BE49-F238E27FC236}">
                <a16:creationId xmlns:a16="http://schemas.microsoft.com/office/drawing/2014/main" id="{4E23E66C-8F0B-3A6C-C7E8-5085AAF039BA}"/>
              </a:ext>
            </a:extLst>
          </p:cNvPr>
          <p:cNvGrpSpPr/>
          <p:nvPr/>
        </p:nvGrpSpPr>
        <p:grpSpPr>
          <a:xfrm>
            <a:off x="797939" y="6254322"/>
            <a:ext cx="11211507" cy="445990"/>
            <a:chOff x="797939" y="6254322"/>
            <a:chExt cx="11211507" cy="445990"/>
          </a:xfrm>
        </p:grpSpPr>
        <p:pic>
          <p:nvPicPr>
            <p:cNvPr id="8" name="Grafik 1" descr="Ein Bild, das Schrift, Electric Blue (Farbe), Symbol, Blau enthält.&#10;&#10;Automatisch generierte Beschreibung">
              <a:extLst>
                <a:ext uri="{FF2B5EF4-FFF2-40B4-BE49-F238E27FC236}">
                  <a16:creationId xmlns:a16="http://schemas.microsoft.com/office/drawing/2014/main" id="{C559E5E2-2B7A-3333-B501-796ED9C7F1AC}"/>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F2111D29-11FA-1D56-1EE8-482F4D129E1F}"/>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a:t>
              </a:r>
            </a:p>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of the European Union or </a:t>
              </a:r>
              <a:r>
                <a:rPr lang="en-U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8800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LU2: </a:t>
            </a:r>
            <a:r>
              <a:rPr lang="en-US" sz="4000" dirty="0"/>
              <a:t>The Green Economy in Europe</a:t>
            </a:r>
            <a:endParaRPr lang="de-AT" sz="40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Untertitel 2">
            <a:extLst>
              <a:ext uri="{FF2B5EF4-FFF2-40B4-BE49-F238E27FC236}">
                <a16:creationId xmlns:a16="http://schemas.microsoft.com/office/drawing/2014/main" id="{8A6FBD06-6D53-FE52-6E73-53BA5CED5B55}"/>
              </a:ext>
            </a:extLst>
          </p:cNvPr>
          <p:cNvSpPr>
            <a:spLocks noGrp="1"/>
          </p:cNvSpPr>
          <p:nvPr>
            <p:ph type="subTitle" idx="1"/>
          </p:nvPr>
        </p:nvSpPr>
        <p:spPr>
          <a:xfrm>
            <a:off x="856747" y="1013424"/>
            <a:ext cx="8505530" cy="950111"/>
          </a:xfrm>
        </p:spPr>
        <p:txBody>
          <a:bodyPr>
            <a:noAutofit/>
          </a:bodyPr>
          <a:lstStyle/>
          <a:p>
            <a:pPr algn="l"/>
            <a:r>
              <a:rPr lang="en-US" sz="2200" dirty="0"/>
              <a:t>The EU has launched several initiatives to promote the green economy, including the European Green Deal, the Circular Economy Action Plan, and the Sustainable Finance Action Plan. </a:t>
            </a:r>
            <a:endParaRPr lang="de-AT" sz="2200" dirty="0"/>
          </a:p>
        </p:txBody>
      </p:sp>
      <p:sp>
        <p:nvSpPr>
          <p:cNvPr id="10" name="Untertitel 2">
            <a:extLst>
              <a:ext uri="{FF2B5EF4-FFF2-40B4-BE49-F238E27FC236}">
                <a16:creationId xmlns:a16="http://schemas.microsoft.com/office/drawing/2014/main" id="{FC2F2C7F-9284-2F96-765A-D8B2B4272730}"/>
              </a:ext>
            </a:extLst>
          </p:cNvPr>
          <p:cNvSpPr txBox="1">
            <a:spLocks/>
          </p:cNvSpPr>
          <p:nvPr/>
        </p:nvSpPr>
        <p:spPr>
          <a:xfrm>
            <a:off x="947737" y="2422086"/>
            <a:ext cx="9735995" cy="38322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200" dirty="0"/>
              <a:t>The expansion of the green economy in Europe requires new skills and competencies, and the EU has launched several initiatives to address this need, including the European Skills Agenda for sustainable competitiveness, social fairness, and resilience, and the European Green Deal Skills Initiative. </a:t>
            </a:r>
          </a:p>
          <a:p>
            <a:pPr marL="342900" indent="-342900" algn="l">
              <a:buFont typeface="Wingdings" panose="05000000000000000000" pitchFamily="2" charset="2"/>
              <a:buChar char="§"/>
            </a:pPr>
            <a:r>
              <a:rPr lang="en-US" sz="2200" dirty="0"/>
              <a:t>The promotion of the green economy in Europe involves a variety of measures ranging from economic instruments, such as taxes, incentives, and subsidies, to regulatory measures, such as standards and regulations </a:t>
            </a:r>
            <a:r>
              <a:rPr lang="de-AT" sz="2200" dirty="0">
                <a:effectLst/>
                <a:ea typeface="Calibri" panose="020F0502020204030204" pitchFamily="34" charset="0"/>
                <a:cs typeface="Arial" panose="020B0604020202020204" pitchFamily="34" charset="0"/>
              </a:rPr>
              <a:t>(Interreg Europe.2020). </a:t>
            </a:r>
          </a:p>
          <a:p>
            <a:pPr marL="342900" indent="-342900" algn="l">
              <a:buFont typeface="Wingdings" panose="05000000000000000000" pitchFamily="2" charset="2"/>
              <a:buChar char="§"/>
            </a:pPr>
            <a:r>
              <a:rPr lang="en-US" sz="2200" dirty="0">
                <a:cs typeface="Arial" panose="020B0604020202020204" pitchFamily="34" charset="0"/>
              </a:rPr>
              <a:t>In this unit, we present the most central initiative: The European Green Deal, which pursues ambitious goals, but is also much discussed and </a:t>
            </a:r>
            <a:r>
              <a:rPr lang="en-US" sz="2200" dirty="0" err="1">
                <a:cs typeface="Arial" panose="020B0604020202020204" pitchFamily="34" charset="0"/>
              </a:rPr>
              <a:t>criticised</a:t>
            </a:r>
            <a:r>
              <a:rPr lang="en-US" sz="2200" dirty="0">
                <a:cs typeface="Arial" panose="020B0604020202020204" pitchFamily="34" charset="0"/>
              </a:rPr>
              <a:t>.</a:t>
            </a:r>
            <a:endParaRPr lang="en-IE" sz="2200" dirty="0"/>
          </a:p>
        </p:txBody>
      </p:sp>
      <p:grpSp>
        <p:nvGrpSpPr>
          <p:cNvPr id="3" name="Gruppieren 2">
            <a:extLst>
              <a:ext uri="{FF2B5EF4-FFF2-40B4-BE49-F238E27FC236}">
                <a16:creationId xmlns:a16="http://schemas.microsoft.com/office/drawing/2014/main" id="{381CF2C7-E7ED-D83C-FF35-884E19139398}"/>
              </a:ext>
            </a:extLst>
          </p:cNvPr>
          <p:cNvGrpSpPr/>
          <p:nvPr/>
        </p:nvGrpSpPr>
        <p:grpSpPr>
          <a:xfrm>
            <a:off x="797939" y="6254322"/>
            <a:ext cx="11211507" cy="445990"/>
            <a:chOff x="797939" y="6254322"/>
            <a:chExt cx="11211507" cy="445990"/>
          </a:xfrm>
        </p:grpSpPr>
        <p:pic>
          <p:nvPicPr>
            <p:cNvPr id="7" name="Grafik 1" descr="Ein Bild, das Schrift, Electric Blue (Farbe), Symbol, Blau enthält.&#10;&#10;Automatisch generierte Beschreibung">
              <a:extLst>
                <a:ext uri="{FF2B5EF4-FFF2-40B4-BE49-F238E27FC236}">
                  <a16:creationId xmlns:a16="http://schemas.microsoft.com/office/drawing/2014/main" id="{B105126C-3C51-C03B-5060-D9D024AF1657}"/>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AFCF888A-DDEE-2362-3C23-50A0F3DFF8AC}"/>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a:t>
              </a:r>
            </a:p>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of the European Union or </a:t>
              </a:r>
              <a:r>
                <a:rPr lang="en-U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8529929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LU2: </a:t>
            </a:r>
            <a:r>
              <a:rPr lang="en-US" sz="4000" dirty="0"/>
              <a:t>A European Green Deal</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4"/>
            <a:ext cx="9071868" cy="950111"/>
          </a:xfrm>
        </p:spPr>
        <p:txBody>
          <a:bodyPr>
            <a:noAutofit/>
          </a:bodyPr>
          <a:lstStyle/>
          <a:p>
            <a:pPr algn="l"/>
            <a:r>
              <a:rPr lang="en-US" sz="2000" dirty="0"/>
              <a:t>This ambitious initiative strives to make Europe the world's first climate-neutral continent by 2050. Digitalisation plays a pivotal role in achieving this goal by enabling sustainable practices across various sectors.</a:t>
            </a:r>
            <a:endParaRPr lang="de-AT" sz="20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7" name="Untertitel 2">
            <a:extLst>
              <a:ext uri="{FF2B5EF4-FFF2-40B4-BE49-F238E27FC236}">
                <a16:creationId xmlns:a16="http://schemas.microsoft.com/office/drawing/2014/main" id="{A5F26693-B739-6444-1B27-1BE0EDAA5B9E}"/>
              </a:ext>
            </a:extLst>
          </p:cNvPr>
          <p:cNvSpPr txBox="1">
            <a:spLocks/>
          </p:cNvSpPr>
          <p:nvPr/>
        </p:nvSpPr>
        <p:spPr>
          <a:xfrm>
            <a:off x="947738" y="2224183"/>
            <a:ext cx="10874525" cy="43665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0000"/>
              </a:lnSpc>
              <a:spcAft>
                <a:spcPts val="1000"/>
              </a:spcAft>
            </a:pPr>
            <a:r>
              <a:rPr lang="en-GB" sz="1600" dirty="0">
                <a:effectLst/>
                <a:latin typeface="Calibri" panose="020F0502020204030204" pitchFamily="34" charset="0"/>
                <a:ea typeface="Calibri" panose="020F0502020204030204" pitchFamily="34" charset="0"/>
                <a:cs typeface="Arial" panose="020B0604020202020204" pitchFamily="34" charset="0"/>
              </a:rPr>
              <a:t>Website: </a:t>
            </a:r>
            <a:r>
              <a:rPr lang="en-GB" sz="16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https://commission.europa.eu/strategy-and-policy/priorities-2019-2024/european-green-deal_en</a:t>
            </a:r>
            <a:r>
              <a:rPr lang="en-GB" sz="1600" dirty="0">
                <a:effectLst/>
                <a:latin typeface="Calibri" panose="020F0502020204030204" pitchFamily="34" charset="0"/>
                <a:ea typeface="Calibri" panose="020F0502020204030204" pitchFamily="34" charset="0"/>
                <a:cs typeface="Arial" panose="020B0604020202020204" pitchFamily="34" charset="0"/>
              </a:rPr>
              <a:t> </a:t>
            </a:r>
            <a:endParaRPr lang="de-AT" sz="16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00000"/>
              </a:lnSpc>
              <a:spcAft>
                <a:spcPts val="1000"/>
              </a:spcAft>
            </a:pPr>
            <a:r>
              <a:rPr lang="en-GB" sz="1600" dirty="0">
                <a:effectLst/>
                <a:latin typeface="Calibri" panose="020F0502020204030204" pitchFamily="34" charset="0"/>
                <a:ea typeface="Calibri" panose="020F0502020204030204" pitchFamily="34" charset="0"/>
                <a:cs typeface="Arial" panose="020B0604020202020204" pitchFamily="34" charset="0"/>
              </a:rPr>
              <a:t>YouTube: </a:t>
            </a:r>
            <a:r>
              <a:rPr lang="en-GB" sz="16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https://www.youtube.com/watch?v=mfjiOX3TtC8</a:t>
            </a:r>
            <a:r>
              <a:rPr lang="en-GB" sz="1600" dirty="0">
                <a:effectLst/>
                <a:latin typeface="Calibri" panose="020F0502020204030204" pitchFamily="34" charset="0"/>
                <a:ea typeface="Calibri" panose="020F0502020204030204" pitchFamily="34" charset="0"/>
                <a:cs typeface="Arial" panose="020B0604020202020204" pitchFamily="34" charset="0"/>
              </a:rPr>
              <a:t> </a:t>
            </a:r>
            <a:endParaRPr lang="de-AT"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Untertitel 2">
            <a:extLst>
              <a:ext uri="{FF2B5EF4-FFF2-40B4-BE49-F238E27FC236}">
                <a16:creationId xmlns:a16="http://schemas.microsoft.com/office/drawing/2014/main" id="{1CFF1926-BDB2-EB0A-FFE4-A974866E5CE0}"/>
              </a:ext>
            </a:extLst>
          </p:cNvPr>
          <p:cNvSpPr txBox="1">
            <a:spLocks/>
          </p:cNvSpPr>
          <p:nvPr/>
        </p:nvSpPr>
        <p:spPr>
          <a:xfrm>
            <a:off x="6324528" y="2070180"/>
            <a:ext cx="5332597" cy="3260056"/>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n-US" sz="1800" b="1" dirty="0">
                <a:effectLst/>
                <a:latin typeface="Calibri" panose="020F0502020204030204" pitchFamily="34" charset="0"/>
                <a:ea typeface="Calibri" panose="020F0502020204030204" pitchFamily="34" charset="0"/>
                <a:cs typeface="Arial" panose="020B0604020202020204" pitchFamily="34" charset="0"/>
              </a:rPr>
              <a:t>Main Elements of the European Green Deal:</a:t>
            </a:r>
          </a:p>
          <a:p>
            <a:pPr marL="285750" indent="-285750" algn="l">
              <a:lnSpc>
                <a:spcPct val="110000"/>
              </a:lnSpc>
              <a:spcAft>
                <a:spcPts val="1000"/>
              </a:spcAft>
              <a:buFont typeface="Wingdings" panose="05000000000000000000" pitchFamily="2" charset="2"/>
              <a:buChar char="§"/>
            </a:pPr>
            <a:r>
              <a:rPr lang="de-AT" sz="1800" dirty="0">
                <a:effectLst/>
                <a:latin typeface="Calibri" panose="020F0502020204030204" pitchFamily="34" charset="0"/>
                <a:ea typeface="Calibri" panose="020F0502020204030204" pitchFamily="34" charset="0"/>
                <a:cs typeface="Arial" panose="020B0604020202020204" pitchFamily="34" charset="0"/>
              </a:rPr>
              <a:t>Climate </a:t>
            </a:r>
            <a:r>
              <a:rPr lang="de-AT" sz="1800" dirty="0" err="1">
                <a:effectLst/>
                <a:latin typeface="Calibri" panose="020F0502020204030204" pitchFamily="34" charset="0"/>
                <a:ea typeface="Calibri" panose="020F0502020204030204" pitchFamily="34" charset="0"/>
                <a:cs typeface="Arial" panose="020B0604020202020204" pitchFamily="34" charset="0"/>
              </a:rPr>
              <a:t>neutrality</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by</a:t>
            </a:r>
            <a:r>
              <a:rPr lang="de-AT" sz="1800" dirty="0">
                <a:effectLst/>
                <a:latin typeface="Calibri" panose="020F0502020204030204" pitchFamily="34" charset="0"/>
                <a:ea typeface="Calibri" panose="020F0502020204030204" pitchFamily="34" charset="0"/>
                <a:cs typeface="Arial" panose="020B0604020202020204" pitchFamily="34" charset="0"/>
              </a:rPr>
              <a:t> 2050</a:t>
            </a:r>
          </a:p>
          <a:p>
            <a:pPr marL="285750" indent="-285750" algn="l">
              <a:lnSpc>
                <a:spcPct val="110000"/>
              </a:lnSpc>
              <a:spcAft>
                <a:spcPts val="1000"/>
              </a:spcAft>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A 55% reduction in greenhouse gas emissions by 2030</a:t>
            </a:r>
            <a:endParaRPr lang="de-AT" sz="1800" dirty="0">
              <a:latin typeface="Calibri" panose="020F0502020204030204" pitchFamily="34" charset="0"/>
              <a:ea typeface="Calibri" panose="020F0502020204030204" pitchFamily="34" charset="0"/>
              <a:cs typeface="Arial" panose="020B0604020202020204" pitchFamily="34" charset="0"/>
            </a:endParaRPr>
          </a:p>
          <a:p>
            <a:pPr marL="285750" indent="-285750" algn="l">
              <a:lnSpc>
                <a:spcPct val="110000"/>
              </a:lnSpc>
              <a:spcAft>
                <a:spcPts val="1000"/>
              </a:spcAft>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A circular economy</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285750" indent="-285750" algn="l">
              <a:lnSpc>
                <a:spcPct val="110000"/>
              </a:lnSpc>
              <a:spcAft>
                <a:spcPts val="1000"/>
              </a:spcAft>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Investments in sustainable technologies</a:t>
            </a:r>
            <a:endParaRPr lang="de-AT" sz="1800" dirty="0">
              <a:latin typeface="Calibri" panose="020F0502020204030204" pitchFamily="34" charset="0"/>
              <a:ea typeface="Calibri" panose="020F0502020204030204" pitchFamily="34" charset="0"/>
              <a:cs typeface="Arial" panose="020B0604020202020204" pitchFamily="34" charset="0"/>
            </a:endParaRPr>
          </a:p>
          <a:p>
            <a:pPr marL="285750" indent="-285750" algn="l">
              <a:lnSpc>
                <a:spcPct val="110000"/>
              </a:lnSpc>
              <a:spcAft>
                <a:spcPts val="1000"/>
              </a:spcAft>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A just transition</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Grafik 9" descr="Ein Bild, das Text, Screenshot, Software, Multimedia-Software enthält.&#10;&#10;Automatisch generierte Beschreibung">
            <a:extLst>
              <a:ext uri="{FF2B5EF4-FFF2-40B4-BE49-F238E27FC236}">
                <a16:creationId xmlns:a16="http://schemas.microsoft.com/office/drawing/2014/main" id="{FB4E0946-5892-EE32-80E8-F848B2D0A76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550" t="19434" r="4636" b="7420"/>
          <a:stretch/>
        </p:blipFill>
        <p:spPr bwMode="auto">
          <a:xfrm>
            <a:off x="998899" y="2221504"/>
            <a:ext cx="4570092" cy="2856884"/>
          </a:xfrm>
          <a:prstGeom prst="rect">
            <a:avLst/>
          </a:prstGeom>
          <a:ln>
            <a:noFill/>
          </a:ln>
          <a:extLst>
            <a:ext uri="{53640926-AAD7-44D8-BBD7-CCE9431645EC}">
              <a14:shadowObscured xmlns:a14="http://schemas.microsoft.com/office/drawing/2010/main"/>
            </a:ext>
          </a:extLst>
        </p:spPr>
      </p:pic>
      <p:grpSp>
        <p:nvGrpSpPr>
          <p:cNvPr id="9" name="Gruppieren 8">
            <a:extLst>
              <a:ext uri="{FF2B5EF4-FFF2-40B4-BE49-F238E27FC236}">
                <a16:creationId xmlns:a16="http://schemas.microsoft.com/office/drawing/2014/main" id="{73A73781-D9A7-6675-EC43-DFD712100293}"/>
              </a:ext>
            </a:extLst>
          </p:cNvPr>
          <p:cNvGrpSpPr/>
          <p:nvPr/>
        </p:nvGrpSpPr>
        <p:grpSpPr>
          <a:xfrm>
            <a:off x="797939" y="6254322"/>
            <a:ext cx="11211507" cy="445990"/>
            <a:chOff x="797939" y="6254322"/>
            <a:chExt cx="11211507" cy="445990"/>
          </a:xfrm>
        </p:grpSpPr>
        <p:pic>
          <p:nvPicPr>
            <p:cNvPr id="11" name="Grafik 1" descr="Ein Bild, das Schrift, Electric Blue (Farbe), Symbol, Blau enthält.&#10;&#10;Automatisch generierte Beschreibung">
              <a:extLst>
                <a:ext uri="{FF2B5EF4-FFF2-40B4-BE49-F238E27FC236}">
                  <a16:creationId xmlns:a16="http://schemas.microsoft.com/office/drawing/2014/main" id="{004CE043-A03C-7F98-6C5E-89A9CE04BBA3}"/>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7963C0F2-4833-8275-EBA8-F31B9AEA075A}"/>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a:t>
              </a:r>
            </a:p>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of the European Union or </a:t>
              </a:r>
              <a:r>
                <a:rPr lang="en-U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328948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5240"/>
            <a:ext cx="8924337" cy="613068"/>
          </a:xfrm>
        </p:spPr>
        <p:txBody>
          <a:bodyPr>
            <a:noAutofit/>
          </a:bodyPr>
          <a:lstStyle/>
          <a:p>
            <a:pPr algn="l"/>
            <a:r>
              <a:rPr lang="de-AT" sz="4000" dirty="0"/>
              <a:t>LU2: </a:t>
            </a:r>
            <a:r>
              <a:rPr lang="en-US" sz="4000" dirty="0"/>
              <a:t>Benefits of the Green Deal</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726886"/>
          </a:xfrm>
        </p:spPr>
        <p:txBody>
          <a:bodyPr>
            <a:normAutofit/>
          </a:bodyPr>
          <a:lstStyle/>
          <a:p>
            <a:pPr algn="l"/>
            <a:r>
              <a:rPr lang="en-US" sz="2800" dirty="0"/>
              <a:t>are </a:t>
            </a:r>
            <a:r>
              <a:rPr lang="en-US" sz="2800" dirty="0" err="1"/>
              <a:t>summarised</a:t>
            </a:r>
            <a:r>
              <a:rPr lang="en-US" sz="2800" dirty="0"/>
              <a:t> by the European Commission  as follows:</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605964" y="1933743"/>
            <a:ext cx="8612605" cy="4422094"/>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lnSpc>
                <a:spcPct val="115000"/>
              </a:lnSpc>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Arial" panose="020B0604020202020204" pitchFamily="34" charset="0"/>
              </a:rPr>
              <a:t>Fresh air, clean water, healthy soil, and biodiversity</a:t>
            </a:r>
            <a:endParaRPr lang="de-AT"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15000"/>
              </a:lnSpc>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Arial" panose="020B0604020202020204" pitchFamily="34" charset="0"/>
              </a:rPr>
              <a:t>Renovated, energy-efficient buildings</a:t>
            </a:r>
            <a:endParaRPr lang="de-AT"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15000"/>
              </a:lnSpc>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Arial" panose="020B0604020202020204" pitchFamily="34" charset="0"/>
              </a:rPr>
              <a:t>Healthy and affordable food</a:t>
            </a:r>
            <a:endParaRPr lang="de-AT"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15000"/>
              </a:lnSpc>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Arial" panose="020B0604020202020204" pitchFamily="34" charset="0"/>
              </a:rPr>
              <a:t>Sustainable transport</a:t>
            </a:r>
            <a:endParaRPr lang="de-AT"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15000"/>
              </a:lnSpc>
              <a:spcAft>
                <a:spcPts val="1000"/>
              </a:spcAft>
              <a:buFont typeface="Wingdings" panose="05000000000000000000" pitchFamily="2" charset="2"/>
              <a:buChar char=""/>
            </a:pPr>
            <a:r>
              <a:rPr lang="en-GB" sz="2800" dirty="0">
                <a:effectLst/>
                <a:latin typeface="Calibri" panose="020F0502020204030204" pitchFamily="34" charset="0"/>
                <a:ea typeface="Calibri" panose="020F0502020204030204" pitchFamily="34" charset="0"/>
                <a:cs typeface="Arial" panose="020B0604020202020204" pitchFamily="34" charset="0"/>
              </a:rPr>
              <a:t>New jobs and economic growth</a:t>
            </a:r>
          </a:p>
          <a:p>
            <a:pPr algn="r">
              <a:lnSpc>
                <a:spcPct val="115000"/>
              </a:lnSpc>
              <a:spcAft>
                <a:spcPts val="1000"/>
              </a:spcAft>
            </a:pPr>
            <a:endParaRPr lang="de-AT" sz="1600" dirty="0">
              <a:effectLst/>
              <a:latin typeface="Calibri" panose="020F0502020204030204" pitchFamily="34" charset="0"/>
              <a:ea typeface="Calibri" panose="020F0502020204030204" pitchFamily="34" charset="0"/>
              <a:cs typeface="Arial" panose="020B0604020202020204" pitchFamily="34" charset="0"/>
            </a:endParaRPr>
          </a:p>
          <a:p>
            <a:pPr algn="r">
              <a:lnSpc>
                <a:spcPct val="115000"/>
              </a:lnSpc>
              <a:spcAft>
                <a:spcPts val="1000"/>
              </a:spcAft>
            </a:pPr>
            <a:r>
              <a:rPr lang="de-AT" sz="1600" dirty="0">
                <a:effectLst/>
                <a:latin typeface="Calibri" panose="020F0502020204030204" pitchFamily="34" charset="0"/>
                <a:ea typeface="Calibri" panose="020F0502020204030204" pitchFamily="34" charset="0"/>
                <a:cs typeface="Arial" panose="020B0604020202020204" pitchFamily="34" charset="0"/>
              </a:rPr>
              <a:t>European </a:t>
            </a:r>
            <a:r>
              <a:rPr lang="de-AT" sz="1600" dirty="0" err="1">
                <a:effectLst/>
                <a:latin typeface="Calibri" panose="020F0502020204030204" pitchFamily="34" charset="0"/>
                <a:ea typeface="Calibri" panose="020F0502020204030204" pitchFamily="34" charset="0"/>
                <a:cs typeface="Arial" panose="020B0604020202020204" pitchFamily="34" charset="0"/>
              </a:rPr>
              <a:t>Commission</a:t>
            </a:r>
            <a:r>
              <a:rPr lang="de-AT" sz="1600" dirty="0">
                <a:effectLst/>
                <a:latin typeface="Calibri" panose="020F0502020204030204" pitchFamily="34" charset="0"/>
                <a:ea typeface="Calibri" panose="020F0502020204030204" pitchFamily="34" charset="0"/>
                <a:cs typeface="Arial" panose="020B0604020202020204" pitchFamily="34" charset="0"/>
              </a:rPr>
              <a:t>. (2023). A European Green Deal.                                 </a:t>
            </a:r>
            <a:r>
              <a:rPr lang="de-AT" sz="16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https://commission.europa.eu/strategy-and-policy/priorities-2019-2024/european-green-deal_en</a:t>
            </a:r>
            <a:r>
              <a:rPr lang="de-AT" sz="1600" dirty="0">
                <a:effectLst/>
                <a:latin typeface="Calibri" panose="020F0502020204030204" pitchFamily="34" charset="0"/>
                <a:ea typeface="Calibri" panose="020F0502020204030204" pitchFamily="34" charset="0"/>
                <a:cs typeface="Arial" panose="020B0604020202020204" pitchFamily="34" charset="0"/>
              </a:rPr>
              <a:t> </a:t>
            </a:r>
          </a:p>
          <a:p>
            <a:pPr lvl="0" algn="l">
              <a:lnSpc>
                <a:spcPct val="115000"/>
              </a:lnSpc>
              <a:spcAft>
                <a:spcPts val="1000"/>
              </a:spcAft>
            </a:pPr>
            <a:endParaRPr lang="de-AT"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Grafik 8" descr="Ein Bild, das Pflanze, Zimmerpflanze, Blatt, Im Haus enthält.&#10;&#10;Automatisch generierte Beschreibung">
            <a:extLst>
              <a:ext uri="{FF2B5EF4-FFF2-40B4-BE49-F238E27FC236}">
                <a16:creationId xmlns:a16="http://schemas.microsoft.com/office/drawing/2014/main" id="{438A7E96-6F2F-3132-59FC-6745798B88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8670" y="2360892"/>
            <a:ext cx="2313904" cy="3272849"/>
          </a:xfrm>
          <a:prstGeom prst="rect">
            <a:avLst/>
          </a:prstGeom>
        </p:spPr>
      </p:pic>
      <p:grpSp>
        <p:nvGrpSpPr>
          <p:cNvPr id="7" name="Gruppieren 6">
            <a:extLst>
              <a:ext uri="{FF2B5EF4-FFF2-40B4-BE49-F238E27FC236}">
                <a16:creationId xmlns:a16="http://schemas.microsoft.com/office/drawing/2014/main" id="{DD18263E-4445-0F44-0AB6-6F5E1F7B3EFD}"/>
              </a:ext>
            </a:extLst>
          </p:cNvPr>
          <p:cNvGrpSpPr/>
          <p:nvPr/>
        </p:nvGrpSpPr>
        <p:grpSpPr>
          <a:xfrm>
            <a:off x="797939" y="6254322"/>
            <a:ext cx="11211507" cy="445990"/>
            <a:chOff x="797939" y="6254322"/>
            <a:chExt cx="11211507" cy="445990"/>
          </a:xfrm>
        </p:grpSpPr>
        <p:pic>
          <p:nvPicPr>
            <p:cNvPr id="8" name="Grafik 1" descr="Ein Bild, das Schrift, Electric Blue (Farbe), Symbol, Blau enthält.&#10;&#10;Automatisch generierte Beschreibung">
              <a:extLst>
                <a:ext uri="{FF2B5EF4-FFF2-40B4-BE49-F238E27FC236}">
                  <a16:creationId xmlns:a16="http://schemas.microsoft.com/office/drawing/2014/main" id="{E293B391-FCF6-66B6-429B-BE4EF56D96A0}"/>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F578FFCA-5FD7-03FD-1CA4-025B58B01F99}"/>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a:t>
              </a:r>
            </a:p>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of the European Union or </a:t>
              </a:r>
              <a:r>
                <a:rPr lang="en-U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795607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LU2: </a:t>
            </a:r>
            <a:r>
              <a:rPr lang="en-US" sz="4000" dirty="0"/>
              <a:t>New Jobs in the Green Economy</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4"/>
            <a:ext cx="8924339" cy="740947"/>
          </a:xfrm>
        </p:spPr>
        <p:txBody>
          <a:bodyPr>
            <a:normAutofit/>
          </a:bodyPr>
          <a:lstStyle/>
          <a:p>
            <a:pPr algn="l"/>
            <a:r>
              <a:rPr lang="en-US" sz="2800" dirty="0"/>
              <a:t>The Potential of Green Jobs</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947737" y="1628223"/>
            <a:ext cx="9087096" cy="4412716"/>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n-US" sz="2600" dirty="0">
                <a:cs typeface="Arial" panose="020B0604020202020204" pitchFamily="34" charset="0"/>
              </a:rPr>
              <a:t>The transition to a green economy has the potential to provide opportunities for job creation and sustainable economic growth. </a:t>
            </a:r>
            <a:r>
              <a:rPr lang="en-GB" sz="2600" dirty="0">
                <a:cs typeface="Arial" panose="020B0604020202020204" pitchFamily="34" charset="0"/>
              </a:rPr>
              <a:t>A greener economy could create 24 million new jobs globally by 2030 if the right policies are put in place.</a:t>
            </a:r>
            <a:r>
              <a:rPr lang="de-AT" sz="2600" dirty="0">
                <a:cs typeface="Arial" panose="020B0604020202020204" pitchFamily="34" charset="0"/>
              </a:rPr>
              <a:t> (International Labour </a:t>
            </a:r>
            <a:r>
              <a:rPr lang="de-AT" sz="2600" dirty="0" err="1">
                <a:cs typeface="Arial" panose="020B0604020202020204" pitchFamily="34" charset="0"/>
              </a:rPr>
              <a:t>Organization</a:t>
            </a:r>
            <a:r>
              <a:rPr lang="de-AT" sz="2600" dirty="0">
                <a:cs typeface="Arial" panose="020B0604020202020204" pitchFamily="34" charset="0"/>
              </a:rPr>
              <a:t> (ILO). 2023)</a:t>
            </a:r>
          </a:p>
          <a:p>
            <a:pPr algn="l">
              <a:lnSpc>
                <a:spcPct val="115000"/>
              </a:lnSpc>
              <a:spcAft>
                <a:spcPts val="1000"/>
              </a:spcAft>
            </a:pPr>
            <a:r>
              <a:rPr lang="en-GB" sz="2600" dirty="0">
                <a:effectLst/>
                <a:ea typeface="Calibri" panose="020F0502020204030204" pitchFamily="34" charset="0"/>
                <a:cs typeface="Arial" panose="020B0604020202020204" pitchFamily="34" charset="0"/>
              </a:rPr>
              <a:t>The new jobs will be created by </a:t>
            </a:r>
            <a:endParaRPr lang="de-AT" sz="2600" dirty="0">
              <a:effectLst/>
              <a:ea typeface="Calibri" panose="020F0502020204030204" pitchFamily="34" charset="0"/>
              <a:cs typeface="Arial" panose="020B0604020202020204" pitchFamily="34" charset="0"/>
            </a:endParaRPr>
          </a:p>
          <a:p>
            <a:pPr marL="342900" lvl="0" indent="-342900" algn="l">
              <a:lnSpc>
                <a:spcPct val="115000"/>
              </a:lnSpc>
              <a:buFont typeface="Wingdings" panose="05000000000000000000" pitchFamily="2" charset="2"/>
              <a:buChar char=""/>
            </a:pPr>
            <a:r>
              <a:rPr lang="en-GB" sz="2600" dirty="0">
                <a:effectLst/>
                <a:ea typeface="Calibri" panose="020F0502020204030204" pitchFamily="34" charset="0"/>
                <a:cs typeface="Arial" panose="020B0604020202020204" pitchFamily="34" charset="0"/>
              </a:rPr>
              <a:t>adopting sustainable practices in the energy sector, using electric vehicles, and increasing energy efficiency in existing and future buildings. </a:t>
            </a:r>
            <a:endParaRPr lang="de-AT" sz="2600" dirty="0">
              <a:effectLst/>
              <a:ea typeface="Calibri" panose="020F0502020204030204" pitchFamily="34" charset="0"/>
              <a:cs typeface="Arial" panose="020B0604020202020204" pitchFamily="34" charset="0"/>
            </a:endParaRPr>
          </a:p>
          <a:p>
            <a:pPr marL="342900" lvl="0" indent="-342900" algn="l">
              <a:lnSpc>
                <a:spcPct val="115000"/>
              </a:lnSpc>
              <a:spcAft>
                <a:spcPts val="1000"/>
              </a:spcAft>
              <a:buFont typeface="Wingdings" panose="05000000000000000000" pitchFamily="2" charset="2"/>
              <a:buChar char=""/>
            </a:pPr>
            <a:r>
              <a:rPr lang="en-GB" sz="2600" dirty="0">
                <a:effectLst/>
                <a:ea typeface="Calibri" panose="020F0502020204030204" pitchFamily="34" charset="0"/>
                <a:cs typeface="Arial" panose="020B0604020202020204" pitchFamily="34" charset="0"/>
              </a:rPr>
              <a:t>The circular economy, which involves reusing, repairing or recycling, increasing sustainable manufacturing and consumption, will also create green jobs.</a:t>
            </a:r>
            <a:endParaRPr lang="de-AT" sz="2600" dirty="0">
              <a:effectLst/>
              <a:ea typeface="Calibri" panose="020F0502020204030204" pitchFamily="34" charset="0"/>
              <a:cs typeface="Arial" panose="020B0604020202020204" pitchFamily="34" charset="0"/>
            </a:endParaRPr>
          </a:p>
          <a:p>
            <a:pPr algn="l"/>
            <a:r>
              <a:rPr lang="de-AT" sz="1800" dirty="0">
                <a:effectLst/>
                <a:latin typeface="Calibri" panose="020F0502020204030204" pitchFamily="34" charset="0"/>
                <a:ea typeface="Calibri" panose="020F0502020204030204" pitchFamily="34" charset="0"/>
                <a:cs typeface="Arial" panose="020B0604020202020204" pitchFamily="34" charset="0"/>
              </a:rPr>
              <a:t>See: United </a:t>
            </a:r>
            <a:r>
              <a:rPr lang="de-AT" sz="1800" dirty="0" err="1">
                <a:effectLst/>
                <a:latin typeface="Calibri" panose="020F0502020204030204" pitchFamily="34" charset="0"/>
                <a:ea typeface="Calibri" panose="020F0502020204030204" pitchFamily="34" charset="0"/>
                <a:cs typeface="Arial" panose="020B0604020202020204" pitchFamily="34" charset="0"/>
              </a:rPr>
              <a:t>Nations</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Sustainable</a:t>
            </a:r>
            <a:r>
              <a:rPr lang="de-AT" sz="1800" dirty="0">
                <a:effectLst/>
                <a:latin typeface="Calibri" panose="020F0502020204030204" pitchFamily="34" charset="0"/>
                <a:ea typeface="Calibri" panose="020F0502020204030204" pitchFamily="34" charset="0"/>
                <a:cs typeface="Arial" panose="020B0604020202020204" pitchFamily="34" charset="0"/>
              </a:rPr>
              <a:t> Development. (2019). Green </a:t>
            </a:r>
            <a:r>
              <a:rPr lang="de-AT" sz="1800" dirty="0" err="1">
                <a:effectLst/>
                <a:latin typeface="Calibri" panose="020F0502020204030204" pitchFamily="34" charset="0"/>
                <a:ea typeface="Calibri" panose="020F0502020204030204" pitchFamily="34" charset="0"/>
                <a:cs typeface="Arial" panose="020B0604020202020204" pitchFamily="34" charset="0"/>
              </a:rPr>
              <a:t>economy</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could</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create</a:t>
            </a:r>
            <a:r>
              <a:rPr lang="de-AT" sz="1800" dirty="0">
                <a:effectLst/>
                <a:latin typeface="Calibri" panose="020F0502020204030204" pitchFamily="34" charset="0"/>
                <a:ea typeface="Calibri" panose="020F0502020204030204" pitchFamily="34" charset="0"/>
                <a:cs typeface="Arial" panose="020B0604020202020204" pitchFamily="34" charset="0"/>
              </a:rPr>
              <a:t> 24 </a:t>
            </a:r>
            <a:r>
              <a:rPr lang="de-AT" sz="1800" dirty="0" err="1">
                <a:effectLst/>
                <a:latin typeface="Calibri" panose="020F0502020204030204" pitchFamily="34" charset="0"/>
                <a:ea typeface="Calibri" panose="020F0502020204030204" pitchFamily="34" charset="0"/>
                <a:cs typeface="Arial" panose="020B0604020202020204" pitchFamily="34" charset="0"/>
              </a:rPr>
              <a:t>million</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new</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jobs</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https://www.un.org/sustainabledevelopment/blog/2019/04/green-economy-could-create-24-million-new-jobs/</a:t>
            </a:r>
            <a:r>
              <a:rPr lang="de-AT" sz="1800" dirty="0">
                <a:effectLst/>
                <a:latin typeface="Calibri" panose="020F0502020204030204" pitchFamily="34" charset="0"/>
                <a:ea typeface="Calibri" panose="020F0502020204030204" pitchFamily="34" charset="0"/>
                <a:cs typeface="Arial" panose="020B0604020202020204" pitchFamily="34" charset="0"/>
              </a:rPr>
              <a:t> </a:t>
            </a:r>
          </a:p>
          <a:p>
            <a:pPr algn="l"/>
            <a:r>
              <a:rPr lang="de-AT" sz="1800" dirty="0">
                <a:effectLst/>
                <a:latin typeface="Calibri" panose="020F0502020204030204" pitchFamily="34" charset="0"/>
                <a:ea typeface="Calibri" panose="020F0502020204030204" pitchFamily="34" charset="0"/>
                <a:cs typeface="Arial" panose="020B0604020202020204" pitchFamily="34" charset="0"/>
              </a:rPr>
              <a:t>See: Iberdrola. (2020). </a:t>
            </a:r>
            <a:r>
              <a:rPr lang="de-AT" sz="1800" dirty="0" err="1">
                <a:effectLst/>
                <a:latin typeface="Calibri" panose="020F0502020204030204" pitchFamily="34" charset="0"/>
                <a:ea typeface="Calibri" panose="020F0502020204030204" pitchFamily="34" charset="0"/>
                <a:cs typeface="Arial" panose="020B0604020202020204" pitchFamily="34" charset="0"/>
              </a:rPr>
              <a:t>What</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are</a:t>
            </a:r>
            <a:r>
              <a:rPr lang="de-AT" sz="1800" dirty="0">
                <a:effectLst/>
                <a:latin typeface="Calibri" panose="020F0502020204030204" pitchFamily="34" charset="0"/>
                <a:ea typeface="Calibri" panose="020F0502020204030204" pitchFamily="34" charset="0"/>
                <a:cs typeface="Arial" panose="020B0604020202020204" pitchFamily="34" charset="0"/>
              </a:rPr>
              <a:t> Green Jobs and </a:t>
            </a:r>
            <a:r>
              <a:rPr lang="de-AT" sz="1800" dirty="0" err="1">
                <a:effectLst/>
                <a:latin typeface="Calibri" panose="020F0502020204030204" pitchFamily="34" charset="0"/>
                <a:ea typeface="Calibri" panose="020F0502020204030204" pitchFamily="34" charset="0"/>
                <a:cs typeface="Arial" panose="020B0604020202020204" pitchFamily="34" charset="0"/>
              </a:rPr>
              <a:t>its</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impact</a:t>
            </a:r>
            <a:r>
              <a:rPr lang="de-AT" sz="1800" dirty="0">
                <a:effectLst/>
                <a:latin typeface="Calibri" panose="020F0502020204030204" pitchFamily="34" charset="0"/>
                <a:ea typeface="Calibri" panose="020F0502020204030204" pitchFamily="34" charset="0"/>
                <a:cs typeface="Arial" panose="020B0604020202020204" pitchFamily="34" charset="0"/>
              </a:rPr>
              <a:t> on </a:t>
            </a:r>
            <a:r>
              <a:rPr lang="de-AT" sz="1800" dirty="0" err="1">
                <a:effectLst/>
                <a:latin typeface="Calibri" panose="020F0502020204030204" pitchFamily="34" charset="0"/>
                <a:ea typeface="Calibri" panose="020F0502020204030204" pitchFamily="34" charset="0"/>
                <a:cs typeface="Arial" panose="020B0604020202020204" pitchFamily="34" charset="0"/>
              </a:rPr>
              <a:t>the</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economy</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https://www.iberdrola.com/sustainability/what-are-green-jobs</a:t>
            </a:r>
            <a:r>
              <a:rPr lang="de-AT" sz="1800" dirty="0">
                <a:effectLst/>
                <a:latin typeface="Calibri" panose="020F0502020204030204" pitchFamily="34" charset="0"/>
                <a:ea typeface="Calibri" panose="020F0502020204030204" pitchFamily="34" charset="0"/>
                <a:cs typeface="Arial" panose="020B0604020202020204" pitchFamily="34" charset="0"/>
              </a:rPr>
              <a:t> </a:t>
            </a:r>
          </a:p>
          <a:p>
            <a:pPr algn="l"/>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endParaRPr lang="de-AT" sz="1800" dirty="0">
              <a:latin typeface="Calibri" panose="020F0502020204030204" pitchFamily="34" charset="0"/>
              <a:cs typeface="Arial" panose="020B0604020202020204" pitchFamily="34" charset="0"/>
            </a:endParaRPr>
          </a:p>
        </p:txBody>
      </p:sp>
      <p:pic>
        <p:nvPicPr>
          <p:cNvPr id="8" name="Grafik 7" descr="Ein Bild, das Uhr enthält.&#10;&#10;Automatisch generierte Beschreibung">
            <a:extLst>
              <a:ext uri="{FF2B5EF4-FFF2-40B4-BE49-F238E27FC236}">
                <a16:creationId xmlns:a16="http://schemas.microsoft.com/office/drawing/2014/main" id="{D90D5FDA-0A90-C644-DA62-D62D950B51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70558" y="2376174"/>
            <a:ext cx="3296900" cy="4663225"/>
          </a:xfrm>
          <a:prstGeom prst="rect">
            <a:avLst/>
          </a:prstGeom>
        </p:spPr>
      </p:pic>
      <p:grpSp>
        <p:nvGrpSpPr>
          <p:cNvPr id="7" name="Gruppieren 6">
            <a:extLst>
              <a:ext uri="{FF2B5EF4-FFF2-40B4-BE49-F238E27FC236}">
                <a16:creationId xmlns:a16="http://schemas.microsoft.com/office/drawing/2014/main" id="{422B20E4-0FDB-990C-48E9-A988FAC210D4}"/>
              </a:ext>
            </a:extLst>
          </p:cNvPr>
          <p:cNvGrpSpPr/>
          <p:nvPr/>
        </p:nvGrpSpPr>
        <p:grpSpPr>
          <a:xfrm>
            <a:off x="797939" y="6254322"/>
            <a:ext cx="11211507" cy="445990"/>
            <a:chOff x="797939" y="6254322"/>
            <a:chExt cx="11211507" cy="445990"/>
          </a:xfrm>
        </p:grpSpPr>
        <p:pic>
          <p:nvPicPr>
            <p:cNvPr id="9" name="Grafik 1" descr="Ein Bild, das Schrift, Electric Blue (Farbe), Symbol, Blau enthält.&#10;&#10;Automatisch generierte Beschreibung">
              <a:extLst>
                <a:ext uri="{FF2B5EF4-FFF2-40B4-BE49-F238E27FC236}">
                  <a16:creationId xmlns:a16="http://schemas.microsoft.com/office/drawing/2014/main" id="{2290DC87-99E4-E8C0-3537-7FB4A97E2517}"/>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3DCE9583-8296-82FB-6785-C4DCF02BAD08}"/>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a:t>
              </a:r>
            </a:p>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of the European Union or </a:t>
              </a:r>
              <a:r>
                <a:rPr lang="en-U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272385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LU2: </a:t>
            </a:r>
            <a:r>
              <a:rPr lang="en-US" sz="4000" dirty="0"/>
              <a:t>Future Skill Needs for Green Jobs</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4"/>
            <a:ext cx="8924339" cy="740947"/>
          </a:xfrm>
        </p:spPr>
        <p:txBody>
          <a:bodyPr>
            <a:normAutofit/>
          </a:bodyPr>
          <a:lstStyle/>
          <a:p>
            <a:pPr algn="l"/>
            <a:r>
              <a:rPr lang="en-US" sz="2800" dirty="0"/>
              <a:t>The European Skills Agenda </a:t>
            </a:r>
            <a:endParaRPr lang="de-AT" sz="28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947737" y="1754371"/>
            <a:ext cx="8686457" cy="45813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1800" dirty="0">
                <a:effectLst/>
                <a:ea typeface="Calibri" panose="020F0502020204030204" pitchFamily="34" charset="0"/>
                <a:cs typeface="Arial" panose="020B0604020202020204" pitchFamily="34" charset="0"/>
              </a:rPr>
              <a:t>aims to ensure that people develop the skills and competencies needed for the green and digital transitions. The European Skills Agenda is a five-year plan to help individuals and businesses develop more and better skills and to put them to use, by:</a:t>
            </a:r>
            <a:endParaRPr lang="en-GB" sz="1800" dirty="0">
              <a:effectLst/>
              <a:ea typeface="Times New Roman" panose="02020603050405020304" pitchFamily="18" charset="0"/>
            </a:endParaRPr>
          </a:p>
          <a:p>
            <a:pPr marL="342900" lvl="0" indent="-342900" algn="l">
              <a:lnSpc>
                <a:spcPct val="115000"/>
              </a:lnSpc>
              <a:spcAft>
                <a:spcPts val="1000"/>
              </a:spcAft>
              <a:buSzPts val="1000"/>
              <a:buFont typeface="Wingdings" panose="05000000000000000000" pitchFamily="2" charset="2"/>
              <a:buChar char=""/>
              <a:tabLst>
                <a:tab pos="457200" algn="l"/>
              </a:tabLst>
            </a:pPr>
            <a:r>
              <a:rPr lang="en-GB" sz="1800" dirty="0">
                <a:solidFill>
                  <a:srgbClr val="000000"/>
                </a:solidFill>
                <a:effectLst/>
                <a:ea typeface="Calibri" panose="020F0502020204030204" pitchFamily="34" charset="0"/>
                <a:cs typeface="Calibri" panose="020F0502020204030204" pitchFamily="34" charset="0"/>
              </a:rPr>
              <a:t>strengthening </a:t>
            </a:r>
            <a:r>
              <a:rPr lang="en-GB" sz="1800" b="1" dirty="0">
                <a:solidFill>
                  <a:srgbClr val="000000"/>
                </a:solidFill>
                <a:effectLst/>
                <a:ea typeface="Calibri" panose="020F0502020204030204" pitchFamily="34" charset="0"/>
                <a:cs typeface="Calibri" panose="020F0502020204030204" pitchFamily="34" charset="0"/>
              </a:rPr>
              <a:t>sustainable competitiveness</a:t>
            </a:r>
            <a:r>
              <a:rPr lang="en-GB" sz="1800" dirty="0">
                <a:solidFill>
                  <a:srgbClr val="000000"/>
                </a:solidFill>
                <a:effectLst/>
                <a:ea typeface="Calibri" panose="020F0502020204030204" pitchFamily="34" charset="0"/>
                <a:cs typeface="Calibri" panose="020F0502020204030204" pitchFamily="34" charset="0"/>
              </a:rPr>
              <a:t>, as set out in the </a:t>
            </a:r>
            <a:r>
              <a:rPr lang="en-GB" sz="1800" u="sng" dirty="0">
                <a:solidFill>
                  <a:srgbClr val="004494"/>
                </a:solidFill>
                <a:effectLst/>
                <a:ea typeface="Calibri" panose="020F0502020204030204" pitchFamily="34" charset="0"/>
                <a:cs typeface="Calibri" panose="020F0502020204030204" pitchFamily="34" charset="0"/>
                <a:hlinkClick r:id="rId4"/>
              </a:rPr>
              <a:t>European Green Deal</a:t>
            </a:r>
            <a:endParaRPr lang="en-GB" sz="1800" dirty="0">
              <a:effectLst/>
              <a:ea typeface="Calibri" panose="020F0502020204030204" pitchFamily="34" charset="0"/>
              <a:cs typeface="Arial" panose="020B0604020202020204" pitchFamily="34" charset="0"/>
            </a:endParaRPr>
          </a:p>
          <a:p>
            <a:pPr marL="342900" lvl="0" indent="-342900" algn="l">
              <a:lnSpc>
                <a:spcPct val="115000"/>
              </a:lnSpc>
              <a:spcAft>
                <a:spcPts val="1000"/>
              </a:spcAft>
              <a:buSzPts val="1000"/>
              <a:buFont typeface="Wingdings" panose="05000000000000000000" pitchFamily="2" charset="2"/>
              <a:buChar char=""/>
              <a:tabLst>
                <a:tab pos="457200" algn="l"/>
              </a:tabLst>
            </a:pPr>
            <a:r>
              <a:rPr lang="en-GB" sz="1800" dirty="0">
                <a:solidFill>
                  <a:srgbClr val="000000"/>
                </a:solidFill>
                <a:effectLst/>
                <a:ea typeface="Calibri" panose="020F0502020204030204" pitchFamily="34" charset="0"/>
                <a:cs typeface="Calibri" panose="020F0502020204030204" pitchFamily="34" charset="0"/>
              </a:rPr>
              <a:t>ensuring </a:t>
            </a:r>
            <a:r>
              <a:rPr lang="en-GB" sz="1800" b="1" dirty="0">
                <a:solidFill>
                  <a:srgbClr val="000000"/>
                </a:solidFill>
                <a:effectLst/>
                <a:ea typeface="Calibri" panose="020F0502020204030204" pitchFamily="34" charset="0"/>
                <a:cs typeface="Calibri" panose="020F0502020204030204" pitchFamily="34" charset="0"/>
              </a:rPr>
              <a:t>social fairness</a:t>
            </a:r>
            <a:r>
              <a:rPr lang="en-GB" sz="1800" dirty="0">
                <a:solidFill>
                  <a:srgbClr val="000000"/>
                </a:solidFill>
                <a:effectLst/>
                <a:ea typeface="Calibri" panose="020F0502020204030204" pitchFamily="34" charset="0"/>
                <a:cs typeface="Calibri" panose="020F0502020204030204" pitchFamily="34" charset="0"/>
              </a:rPr>
              <a:t>, putting into practice the first principle of the </a:t>
            </a:r>
            <a:r>
              <a:rPr lang="en-GB" sz="1800" u="sng" dirty="0">
                <a:solidFill>
                  <a:srgbClr val="004494"/>
                </a:solidFill>
                <a:effectLst/>
                <a:ea typeface="Calibri" panose="020F0502020204030204" pitchFamily="34" charset="0"/>
                <a:cs typeface="Calibri" panose="020F0502020204030204" pitchFamily="34" charset="0"/>
                <a:hlinkClick r:id="rId5"/>
              </a:rPr>
              <a:t>European Pillar of Social Rights</a:t>
            </a:r>
            <a:r>
              <a:rPr lang="en-GB" sz="1800" dirty="0">
                <a:solidFill>
                  <a:srgbClr val="000000"/>
                </a:solidFill>
                <a:effectLst/>
                <a:ea typeface="Calibri" panose="020F0502020204030204" pitchFamily="34" charset="0"/>
                <a:cs typeface="Calibri" panose="020F0502020204030204" pitchFamily="34" charset="0"/>
              </a:rPr>
              <a:t>: access to education, training and lifelong learning for everybody, everywhere in the EU</a:t>
            </a:r>
            <a:endParaRPr lang="en-GB" sz="1800" dirty="0">
              <a:effectLst/>
              <a:ea typeface="Calibri" panose="020F0502020204030204" pitchFamily="34" charset="0"/>
              <a:cs typeface="Arial" panose="020B0604020202020204" pitchFamily="34" charset="0"/>
            </a:endParaRPr>
          </a:p>
          <a:p>
            <a:pPr marL="342900" lvl="0" indent="-342900" algn="l">
              <a:lnSpc>
                <a:spcPct val="115000"/>
              </a:lnSpc>
              <a:spcAft>
                <a:spcPts val="1000"/>
              </a:spcAft>
              <a:buSzPts val="1000"/>
              <a:buFont typeface="Wingdings" panose="05000000000000000000" pitchFamily="2" charset="2"/>
              <a:buChar char=""/>
              <a:tabLst>
                <a:tab pos="457200" algn="l"/>
              </a:tabLst>
            </a:pPr>
            <a:r>
              <a:rPr lang="en-GB" sz="1800" dirty="0">
                <a:solidFill>
                  <a:srgbClr val="000000"/>
                </a:solidFill>
                <a:effectLst/>
                <a:ea typeface="Calibri" panose="020F0502020204030204" pitchFamily="34" charset="0"/>
                <a:cs typeface="Calibri" panose="020F0502020204030204" pitchFamily="34" charset="0"/>
              </a:rPr>
              <a:t>building </a:t>
            </a:r>
            <a:r>
              <a:rPr lang="en-GB" sz="1800" b="1" dirty="0">
                <a:solidFill>
                  <a:srgbClr val="000000"/>
                </a:solidFill>
                <a:effectLst/>
                <a:ea typeface="Calibri" panose="020F0502020204030204" pitchFamily="34" charset="0"/>
                <a:cs typeface="Calibri" panose="020F0502020204030204" pitchFamily="34" charset="0"/>
              </a:rPr>
              <a:t>resilience</a:t>
            </a:r>
            <a:r>
              <a:rPr lang="en-GB" sz="1800" dirty="0">
                <a:solidFill>
                  <a:srgbClr val="000000"/>
                </a:solidFill>
                <a:effectLst/>
                <a:ea typeface="Calibri" panose="020F0502020204030204" pitchFamily="34" charset="0"/>
                <a:cs typeface="Calibri" panose="020F0502020204030204" pitchFamily="34" charset="0"/>
              </a:rPr>
              <a:t> to react to crises, based on the lessons learnt during the COVID-19 pandemic</a:t>
            </a:r>
            <a:endParaRPr lang="en-GB" sz="1800" dirty="0">
              <a:effectLst/>
              <a:ea typeface="Calibri" panose="020F0502020204030204" pitchFamily="34" charset="0"/>
              <a:cs typeface="Arial" panose="020B0604020202020204" pitchFamily="34" charset="0"/>
            </a:endParaRPr>
          </a:p>
          <a:p>
            <a:pPr algn="l"/>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gn="l"/>
            <a:r>
              <a:rPr lang="en-GB" sz="1800" dirty="0">
                <a:effectLst/>
                <a:latin typeface="Calibri" panose="020F0502020204030204" pitchFamily="34" charset="0"/>
                <a:ea typeface="Calibri" panose="020F0502020204030204" pitchFamily="34" charset="0"/>
                <a:cs typeface="Arial" panose="020B0604020202020204" pitchFamily="34" charset="0"/>
              </a:rPr>
              <a:t>Website: </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6"/>
              </a:rPr>
              <a:t>https://ec.europa.eu/social/main.jsp?catId=1223&amp;langId=en</a:t>
            </a:r>
            <a:endParaRPr lang="en-GB" dirty="0"/>
          </a:p>
        </p:txBody>
      </p:sp>
      <p:pic>
        <p:nvPicPr>
          <p:cNvPr id="8" name="Grafik 7" descr="Ein Bild, das Text, Schrift, Screenshot, Grafiken enthält.&#10;&#10;Automatisch generierte Beschreibung">
            <a:extLst>
              <a:ext uri="{FF2B5EF4-FFF2-40B4-BE49-F238E27FC236}">
                <a16:creationId xmlns:a16="http://schemas.microsoft.com/office/drawing/2014/main" id="{34DA49D9-33F7-2EE0-8DA9-BB78E0EDBC2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11712" y="3580989"/>
            <a:ext cx="4332088" cy="6127423"/>
          </a:xfrm>
          <a:prstGeom prst="rect">
            <a:avLst/>
          </a:prstGeom>
        </p:spPr>
      </p:pic>
      <p:grpSp>
        <p:nvGrpSpPr>
          <p:cNvPr id="7" name="Gruppieren 6">
            <a:extLst>
              <a:ext uri="{FF2B5EF4-FFF2-40B4-BE49-F238E27FC236}">
                <a16:creationId xmlns:a16="http://schemas.microsoft.com/office/drawing/2014/main" id="{ACF22919-D684-7347-8F4B-2D6AA9A5C248}"/>
              </a:ext>
            </a:extLst>
          </p:cNvPr>
          <p:cNvGrpSpPr/>
          <p:nvPr/>
        </p:nvGrpSpPr>
        <p:grpSpPr>
          <a:xfrm>
            <a:off x="797939" y="6254322"/>
            <a:ext cx="11211507" cy="445990"/>
            <a:chOff x="797939" y="6254322"/>
            <a:chExt cx="11211507" cy="445990"/>
          </a:xfrm>
        </p:grpSpPr>
        <p:pic>
          <p:nvPicPr>
            <p:cNvPr id="9" name="Grafik 1" descr="Ein Bild, das Schrift, Electric Blue (Farbe), Symbol, Blau enthält.&#10;&#10;Automatisch generierte Beschreibung">
              <a:extLst>
                <a:ext uri="{FF2B5EF4-FFF2-40B4-BE49-F238E27FC236}">
                  <a16:creationId xmlns:a16="http://schemas.microsoft.com/office/drawing/2014/main" id="{486D933E-5DB1-29AF-B849-0530C0C481C0}"/>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8CE8F31E-6D7A-C44A-B05F-F208CE4F33F9}"/>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a:t>
              </a:r>
            </a:p>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of the European Union or </a:t>
              </a:r>
              <a:r>
                <a:rPr lang="en-U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300000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LU2: </a:t>
            </a:r>
            <a:r>
              <a:rPr lang="en-US" sz="4000" dirty="0"/>
              <a:t>Future Skill Needs for Green Jobs</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4"/>
            <a:ext cx="8924339" cy="1493802"/>
          </a:xfrm>
        </p:spPr>
        <p:txBody>
          <a:bodyPr>
            <a:normAutofit/>
          </a:bodyPr>
          <a:lstStyle/>
          <a:p>
            <a:pPr algn="l"/>
            <a:r>
              <a:rPr lang="en-US" sz="2000" dirty="0"/>
              <a:t>In the research paper “Green jobs, definitional issues, and the employment of young people: An analysis of three European Union countries” </a:t>
            </a:r>
            <a:r>
              <a:rPr lang="en-US" sz="2000" dirty="0" err="1"/>
              <a:t>Sulich</a:t>
            </a:r>
            <a:r>
              <a:rPr lang="en-US" sz="2000" dirty="0"/>
              <a:t> (et al.) states that Green jobs can be a solution for young, unemployed people, not only offering them employment but also allowing them to become part of the solution to climate change (</a:t>
            </a:r>
            <a:r>
              <a:rPr lang="de-AT" sz="1800" dirty="0" err="1">
                <a:effectLst/>
                <a:latin typeface="Calibri" panose="020F0502020204030204" pitchFamily="34" charset="0"/>
                <a:ea typeface="Calibri" panose="020F0502020204030204" pitchFamily="34" charset="0"/>
                <a:cs typeface="Arial" panose="020B0604020202020204" pitchFamily="34" charset="0"/>
              </a:rPr>
              <a:t>ScienceDirect</a:t>
            </a:r>
            <a:r>
              <a:rPr lang="de-AT" sz="1800" dirty="0">
                <a:effectLst/>
                <a:latin typeface="Calibri" panose="020F0502020204030204" pitchFamily="34" charset="0"/>
                <a:ea typeface="Calibri" panose="020F0502020204030204" pitchFamily="34" charset="0"/>
                <a:cs typeface="Arial" panose="020B0604020202020204" pitchFamily="34" charset="0"/>
              </a:rPr>
              <a:t>. 2020). </a:t>
            </a:r>
            <a:endParaRPr lang="de-AT" sz="20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947737" y="2715245"/>
            <a:ext cx="10738885" cy="35897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US" sz="2000" dirty="0">
                <a:effectLst/>
                <a:ea typeface="Calibri" panose="020F0502020204030204" pitchFamily="34" charset="0"/>
                <a:cs typeface="Arial" panose="020B0604020202020204" pitchFamily="34" charset="0"/>
              </a:rPr>
              <a:t>An increasing emphasis on building the green economy provides excellent employment opportunities for young people seeking their first job.</a:t>
            </a:r>
          </a:p>
          <a:p>
            <a:pPr marL="342900" indent="-342900" algn="l">
              <a:buFont typeface="Wingdings" panose="05000000000000000000" pitchFamily="2" charset="2"/>
              <a:buChar char="§"/>
            </a:pPr>
            <a:r>
              <a:rPr lang="en-US" sz="2000" dirty="0">
                <a:effectLst/>
                <a:ea typeface="Calibri" panose="020F0502020204030204" pitchFamily="34" charset="0"/>
                <a:cs typeface="Arial" panose="020B0604020202020204" pitchFamily="34" charset="0"/>
              </a:rPr>
              <a:t>However, young people with low education may face challenges in accessing green jobs. </a:t>
            </a:r>
          </a:p>
          <a:p>
            <a:pPr marL="342900" indent="-342900" algn="l">
              <a:buFont typeface="Wingdings" panose="05000000000000000000" pitchFamily="2" charset="2"/>
              <a:buChar char="§"/>
            </a:pPr>
            <a:r>
              <a:rPr lang="en-US" sz="2000" dirty="0">
                <a:effectLst/>
                <a:ea typeface="Calibri" panose="020F0502020204030204" pitchFamily="34" charset="0"/>
                <a:cs typeface="Arial" panose="020B0604020202020204" pitchFamily="34" charset="0"/>
              </a:rPr>
              <a:t>Efforts to identify skill needs for jobs in a low-carbon economy have been taken most prominently by the regions.</a:t>
            </a:r>
          </a:p>
          <a:p>
            <a:pPr algn="l"/>
            <a:endParaRPr lang="en-US" sz="2000" dirty="0">
              <a:ea typeface="Calibri" panose="020F0502020204030204" pitchFamily="34" charset="0"/>
              <a:cs typeface="Arial" panose="020B0604020202020204" pitchFamily="34" charset="0"/>
            </a:endParaRPr>
          </a:p>
          <a:p>
            <a:pPr algn="l"/>
            <a:r>
              <a:rPr lang="en-US" sz="2000" dirty="0">
                <a:ea typeface="Calibri" panose="020F0502020204030204" pitchFamily="34" charset="0"/>
                <a:cs typeface="Arial" panose="020B0604020202020204" pitchFamily="34" charset="0"/>
              </a:rPr>
              <a:t>The European Green Deal Skills Initiative aims to promote social fairness and inclusion by ensuring that all workers have access to the training and education they need to participate in the green economy. </a:t>
            </a:r>
            <a:r>
              <a:rPr lang="en-GB" sz="2000" dirty="0">
                <a:effectLst/>
                <a:ea typeface="Calibri" panose="020F0502020204030204" pitchFamily="34" charset="0"/>
                <a:cs typeface="Arial" panose="020B0604020202020204" pitchFamily="34" charset="0"/>
              </a:rPr>
              <a:t>The practical responsibility for implementation now rests with the governments of the EU member states.</a:t>
            </a:r>
            <a:endParaRPr lang="en-US" sz="2000" dirty="0">
              <a:ea typeface="Calibri" panose="020F0502020204030204" pitchFamily="34" charset="0"/>
              <a:cs typeface="Arial" panose="020B0604020202020204" pitchFamily="34" charset="0"/>
            </a:endParaRPr>
          </a:p>
          <a:p>
            <a:pPr algn="l"/>
            <a:endParaRPr lang="en-US" sz="2000" dirty="0">
              <a:effectLst/>
              <a:ea typeface="Calibri" panose="020F0502020204030204" pitchFamily="34" charset="0"/>
              <a:cs typeface="Arial" panose="020B0604020202020204" pitchFamily="34" charset="0"/>
            </a:endParaRPr>
          </a:p>
        </p:txBody>
      </p:sp>
      <p:grpSp>
        <p:nvGrpSpPr>
          <p:cNvPr id="7" name="Gruppieren 6">
            <a:extLst>
              <a:ext uri="{FF2B5EF4-FFF2-40B4-BE49-F238E27FC236}">
                <a16:creationId xmlns:a16="http://schemas.microsoft.com/office/drawing/2014/main" id="{498E649B-96F8-687B-3B2E-008B633B8D1D}"/>
              </a:ext>
            </a:extLst>
          </p:cNvPr>
          <p:cNvGrpSpPr/>
          <p:nvPr/>
        </p:nvGrpSpPr>
        <p:grpSpPr>
          <a:xfrm>
            <a:off x="797939" y="6254322"/>
            <a:ext cx="11211507" cy="445990"/>
            <a:chOff x="797939" y="6254322"/>
            <a:chExt cx="11211507" cy="445990"/>
          </a:xfrm>
        </p:grpSpPr>
        <p:pic>
          <p:nvPicPr>
            <p:cNvPr id="8" name="Grafik 1" descr="Ein Bild, das Schrift, Electric Blue (Farbe), Symbol, Blau enthält.&#10;&#10;Automatisch generierte Beschreibung">
              <a:extLst>
                <a:ext uri="{FF2B5EF4-FFF2-40B4-BE49-F238E27FC236}">
                  <a16:creationId xmlns:a16="http://schemas.microsoft.com/office/drawing/2014/main" id="{5FDCA5D3-E41E-0F92-7058-C4A77398A4FD}"/>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4E2993CB-AC21-4C5E-6660-401BDE989418}"/>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a:t>
              </a:r>
            </a:p>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of the European Union or </a:t>
              </a:r>
              <a:r>
                <a:rPr lang="en-U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370492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LU2: </a:t>
            </a:r>
            <a:r>
              <a:rPr lang="en-US" sz="4000" dirty="0"/>
              <a:t>Addressing the Skills Gap</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4"/>
            <a:ext cx="8924339" cy="874361"/>
          </a:xfrm>
        </p:spPr>
        <p:txBody>
          <a:bodyPr>
            <a:normAutofit/>
          </a:bodyPr>
          <a:lstStyle/>
          <a:p>
            <a:pPr algn="l"/>
            <a:r>
              <a:rPr lang="en-US" sz="2000" dirty="0"/>
              <a:t>European countries are addressing the skills gap for green jobs among young people with low education in various ways. Here are some examples:</a:t>
            </a:r>
            <a:endParaRPr lang="de-AT" sz="20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6" y="1743959"/>
            <a:ext cx="9248788" cy="4510363"/>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15000"/>
              </a:lnSpc>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Launching initiatives to address the skills gap: The </a:t>
            </a:r>
            <a:r>
              <a:rPr lang="en-GB" sz="1800" b="1" dirty="0">
                <a:effectLst/>
                <a:latin typeface="Calibri" panose="020F0502020204030204" pitchFamily="34" charset="0"/>
                <a:ea typeface="Calibri" panose="020F0502020204030204" pitchFamily="34" charset="0"/>
                <a:cs typeface="Arial" panose="020B0604020202020204" pitchFamily="34" charset="0"/>
              </a:rPr>
              <a:t>Green Jobs for Youth Pact</a:t>
            </a:r>
            <a:r>
              <a:rPr lang="en-GB" sz="1800" dirty="0">
                <a:effectLst/>
                <a:latin typeface="Calibri" panose="020F0502020204030204" pitchFamily="34" charset="0"/>
                <a:ea typeface="Calibri" panose="020F0502020204030204" pitchFamily="34" charset="0"/>
                <a:cs typeface="Arial" panose="020B0604020202020204" pitchFamily="34" charset="0"/>
              </a:rPr>
              <a:t>, launched at COP27, aims to address the skills gap for green jobs among young people. </a:t>
            </a:r>
            <a:r>
              <a:rPr lang="de-AT" sz="1800" dirty="0">
                <a:effectLst/>
                <a:latin typeface="Calibri" panose="020F0502020204030204" pitchFamily="34" charset="0"/>
                <a:ea typeface="Calibri" panose="020F0502020204030204" pitchFamily="34" charset="0"/>
                <a:cs typeface="Arial" panose="020B0604020202020204" pitchFamily="34" charset="0"/>
              </a:rPr>
              <a:t>Climate Action </a:t>
            </a:r>
            <a:r>
              <a:rPr lang="de-AT" sz="1800" dirty="0" err="1">
                <a:effectLst/>
                <a:latin typeface="Calibri" panose="020F0502020204030204" pitchFamily="34" charset="0"/>
                <a:ea typeface="Calibri" panose="020F0502020204030204" pitchFamily="34" charset="0"/>
                <a:cs typeface="Arial" panose="020B0604020202020204" pitchFamily="34" charset="0"/>
              </a:rPr>
              <a:t>for</a:t>
            </a:r>
            <a:r>
              <a:rPr lang="de-AT" sz="1800" dirty="0">
                <a:effectLst/>
                <a:latin typeface="Calibri" panose="020F0502020204030204" pitchFamily="34" charset="0"/>
                <a:ea typeface="Calibri" panose="020F0502020204030204" pitchFamily="34" charset="0"/>
                <a:cs typeface="Arial" panose="020B0604020202020204" pitchFamily="34" charset="0"/>
              </a:rPr>
              <a:t> Jobs. (2022). </a:t>
            </a:r>
            <a:r>
              <a:rPr lang="de-AT" sz="1800" dirty="0" err="1">
                <a:effectLst/>
                <a:latin typeface="Calibri" panose="020F0502020204030204" pitchFamily="34" charset="0"/>
                <a:ea typeface="Calibri" panose="020F0502020204030204" pitchFamily="34" charset="0"/>
                <a:cs typeface="Arial" panose="020B0604020202020204" pitchFamily="34" charset="0"/>
              </a:rPr>
              <a:t>Launching</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the</a:t>
            </a:r>
            <a:r>
              <a:rPr lang="de-AT" sz="1800" dirty="0">
                <a:effectLst/>
                <a:latin typeface="Calibri" panose="020F0502020204030204" pitchFamily="34" charset="0"/>
                <a:ea typeface="Calibri" panose="020F0502020204030204" pitchFamily="34" charset="0"/>
                <a:cs typeface="Arial" panose="020B0604020202020204" pitchFamily="34" charset="0"/>
              </a:rPr>
              <a:t> Green Jobs </a:t>
            </a:r>
            <a:r>
              <a:rPr lang="de-AT" sz="1800" dirty="0" err="1">
                <a:effectLst/>
                <a:latin typeface="Calibri" panose="020F0502020204030204" pitchFamily="34" charset="0"/>
                <a:ea typeface="Calibri" panose="020F0502020204030204" pitchFamily="34" charset="0"/>
                <a:cs typeface="Arial" panose="020B0604020202020204" pitchFamily="34" charset="0"/>
              </a:rPr>
              <a:t>for</a:t>
            </a:r>
            <a:r>
              <a:rPr lang="de-AT" sz="1800" dirty="0">
                <a:effectLst/>
                <a:latin typeface="Calibri" panose="020F0502020204030204" pitchFamily="34" charset="0"/>
                <a:ea typeface="Calibri" panose="020F0502020204030204" pitchFamily="34" charset="0"/>
                <a:cs typeface="Arial" panose="020B0604020202020204" pitchFamily="34" charset="0"/>
              </a:rPr>
              <a:t> Youth </a:t>
            </a:r>
            <a:r>
              <a:rPr lang="de-AT" sz="1800" dirty="0" err="1">
                <a:effectLst/>
                <a:latin typeface="Calibri" panose="020F0502020204030204" pitchFamily="34" charset="0"/>
                <a:ea typeface="Calibri" panose="020F0502020204030204" pitchFamily="34" charset="0"/>
                <a:cs typeface="Arial" panose="020B0604020202020204" pitchFamily="34" charset="0"/>
              </a:rPr>
              <a:t>Pact</a:t>
            </a:r>
            <a:r>
              <a:rPr lang="de-AT" sz="1800" dirty="0">
                <a:effectLst/>
                <a:latin typeface="Calibri" panose="020F0502020204030204" pitchFamily="34" charset="0"/>
                <a:ea typeface="Calibri" panose="020F0502020204030204" pitchFamily="34" charset="0"/>
                <a:cs typeface="Arial" panose="020B0604020202020204" pitchFamily="34" charset="0"/>
              </a:rPr>
              <a:t> at COP27. </a:t>
            </a:r>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https://www.climateaction4jobs.org/launching-the-green-jobs-for-youth-pact-at-cop27/</a:t>
            </a:r>
            <a:r>
              <a:rPr lang="de-AT" sz="1800" dirty="0">
                <a:effectLst/>
                <a:latin typeface="Calibri" panose="020F0502020204030204" pitchFamily="34" charset="0"/>
                <a:ea typeface="Calibri" panose="020F0502020204030204" pitchFamily="34" charset="0"/>
                <a:cs typeface="Arial" panose="020B0604020202020204" pitchFamily="34" charset="0"/>
              </a:rPr>
              <a:t> </a:t>
            </a:r>
          </a:p>
          <a:p>
            <a:pPr marL="342900" indent="-342900" algn="l">
              <a:lnSpc>
                <a:spcPct val="115000"/>
              </a:lnSpc>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The </a:t>
            </a:r>
            <a:r>
              <a:rPr lang="en-GB" sz="1800" b="1" dirty="0">
                <a:effectLst/>
                <a:latin typeface="Calibri" panose="020F0502020204030204" pitchFamily="34" charset="0"/>
                <a:ea typeface="Calibri" panose="020F0502020204030204" pitchFamily="34" charset="0"/>
                <a:cs typeface="Arial" panose="020B0604020202020204" pitchFamily="34" charset="0"/>
              </a:rPr>
              <a:t>European Green Deal Skills Initiative</a:t>
            </a:r>
            <a:r>
              <a:rPr lang="en-GB" sz="1800" dirty="0">
                <a:effectLst/>
                <a:latin typeface="Calibri" panose="020F0502020204030204" pitchFamily="34" charset="0"/>
                <a:ea typeface="Calibri" panose="020F0502020204030204" pitchFamily="34" charset="0"/>
                <a:cs typeface="Arial" panose="020B0604020202020204" pitchFamily="34" charset="0"/>
              </a:rPr>
              <a:t> is another initiative launched by the EU to provide upskilling and reskilling opportunities for workers in sectors affected by the green transition</a:t>
            </a:r>
            <a:r>
              <a:rPr lang="en-GB" sz="1800" baseline="300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Cedefop</a:t>
            </a:r>
            <a:r>
              <a:rPr lang="de-AT" sz="1800" dirty="0">
                <a:effectLst/>
                <a:latin typeface="Calibri" panose="020F0502020204030204" pitchFamily="34" charset="0"/>
                <a:ea typeface="Calibri" panose="020F0502020204030204" pitchFamily="34" charset="0"/>
                <a:cs typeface="Arial" panose="020B0604020202020204" pitchFamily="34" charset="0"/>
              </a:rPr>
              <a:t>. (2015). Future </a:t>
            </a:r>
            <a:r>
              <a:rPr lang="de-AT" sz="1800" dirty="0" err="1">
                <a:effectLst/>
                <a:latin typeface="Calibri" panose="020F0502020204030204" pitchFamily="34" charset="0"/>
                <a:ea typeface="Calibri" panose="020F0502020204030204" pitchFamily="34" charset="0"/>
                <a:cs typeface="Arial" panose="020B0604020202020204" pitchFamily="34" charset="0"/>
              </a:rPr>
              <a:t>skill</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needs</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for</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the</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green</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economy</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https://www.cedefop.europa.eu/files/5501_en.pdf</a:t>
            </a:r>
            <a:r>
              <a:rPr lang="de-AT" sz="18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l">
              <a:lnSpc>
                <a:spcPct val="115000"/>
              </a:lnSpc>
              <a:buFont typeface="Wingdings" panose="05000000000000000000" pitchFamily="2"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Providing education and training</a:t>
            </a:r>
            <a:r>
              <a:rPr lang="en-GB" sz="1800" dirty="0">
                <a:effectLst/>
                <a:latin typeface="Calibri" panose="020F0502020204030204" pitchFamily="34" charset="0"/>
                <a:ea typeface="Calibri" panose="020F0502020204030204" pitchFamily="34" charset="0"/>
                <a:cs typeface="Arial" panose="020B0604020202020204" pitchFamily="34" charset="0"/>
              </a:rPr>
              <a:t>: Despite wanting jobs to combat climate change, young people do not understand enough about green skills.</a:t>
            </a:r>
            <a:r>
              <a:rPr lang="de-AT" sz="1800" dirty="0">
                <a:latin typeface="Calibri" panose="020F0502020204030204" pitchFamily="34" charset="0"/>
                <a:ea typeface="Calibri" panose="020F0502020204030204" pitchFamily="34" charset="0"/>
                <a:cs typeface="Arial" panose="020B0604020202020204" pitchFamily="34" charset="0"/>
              </a:rPr>
              <a:t> </a:t>
            </a:r>
          </a:p>
          <a:p>
            <a:pPr marL="342900" lvl="0" indent="-342900" algn="l">
              <a:lnSpc>
                <a:spcPct val="115000"/>
              </a:lnSpc>
              <a:buFont typeface="Wingdings" panose="05000000000000000000" pitchFamily="2"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Increasing awareness</a:t>
            </a:r>
            <a:r>
              <a:rPr lang="en-GB" sz="1800" dirty="0">
                <a:effectLst/>
                <a:latin typeface="Calibri" panose="020F0502020204030204" pitchFamily="34" charset="0"/>
                <a:ea typeface="Calibri" panose="020F0502020204030204" pitchFamily="34" charset="0"/>
                <a:cs typeface="Arial" panose="020B0604020202020204" pitchFamily="34" charset="0"/>
              </a:rPr>
              <a:t>: Lack of awareness is another barrier to accessing green jobs among young people with low education. A global survey by Plan International found that only one in three young people feel competent in the skills they believe are needed to do jobs that tackle climate change. </a:t>
            </a:r>
            <a:r>
              <a:rPr lang="de-AT" sz="1800" dirty="0" err="1">
                <a:effectLst/>
                <a:latin typeface="Calibri" panose="020F0502020204030204" pitchFamily="34" charset="0"/>
                <a:ea typeface="Calibri" panose="020F0502020204030204" pitchFamily="34" charset="0"/>
                <a:cs typeface="Arial" panose="020B0604020202020204" pitchFamily="34" charset="0"/>
              </a:rPr>
              <a:t>Cedefop</a:t>
            </a:r>
            <a:r>
              <a:rPr lang="de-AT" sz="1800" dirty="0">
                <a:effectLst/>
                <a:latin typeface="Calibri" panose="020F0502020204030204" pitchFamily="34" charset="0"/>
                <a:ea typeface="Calibri" panose="020F0502020204030204" pitchFamily="34" charset="0"/>
                <a:cs typeface="Arial" panose="020B0604020202020204" pitchFamily="34" charset="0"/>
              </a:rPr>
              <a:t>. (2015). Future </a:t>
            </a:r>
            <a:r>
              <a:rPr lang="de-AT" sz="1800" dirty="0" err="1">
                <a:effectLst/>
                <a:latin typeface="Calibri" panose="020F0502020204030204" pitchFamily="34" charset="0"/>
                <a:ea typeface="Calibri" panose="020F0502020204030204" pitchFamily="34" charset="0"/>
                <a:cs typeface="Arial" panose="020B0604020202020204" pitchFamily="34" charset="0"/>
              </a:rPr>
              <a:t>skill</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needs</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for</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the</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green</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economy</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https://www.cedefop.europa.eu/files/5501_en.pdf</a:t>
            </a:r>
            <a:r>
              <a:rPr lang="de-AT" sz="18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l">
              <a:lnSpc>
                <a:spcPct val="115000"/>
              </a:lnSpc>
              <a:buFont typeface="Wingdings" panose="05000000000000000000" pitchFamily="2" charset="2"/>
              <a:buChar char=""/>
            </a:pPr>
            <a:r>
              <a:rPr lang="en-GB" sz="1800" b="1" dirty="0">
                <a:effectLst/>
                <a:latin typeface="Calibri" panose="020F0502020204030204" pitchFamily="34" charset="0"/>
                <a:ea typeface="Calibri" panose="020F0502020204030204" pitchFamily="34" charset="0"/>
                <a:cs typeface="Arial" panose="020B0604020202020204" pitchFamily="34" charset="0"/>
              </a:rPr>
              <a:t>Emphasizing the potential of green jobs</a:t>
            </a:r>
            <a:r>
              <a:rPr lang="en-GB" sz="1800" dirty="0">
                <a:effectLst/>
                <a:latin typeface="Calibri" panose="020F0502020204030204" pitchFamily="34" charset="0"/>
                <a:ea typeface="Calibri" panose="020F0502020204030204" pitchFamily="34" charset="0"/>
                <a:cs typeface="Arial" panose="020B0604020202020204" pitchFamily="34" charset="0"/>
              </a:rPr>
              <a:t>: Green jobs can be a solution for young, unemployed people, not only offering them employment but also allowing them to become part of the solution to climate change. </a:t>
            </a:r>
            <a:r>
              <a:rPr lang="de-AT" sz="1800" dirty="0" err="1">
                <a:effectLst/>
                <a:latin typeface="Calibri" panose="020F0502020204030204" pitchFamily="34" charset="0"/>
                <a:ea typeface="Calibri" panose="020F0502020204030204" pitchFamily="34" charset="0"/>
                <a:cs typeface="Arial" panose="020B0604020202020204" pitchFamily="34" charset="0"/>
              </a:rPr>
              <a:t>ScienceDirect</a:t>
            </a:r>
            <a:r>
              <a:rPr lang="de-AT" sz="1800" dirty="0">
                <a:effectLst/>
                <a:latin typeface="Calibri" panose="020F0502020204030204" pitchFamily="34" charset="0"/>
                <a:ea typeface="Calibri" panose="020F0502020204030204" pitchFamily="34" charset="0"/>
                <a:cs typeface="Arial" panose="020B0604020202020204" pitchFamily="34" charset="0"/>
              </a:rPr>
              <a:t>. (2020). Green </a:t>
            </a:r>
            <a:r>
              <a:rPr lang="de-AT" sz="1800" dirty="0" err="1">
                <a:effectLst/>
                <a:latin typeface="Calibri" panose="020F0502020204030204" pitchFamily="34" charset="0"/>
                <a:ea typeface="Calibri" panose="020F0502020204030204" pitchFamily="34" charset="0"/>
                <a:cs typeface="Arial" panose="020B0604020202020204" pitchFamily="34" charset="0"/>
              </a:rPr>
              <a:t>jobs</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definitional</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issues</a:t>
            </a:r>
            <a:r>
              <a:rPr lang="de-AT" sz="1800" dirty="0">
                <a:effectLst/>
                <a:latin typeface="Calibri" panose="020F0502020204030204" pitchFamily="34" charset="0"/>
                <a:ea typeface="Calibri" panose="020F0502020204030204" pitchFamily="34" charset="0"/>
                <a:cs typeface="Arial" panose="020B0604020202020204" pitchFamily="34" charset="0"/>
              </a:rPr>
              <a:t>, and </a:t>
            </a:r>
            <a:r>
              <a:rPr lang="de-AT" sz="1800" dirty="0" err="1">
                <a:effectLst/>
                <a:latin typeface="Calibri" panose="020F0502020204030204" pitchFamily="34" charset="0"/>
                <a:ea typeface="Calibri" panose="020F0502020204030204" pitchFamily="34" charset="0"/>
                <a:cs typeface="Arial" panose="020B0604020202020204" pitchFamily="34" charset="0"/>
              </a:rPr>
              <a:t>the</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employment</a:t>
            </a:r>
            <a:r>
              <a:rPr lang="de-AT" sz="1800" dirty="0">
                <a:effectLst/>
                <a:latin typeface="Calibri" panose="020F0502020204030204" pitchFamily="34" charset="0"/>
                <a:ea typeface="Calibri" panose="020F0502020204030204" pitchFamily="34" charset="0"/>
                <a:cs typeface="Arial" panose="020B0604020202020204" pitchFamily="34" charset="0"/>
              </a:rPr>
              <a:t> of </a:t>
            </a:r>
            <a:r>
              <a:rPr lang="de-AT" sz="1800" dirty="0" err="1">
                <a:effectLst/>
                <a:latin typeface="Calibri" panose="020F0502020204030204" pitchFamily="34" charset="0"/>
                <a:ea typeface="Calibri" panose="020F0502020204030204" pitchFamily="34" charset="0"/>
                <a:cs typeface="Arial" panose="020B0604020202020204" pitchFamily="34" charset="0"/>
              </a:rPr>
              <a:t>young</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people</a:t>
            </a:r>
            <a:r>
              <a:rPr lang="de-AT" sz="1800" dirty="0">
                <a:effectLst/>
                <a:latin typeface="Calibri" panose="020F0502020204030204" pitchFamily="34" charset="0"/>
                <a:ea typeface="Calibri" panose="020F0502020204030204" pitchFamily="34" charset="0"/>
                <a:cs typeface="Arial" panose="020B0604020202020204" pitchFamily="34" charset="0"/>
              </a:rPr>
              <a:t>: An </a:t>
            </a:r>
            <a:r>
              <a:rPr lang="de-AT" sz="1800" dirty="0" err="1">
                <a:effectLst/>
                <a:latin typeface="Calibri" panose="020F0502020204030204" pitchFamily="34" charset="0"/>
                <a:ea typeface="Calibri" panose="020F0502020204030204" pitchFamily="34" charset="0"/>
                <a:cs typeface="Arial" panose="020B0604020202020204" pitchFamily="34" charset="0"/>
              </a:rPr>
              <a:t>analysis</a:t>
            </a:r>
            <a:r>
              <a:rPr lang="de-AT" sz="1800" dirty="0">
                <a:effectLst/>
                <a:latin typeface="Calibri" panose="020F0502020204030204" pitchFamily="34" charset="0"/>
                <a:ea typeface="Calibri" panose="020F0502020204030204" pitchFamily="34" charset="0"/>
                <a:cs typeface="Arial" panose="020B0604020202020204" pitchFamily="34" charset="0"/>
              </a:rPr>
              <a:t> of </a:t>
            </a:r>
            <a:r>
              <a:rPr lang="de-AT" sz="1800" dirty="0" err="1">
                <a:effectLst/>
                <a:latin typeface="Calibri" panose="020F0502020204030204" pitchFamily="34" charset="0"/>
                <a:ea typeface="Calibri" panose="020F0502020204030204" pitchFamily="34" charset="0"/>
                <a:cs typeface="Arial" panose="020B0604020202020204" pitchFamily="34" charset="0"/>
              </a:rPr>
              <a:t>three</a:t>
            </a:r>
            <a:r>
              <a:rPr lang="de-AT" sz="1800" dirty="0">
                <a:effectLst/>
                <a:latin typeface="Calibri" panose="020F0502020204030204" pitchFamily="34" charset="0"/>
                <a:ea typeface="Calibri" panose="020F0502020204030204" pitchFamily="34" charset="0"/>
                <a:cs typeface="Arial" panose="020B0604020202020204" pitchFamily="34" charset="0"/>
              </a:rPr>
              <a:t> European Union countries. </a:t>
            </a:r>
            <a:r>
              <a:rPr lang="de-AT"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6"/>
              </a:rPr>
              <a:t>https://www.sciencedirect.com/science/article/abs/pii/S0301479720302498</a:t>
            </a:r>
            <a:r>
              <a:rPr lang="de-AT" sz="1800" dirty="0">
                <a:effectLst/>
                <a:latin typeface="Calibri" panose="020F0502020204030204" pitchFamily="34" charset="0"/>
                <a:ea typeface="Calibri" panose="020F0502020204030204" pitchFamily="34" charset="0"/>
                <a:cs typeface="Arial" panose="020B0604020202020204" pitchFamily="34" charset="0"/>
              </a:rPr>
              <a:t> </a:t>
            </a:r>
          </a:p>
          <a:p>
            <a:pPr marL="342900" lvl="0" indent="-342900" algn="l">
              <a:lnSpc>
                <a:spcPct val="115000"/>
              </a:lnSpc>
              <a:spcAft>
                <a:spcPts val="1000"/>
              </a:spcAft>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An increasing </a:t>
            </a:r>
            <a:r>
              <a:rPr lang="en-GB" sz="1800" b="1" dirty="0">
                <a:effectLst/>
                <a:latin typeface="Calibri" panose="020F0502020204030204" pitchFamily="34" charset="0"/>
                <a:ea typeface="Calibri" panose="020F0502020204030204" pitchFamily="34" charset="0"/>
                <a:cs typeface="Arial" panose="020B0604020202020204" pitchFamily="34" charset="0"/>
              </a:rPr>
              <a:t>emphasis on building the green economy</a:t>
            </a:r>
            <a:r>
              <a:rPr lang="en-GB" sz="1800" dirty="0">
                <a:effectLst/>
                <a:latin typeface="Calibri" panose="020F0502020204030204" pitchFamily="34" charset="0"/>
                <a:ea typeface="Calibri" panose="020F0502020204030204" pitchFamily="34" charset="0"/>
                <a:cs typeface="Arial" panose="020B0604020202020204" pitchFamily="34" charset="0"/>
              </a:rPr>
              <a:t> provides excellent employment opportunities for young people seeking their first job. See:</a:t>
            </a:r>
            <a:r>
              <a:rPr lang="de-AT" sz="1800" dirty="0">
                <a:effectLst/>
                <a:latin typeface="Calibri" panose="020F0502020204030204" pitchFamily="34" charset="0"/>
                <a:ea typeface="Calibri" panose="020F0502020204030204" pitchFamily="34" charset="0"/>
                <a:cs typeface="Arial" panose="020B0604020202020204" pitchFamily="34" charset="0"/>
              </a:rPr>
              <a:t>Transition Europe. (2019). Green </a:t>
            </a:r>
            <a:r>
              <a:rPr lang="de-AT" sz="1800" dirty="0" err="1">
                <a:effectLst/>
                <a:latin typeface="Calibri" panose="020F0502020204030204" pitchFamily="34" charset="0"/>
                <a:ea typeface="Calibri" panose="020F0502020204030204" pitchFamily="34" charset="0"/>
                <a:cs typeface="Arial" panose="020B0604020202020204" pitchFamily="34" charset="0"/>
              </a:rPr>
              <a:t>jobs</a:t>
            </a:r>
            <a:r>
              <a:rPr lang="de-AT" sz="1800" dirty="0">
                <a:effectLst/>
                <a:latin typeface="Calibri" panose="020F0502020204030204" pitchFamily="34" charset="0"/>
                <a:ea typeface="Calibri" panose="020F0502020204030204" pitchFamily="34" charset="0"/>
                <a:cs typeface="Arial" panose="020B0604020202020204" pitchFamily="34" charset="0"/>
              </a:rPr>
              <a:t> in Europe and </a:t>
            </a:r>
            <a:r>
              <a:rPr lang="de-AT" sz="1800" dirty="0" err="1">
                <a:effectLst/>
                <a:latin typeface="Calibri" panose="020F0502020204030204" pitchFamily="34" charset="0"/>
                <a:ea typeface="Calibri" panose="020F0502020204030204" pitchFamily="34" charset="0"/>
                <a:cs typeface="Arial" panose="020B0604020202020204" pitchFamily="34" charset="0"/>
              </a:rPr>
              <a:t>the</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increasing</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demand</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for</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technical</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err="1">
                <a:effectLst/>
                <a:latin typeface="Calibri" panose="020F0502020204030204" pitchFamily="34" charset="0"/>
                <a:ea typeface="Calibri" panose="020F0502020204030204" pitchFamily="34" charset="0"/>
                <a:cs typeface="Arial" panose="020B0604020202020204" pitchFamily="34" charset="0"/>
              </a:rPr>
              <a:t>skills</a:t>
            </a:r>
            <a:r>
              <a:rPr lang="de-AT" sz="1800" dirty="0">
                <a:effectLst/>
                <a:latin typeface="Calibri" panose="020F0502020204030204" pitchFamily="34" charset="0"/>
                <a:ea typeface="Calibri" panose="020F0502020204030204" pitchFamily="34" charset="0"/>
                <a:cs typeface="Arial" panose="020B0604020202020204" pitchFamily="34" charset="0"/>
              </a:rPr>
              <a:t>. </a:t>
            </a:r>
            <a:r>
              <a:rPr lang="de-AT" sz="1800" dirty="0">
                <a:effectLst/>
                <a:latin typeface="Calibri" panose="020F0502020204030204" pitchFamily="34" charset="0"/>
                <a:ea typeface="Calibri" panose="020F0502020204030204" pitchFamily="34" charset="0"/>
                <a:cs typeface="Arial" panose="020B0604020202020204" pitchFamily="34" charset="0"/>
                <a:hlinkClick r:id="rId7"/>
              </a:rPr>
              <a:t>https://www.transition-europe.eu/fr/publication/green-jobs-europe-and-increasing-demand-technical-skills</a:t>
            </a:r>
            <a:r>
              <a:rPr lang="de-AT" sz="1800" dirty="0">
                <a:effectLst/>
                <a:latin typeface="Calibri" panose="020F0502020204030204" pitchFamily="34" charset="0"/>
                <a:ea typeface="Calibri" panose="020F0502020204030204" pitchFamily="34" charset="0"/>
                <a:cs typeface="Arial" panose="020B0604020202020204" pitchFamily="34" charset="0"/>
              </a:rPr>
              <a:t> </a:t>
            </a:r>
          </a:p>
          <a:p>
            <a:pPr algn="l"/>
            <a:endParaRPr lang="en-IE" dirty="0"/>
          </a:p>
        </p:txBody>
      </p:sp>
      <p:grpSp>
        <p:nvGrpSpPr>
          <p:cNvPr id="7" name="Gruppieren 6">
            <a:extLst>
              <a:ext uri="{FF2B5EF4-FFF2-40B4-BE49-F238E27FC236}">
                <a16:creationId xmlns:a16="http://schemas.microsoft.com/office/drawing/2014/main" id="{166BB688-D693-3D1A-0039-E55296EA15DE}"/>
              </a:ext>
            </a:extLst>
          </p:cNvPr>
          <p:cNvGrpSpPr/>
          <p:nvPr/>
        </p:nvGrpSpPr>
        <p:grpSpPr>
          <a:xfrm>
            <a:off x="797939" y="6254322"/>
            <a:ext cx="11211507" cy="445990"/>
            <a:chOff x="797939" y="6254322"/>
            <a:chExt cx="11211507" cy="445990"/>
          </a:xfrm>
        </p:grpSpPr>
        <p:pic>
          <p:nvPicPr>
            <p:cNvPr id="8" name="Grafik 1" descr="Ein Bild, das Schrift, Electric Blue (Farbe), Symbol, Blau enthält.&#10;&#10;Automatisch generierte Beschreibung">
              <a:extLst>
                <a:ext uri="{FF2B5EF4-FFF2-40B4-BE49-F238E27FC236}">
                  <a16:creationId xmlns:a16="http://schemas.microsoft.com/office/drawing/2014/main" id="{8B771EFD-54F2-9169-773C-9D81BBBFDA86}"/>
                </a:ext>
              </a:extLst>
            </p:cNvPr>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C953656B-3971-A1FD-72E4-87DE775533F4}"/>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a:t>
              </a:r>
            </a:p>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of the European Union or </a:t>
              </a:r>
              <a:r>
                <a:rPr lang="en-U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7833733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de-AT" sz="4000" dirty="0"/>
              <a:t>LU2 </a:t>
            </a:r>
            <a:r>
              <a:rPr lang="de-AT" sz="4000" dirty="0" err="1"/>
              <a:t>Exercise</a:t>
            </a:r>
            <a:r>
              <a:rPr lang="de-AT" sz="4000" dirty="0"/>
              <a:t>: </a:t>
            </a:r>
            <a:r>
              <a:rPr lang="en-US" sz="4000" dirty="0"/>
              <a:t>Green Jobs in your country</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4"/>
            <a:ext cx="8924339" cy="921563"/>
          </a:xfrm>
        </p:spPr>
        <p:txBody>
          <a:bodyPr>
            <a:normAutofit/>
          </a:bodyPr>
          <a:lstStyle/>
          <a:p>
            <a:pPr algn="l"/>
            <a:r>
              <a:rPr lang="en-US" sz="2000" b="1" dirty="0"/>
              <a:t>Objective: </a:t>
            </a:r>
            <a:r>
              <a:rPr lang="en-GB" sz="1800" dirty="0">
                <a:effectLst/>
                <a:latin typeface="Calibri" panose="020F0502020204030204" pitchFamily="34" charset="0"/>
                <a:ea typeface="Calibri" panose="020F0502020204030204" pitchFamily="34" charset="0"/>
                <a:cs typeface="Arial" panose="020B0604020202020204" pitchFamily="34" charset="0"/>
              </a:rPr>
              <a:t>In this Learning Unit you have learned about key initiatives at the European level in this learning unit on the topic of green jobs in Europe. Now, it’s your turn to find initiatives in your country:</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endParaRPr lang="en-US" sz="20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6" y="2436694"/>
            <a:ext cx="8924339" cy="364826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l">
              <a:lnSpc>
                <a:spcPct val="115000"/>
              </a:lnSpc>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Check to see what initiatives are being implemented or have already been implemented in your country.</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457200" algn="l">
              <a:lnSpc>
                <a:spcPct val="115000"/>
              </a:lnSpc>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15000"/>
              </a:lnSpc>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Make a note of those that seem most useful to you for working with your clients, and if you can, gather a good practise example.</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457200" algn="l">
              <a:lnSpc>
                <a:spcPct val="115000"/>
              </a:lnSpc>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l">
              <a:lnSpc>
                <a:spcPct val="115000"/>
              </a:lnSpc>
              <a:spcAft>
                <a:spcPts val="1000"/>
              </a:spcAft>
              <a:buFont typeface="Wingdings" panose="05000000000000000000" pitchFamily="2" charset="2"/>
              <a:buChar char=""/>
            </a:pPr>
            <a:r>
              <a:rPr lang="en-GB" sz="1800" dirty="0">
                <a:effectLst/>
                <a:latin typeface="Calibri" panose="020F0502020204030204" pitchFamily="34" charset="0"/>
                <a:ea typeface="Calibri" panose="020F0502020204030204" pitchFamily="34" charset="0"/>
                <a:cs typeface="Arial" panose="020B0604020202020204" pitchFamily="34" charset="0"/>
              </a:rPr>
              <a:t>Add your notes to your Learning Reflection during the training course.</a:t>
            </a:r>
            <a:endParaRPr lang="de-AT" dirty="0"/>
          </a:p>
        </p:txBody>
      </p:sp>
      <p:pic>
        <p:nvPicPr>
          <p:cNvPr id="7" name="Grafik 6" descr="Playbook Silhouette">
            <a:extLst>
              <a:ext uri="{FF2B5EF4-FFF2-40B4-BE49-F238E27FC236}">
                <a16:creationId xmlns:a16="http://schemas.microsoft.com/office/drawing/2014/main" id="{3436EDD8-8844-503E-0B6B-3825121EF7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08931" y="4070045"/>
            <a:ext cx="2152178" cy="2152178"/>
          </a:xfrm>
          <a:prstGeom prst="rect">
            <a:avLst/>
          </a:prstGeom>
        </p:spPr>
      </p:pic>
      <p:grpSp>
        <p:nvGrpSpPr>
          <p:cNvPr id="8" name="Gruppieren 7">
            <a:extLst>
              <a:ext uri="{FF2B5EF4-FFF2-40B4-BE49-F238E27FC236}">
                <a16:creationId xmlns:a16="http://schemas.microsoft.com/office/drawing/2014/main" id="{10D42FBC-8E49-2CEE-A73F-D891FF1E9D68}"/>
              </a:ext>
            </a:extLst>
          </p:cNvPr>
          <p:cNvGrpSpPr/>
          <p:nvPr/>
        </p:nvGrpSpPr>
        <p:grpSpPr>
          <a:xfrm>
            <a:off x="797939" y="6254322"/>
            <a:ext cx="11211507" cy="445990"/>
            <a:chOff x="797939" y="6254322"/>
            <a:chExt cx="11211507" cy="445990"/>
          </a:xfrm>
        </p:grpSpPr>
        <p:pic>
          <p:nvPicPr>
            <p:cNvPr id="9" name="Grafik 1" descr="Ein Bild, das Schrift, Electric Blue (Farbe), Symbol, Blau enthält.&#10;&#10;Automatisch generierte Beschreibung">
              <a:extLst>
                <a:ext uri="{FF2B5EF4-FFF2-40B4-BE49-F238E27FC236}">
                  <a16:creationId xmlns:a16="http://schemas.microsoft.com/office/drawing/2014/main" id="{3AF92BA0-115E-9816-78F1-68F8D8A331FD}"/>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7BADD3D6-1BFA-846E-E235-CBC729B7E43C}"/>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a:t>
              </a:r>
            </a:p>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of the European Union or </a:t>
              </a:r>
              <a:r>
                <a:rPr lang="en-U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610018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n-IE" sz="4000" dirty="0"/>
              <a:t>Checklist: </a:t>
            </a:r>
            <a:r>
              <a:rPr lang="en-US" sz="4000" dirty="0"/>
              <a:t>QUIZ “Green Jobs” in Europe</a:t>
            </a:r>
            <a:endParaRPr lang="en-IE"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35459"/>
            <a:ext cx="8924339" cy="546754"/>
          </a:xfrm>
        </p:spPr>
        <p:txBody>
          <a:bodyPr>
            <a:normAutofit/>
          </a:bodyPr>
          <a:lstStyle/>
          <a:p>
            <a:pPr algn="l"/>
            <a:r>
              <a:rPr lang="en-IE" sz="2800" dirty="0"/>
              <a:t>Please refer to the Word file on Module 1 – LU2</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Untertitel 2">
            <a:extLst>
              <a:ext uri="{FF2B5EF4-FFF2-40B4-BE49-F238E27FC236}">
                <a16:creationId xmlns:a16="http://schemas.microsoft.com/office/drawing/2014/main" id="{C908B361-3ECD-7C46-8C85-8B75B52471BD}"/>
              </a:ext>
            </a:extLst>
          </p:cNvPr>
          <p:cNvSpPr txBox="1">
            <a:spLocks/>
          </p:cNvSpPr>
          <p:nvPr/>
        </p:nvSpPr>
        <p:spPr>
          <a:xfrm>
            <a:off x="6349010" y="2879935"/>
            <a:ext cx="4677305" cy="252901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5000"/>
              </a:lnSpc>
              <a:spcAft>
                <a:spcPts val="1000"/>
              </a:spcAft>
            </a:pPr>
            <a:r>
              <a:rPr lang="en-GB" sz="2800" dirty="0">
                <a:effectLst/>
                <a:latin typeface="Calibri" panose="020F0502020204030204" pitchFamily="34" charset="0"/>
                <a:ea typeface="Calibri" panose="020F0502020204030204" pitchFamily="34" charset="0"/>
                <a:cs typeface="Arial" panose="020B0604020202020204" pitchFamily="34" charset="0"/>
              </a:rPr>
              <a:t>Find out what you learned in this Unit and let us know what we should improve.</a:t>
            </a:r>
          </a:p>
          <a:p>
            <a:pPr algn="l">
              <a:lnSpc>
                <a:spcPct val="115000"/>
              </a:lnSpc>
              <a:spcAft>
                <a:spcPts val="10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10" name="Grafik 9">
            <a:extLst>
              <a:ext uri="{FF2B5EF4-FFF2-40B4-BE49-F238E27FC236}">
                <a16:creationId xmlns:a16="http://schemas.microsoft.com/office/drawing/2014/main" id="{6A5DC083-C93A-8B44-4C89-2724B2DB378C}"/>
              </a:ext>
            </a:extLst>
          </p:cNvPr>
          <p:cNvPicPr>
            <a:picLocks noChangeAspect="1"/>
          </p:cNvPicPr>
          <p:nvPr/>
        </p:nvPicPr>
        <p:blipFill rotWithShape="1">
          <a:blip r:embed="rId3"/>
          <a:srcRect l="55389" t="22833" r="10670" b="13180"/>
          <a:stretch/>
        </p:blipFill>
        <p:spPr>
          <a:xfrm>
            <a:off x="952596" y="1716823"/>
            <a:ext cx="4004971" cy="4247029"/>
          </a:xfrm>
          <a:prstGeom prst="rect">
            <a:avLst/>
          </a:prstGeom>
        </p:spPr>
      </p:pic>
      <p:grpSp>
        <p:nvGrpSpPr>
          <p:cNvPr id="7" name="Gruppieren 6">
            <a:extLst>
              <a:ext uri="{FF2B5EF4-FFF2-40B4-BE49-F238E27FC236}">
                <a16:creationId xmlns:a16="http://schemas.microsoft.com/office/drawing/2014/main" id="{3AD27DE0-C10F-F690-EC5F-9F409BB6BB06}"/>
              </a:ext>
            </a:extLst>
          </p:cNvPr>
          <p:cNvGrpSpPr/>
          <p:nvPr/>
        </p:nvGrpSpPr>
        <p:grpSpPr>
          <a:xfrm>
            <a:off x="797939" y="6254322"/>
            <a:ext cx="11211507" cy="445990"/>
            <a:chOff x="797939" y="6254322"/>
            <a:chExt cx="11211507" cy="445990"/>
          </a:xfrm>
        </p:grpSpPr>
        <p:pic>
          <p:nvPicPr>
            <p:cNvPr id="8" name="Grafik 1" descr="Ein Bild, das Schrift, Electric Blue (Farbe), Symbol, Blau enthält.&#10;&#10;Automatisch generierte Beschreibung">
              <a:extLst>
                <a:ext uri="{FF2B5EF4-FFF2-40B4-BE49-F238E27FC236}">
                  <a16:creationId xmlns:a16="http://schemas.microsoft.com/office/drawing/2014/main" id="{71CBB0CC-71BD-71D8-76C8-E9E1C43D7471}"/>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3FC2EB9C-237E-F070-CF19-411A65FA1673}"/>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a:t>
              </a:r>
            </a:p>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of the European Union or </a:t>
              </a:r>
              <a:r>
                <a:rPr lang="en-U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587815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9" name="Titel 1">
            <a:extLst>
              <a:ext uri="{FF2B5EF4-FFF2-40B4-BE49-F238E27FC236}">
                <a16:creationId xmlns:a16="http://schemas.microsoft.com/office/drawing/2014/main" id="{3F2D1D7D-765A-3090-80A1-1E9DA68619CE}"/>
              </a:ext>
            </a:extLst>
          </p:cNvPr>
          <p:cNvSpPr txBox="1">
            <a:spLocks/>
          </p:cNvSpPr>
          <p:nvPr/>
        </p:nvSpPr>
        <p:spPr>
          <a:xfrm>
            <a:off x="856746" y="183856"/>
            <a:ext cx="8924337" cy="61306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AT" sz="4000" dirty="0"/>
              <a:t>CareerBot Training </a:t>
            </a:r>
            <a:r>
              <a:rPr lang="de-AT" sz="4000" dirty="0" err="1"/>
              <a:t>for</a:t>
            </a:r>
            <a:r>
              <a:rPr lang="de-AT" sz="4000" dirty="0"/>
              <a:t> </a:t>
            </a:r>
            <a:r>
              <a:rPr lang="de-AT" sz="4000" dirty="0" err="1"/>
              <a:t>practitioners</a:t>
            </a:r>
            <a:r>
              <a:rPr lang="de-AT" sz="4000" dirty="0"/>
              <a:t> </a:t>
            </a:r>
          </a:p>
        </p:txBody>
      </p:sp>
      <p:cxnSp>
        <p:nvCxnSpPr>
          <p:cNvPr id="10" name="Gerader Verbinder 9">
            <a:extLst>
              <a:ext uri="{FF2B5EF4-FFF2-40B4-BE49-F238E27FC236}">
                <a16:creationId xmlns:a16="http://schemas.microsoft.com/office/drawing/2014/main" id="{688C8822-8B8A-B9DB-D25E-DEC99717273E}"/>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8" name="Grafik 7">
            <a:extLst>
              <a:ext uri="{FF2B5EF4-FFF2-40B4-BE49-F238E27FC236}">
                <a16:creationId xmlns:a16="http://schemas.microsoft.com/office/drawing/2014/main" id="{828C6FBD-8152-EA4A-3634-698818A7E63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0675" y="78233"/>
            <a:ext cx="9196478" cy="6101776"/>
          </a:xfrm>
          <a:prstGeom prst="rect">
            <a:avLst/>
          </a:prstGeom>
          <a:noFill/>
        </p:spPr>
      </p:pic>
      <p:grpSp>
        <p:nvGrpSpPr>
          <p:cNvPr id="2" name="Gruppieren 1">
            <a:extLst>
              <a:ext uri="{FF2B5EF4-FFF2-40B4-BE49-F238E27FC236}">
                <a16:creationId xmlns:a16="http://schemas.microsoft.com/office/drawing/2014/main" id="{C98A2BB4-076D-4CA4-F977-01A3299B89DA}"/>
              </a:ext>
            </a:extLst>
          </p:cNvPr>
          <p:cNvGrpSpPr/>
          <p:nvPr/>
        </p:nvGrpSpPr>
        <p:grpSpPr>
          <a:xfrm>
            <a:off x="797939" y="6254322"/>
            <a:ext cx="11211507" cy="445990"/>
            <a:chOff x="797939" y="6254322"/>
            <a:chExt cx="11211507" cy="445990"/>
          </a:xfrm>
        </p:grpSpPr>
        <p:pic>
          <p:nvPicPr>
            <p:cNvPr id="3" name="Grafik 1" descr="Ein Bild, das Schrift, Electric Blue (Farbe), Symbol, Blau enthält.&#10;&#10;Automatisch generierte Beschreibung">
              <a:extLst>
                <a:ext uri="{FF2B5EF4-FFF2-40B4-BE49-F238E27FC236}">
                  <a16:creationId xmlns:a16="http://schemas.microsoft.com/office/drawing/2014/main" id="{F333BF00-4FF7-69D7-E463-27EDF1F35625}"/>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D7D8C9C2-8B74-AE9A-F4A2-48476172CBA2}"/>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a:t>
              </a:r>
            </a:p>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of the European Union or </a:t>
              </a:r>
              <a:r>
                <a:rPr lang="en-U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32315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8" y="168522"/>
            <a:ext cx="8924337" cy="613068"/>
          </a:xfrm>
        </p:spPr>
        <p:txBody>
          <a:bodyPr>
            <a:noAutofit/>
          </a:bodyPr>
          <a:lstStyle/>
          <a:p>
            <a:pPr algn="l"/>
            <a:r>
              <a:rPr lang="en-IE" sz="4000" dirty="0"/>
              <a:t>Resources for M1-LU2: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35459"/>
            <a:ext cx="8924339" cy="546754"/>
          </a:xfrm>
        </p:spPr>
        <p:txBody>
          <a:bodyPr>
            <a:normAutofit/>
          </a:bodyPr>
          <a:lstStyle/>
          <a:p>
            <a:pPr algn="l"/>
            <a:r>
              <a:rPr lang="en-IE" sz="2800" dirty="0"/>
              <a:t>The following learning material is provided:</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52597" y="710678"/>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6" y="2163726"/>
            <a:ext cx="10419017" cy="398359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Wingdings" panose="05000000000000000000" pitchFamily="2" charset="2"/>
              <a:buChar char="§"/>
            </a:pPr>
            <a:r>
              <a:rPr lang="en-IE" dirty="0"/>
              <a:t>M1-LU2-01 – PPT Presentation</a:t>
            </a:r>
          </a:p>
          <a:p>
            <a:pPr algn="l"/>
            <a:endParaRPr lang="en-IE" dirty="0"/>
          </a:p>
          <a:p>
            <a:pPr marL="342900" indent="-342900" algn="l">
              <a:buFont typeface="Wingdings" panose="05000000000000000000" pitchFamily="2" charset="2"/>
              <a:buChar char="§"/>
            </a:pPr>
            <a:r>
              <a:rPr lang="en-IE" dirty="0"/>
              <a:t>M1-LU2-02 – Word file including:</a:t>
            </a:r>
          </a:p>
          <a:p>
            <a:pPr marL="2628900" lvl="5" indent="-342900" algn="l">
              <a:buFont typeface="Wingdings" panose="05000000000000000000" pitchFamily="2" charset="2"/>
              <a:buChar char="§"/>
            </a:pPr>
            <a:r>
              <a:rPr lang="en-IE" sz="2400" dirty="0"/>
              <a:t>Collection of Links</a:t>
            </a:r>
          </a:p>
          <a:p>
            <a:pPr marL="2628900" lvl="5" indent="-342900" algn="l">
              <a:buFont typeface="Wingdings" panose="05000000000000000000" pitchFamily="2" charset="2"/>
              <a:buChar char="§"/>
            </a:pPr>
            <a:r>
              <a:rPr lang="en-IE" sz="2400" dirty="0"/>
              <a:t>Videos and                            </a:t>
            </a:r>
          </a:p>
          <a:p>
            <a:pPr marL="2628900" lvl="5" indent="-342900" algn="l">
              <a:buFont typeface="Wingdings" panose="05000000000000000000" pitchFamily="2" charset="2"/>
              <a:buChar char="§"/>
            </a:pPr>
            <a:r>
              <a:rPr lang="en-IE" sz="2400" dirty="0"/>
              <a:t>Bibliography</a:t>
            </a:r>
          </a:p>
          <a:p>
            <a:pPr marL="2628900" lvl="5" indent="-342900" algn="l">
              <a:buFont typeface="Wingdings" panose="05000000000000000000" pitchFamily="2" charset="2"/>
              <a:buChar char="§"/>
            </a:pPr>
            <a:r>
              <a:rPr lang="en-IE" sz="2400" dirty="0"/>
              <a:t>Exercise: Green Jobs in your country</a:t>
            </a:r>
          </a:p>
          <a:p>
            <a:pPr marL="2628900" lvl="5" indent="-342900" algn="l">
              <a:buFont typeface="Wingdings" panose="05000000000000000000" pitchFamily="2" charset="2"/>
              <a:buChar char="§"/>
            </a:pPr>
            <a:r>
              <a:rPr lang="en-US" sz="2400" dirty="0"/>
              <a:t>Checklist: QUIZ on “Green Jobs” in Europe</a:t>
            </a:r>
            <a:endParaRPr lang="en-IE" sz="2400" dirty="0"/>
          </a:p>
          <a:p>
            <a:pPr algn="l"/>
            <a:endParaRPr lang="en-IE" dirty="0"/>
          </a:p>
          <a:p>
            <a:pPr algn="l"/>
            <a:endParaRPr lang="en-IE" dirty="0"/>
          </a:p>
        </p:txBody>
      </p:sp>
      <p:pic>
        <p:nvPicPr>
          <p:cNvPr id="8" name="Grafik 7" descr="Internet Silhouette">
            <a:extLst>
              <a:ext uri="{FF2B5EF4-FFF2-40B4-BE49-F238E27FC236}">
                <a16:creationId xmlns:a16="http://schemas.microsoft.com/office/drawing/2014/main" id="{DD7D84E0-A70E-FFA8-5223-9AC828DDE9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83974" y="3889342"/>
            <a:ext cx="1802091" cy="1802091"/>
          </a:xfrm>
          <a:prstGeom prst="rect">
            <a:avLst/>
          </a:prstGeom>
        </p:spPr>
      </p:pic>
      <p:grpSp>
        <p:nvGrpSpPr>
          <p:cNvPr id="7" name="Gruppieren 6">
            <a:extLst>
              <a:ext uri="{FF2B5EF4-FFF2-40B4-BE49-F238E27FC236}">
                <a16:creationId xmlns:a16="http://schemas.microsoft.com/office/drawing/2014/main" id="{E48B6D1E-2307-DAA4-9159-EA3721BB4014}"/>
              </a:ext>
            </a:extLst>
          </p:cNvPr>
          <p:cNvGrpSpPr/>
          <p:nvPr/>
        </p:nvGrpSpPr>
        <p:grpSpPr>
          <a:xfrm>
            <a:off x="797939" y="6254322"/>
            <a:ext cx="11211507" cy="445990"/>
            <a:chOff x="797939" y="6254322"/>
            <a:chExt cx="11211507" cy="445990"/>
          </a:xfrm>
        </p:grpSpPr>
        <p:pic>
          <p:nvPicPr>
            <p:cNvPr id="9" name="Grafik 1" descr="Ein Bild, das Schrift, Electric Blue (Farbe), Symbol, Blau enthält.&#10;&#10;Automatisch generierte Beschreibung">
              <a:extLst>
                <a:ext uri="{FF2B5EF4-FFF2-40B4-BE49-F238E27FC236}">
                  <a16:creationId xmlns:a16="http://schemas.microsoft.com/office/drawing/2014/main" id="{8FD41113-57E8-D288-1115-0CAB49ED7A65}"/>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a:extLst>
                <a:ext uri="{FF2B5EF4-FFF2-40B4-BE49-F238E27FC236}">
                  <a16:creationId xmlns:a16="http://schemas.microsoft.com/office/drawing/2014/main" id="{27C49D0E-E635-456F-8D09-9A26F3ECF4EB}"/>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a:t>
              </a:r>
            </a:p>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of the European Union or </a:t>
              </a:r>
              <a:r>
                <a:rPr lang="en-U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332269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B9EC9C88-2DD2-3621-F029-CB2FD5A352CF}"/>
              </a:ext>
            </a:extLst>
          </p:cNvPr>
          <p:cNvSpPr/>
          <p:nvPr/>
        </p:nvSpPr>
        <p:spPr>
          <a:xfrm>
            <a:off x="0" y="0"/>
            <a:ext cx="3867150" cy="685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4217766" y="317829"/>
            <a:ext cx="5604372" cy="613068"/>
          </a:xfrm>
        </p:spPr>
        <p:txBody>
          <a:bodyPr>
            <a:noAutofit/>
          </a:bodyPr>
          <a:lstStyle/>
          <a:p>
            <a:pPr algn="l"/>
            <a:r>
              <a:rPr lang="en-IE" sz="4000" dirty="0"/>
              <a:t>Let‘s stay connected!</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4297753" y="2547268"/>
            <a:ext cx="7524510" cy="2163910"/>
          </a:xfrm>
        </p:spPr>
        <p:txBody>
          <a:bodyPr>
            <a:normAutofit/>
          </a:bodyPr>
          <a:lstStyle/>
          <a:p>
            <a:pPr algn="l">
              <a:spcAft>
                <a:spcPts val="1000"/>
              </a:spcAft>
            </a:pPr>
            <a:r>
              <a:rPr lang="de-AT" sz="2000" dirty="0">
                <a:latin typeface="+mj-lt"/>
              </a:rPr>
              <a:t>Web:          	</a:t>
            </a:r>
            <a:r>
              <a:rPr lang="de-AT" sz="2000" dirty="0">
                <a:latin typeface="+mj-lt"/>
                <a:hlinkClick r:id="rId2">
                  <a:extLst>
                    <a:ext uri="{A12FA001-AC4F-418D-AE19-62706E023703}">
                      <ahyp:hlinkClr xmlns:ahyp="http://schemas.microsoft.com/office/drawing/2018/hyperlinkcolor" val="tx"/>
                    </a:ext>
                  </a:extLst>
                </a:hlinkClick>
              </a:rPr>
              <a:t>https://careerbot.eu</a:t>
            </a:r>
            <a:r>
              <a:rPr lang="de-AT" sz="2000" dirty="0">
                <a:latin typeface="+mj-lt"/>
              </a:rPr>
              <a:t>   </a:t>
            </a:r>
          </a:p>
          <a:p>
            <a:pPr algn="l">
              <a:spcAft>
                <a:spcPts val="1000"/>
              </a:spcAft>
            </a:pPr>
            <a:r>
              <a:rPr lang="de-AT" sz="2000" dirty="0">
                <a:latin typeface="+mj-lt"/>
              </a:rPr>
              <a:t>Videos: 	   	</a:t>
            </a:r>
            <a:r>
              <a:rPr lang="de-AT" sz="2000" dirty="0">
                <a:latin typeface="+mj-lt"/>
                <a:hlinkClick r:id="rId3">
                  <a:extLst>
                    <a:ext uri="{A12FA001-AC4F-418D-AE19-62706E023703}">
                      <ahyp:hlinkClr xmlns:ahyp="http://schemas.microsoft.com/office/drawing/2018/hyperlinkcolor" val="tx"/>
                    </a:ext>
                  </a:extLst>
                </a:hlinkClick>
              </a:rPr>
              <a:t>https://www.youtube.com/@career-bot</a:t>
            </a:r>
            <a:r>
              <a:rPr lang="de-AT" sz="2000" dirty="0">
                <a:latin typeface="+mj-lt"/>
              </a:rPr>
              <a:t> </a:t>
            </a:r>
          </a:p>
          <a:p>
            <a:pPr algn="l">
              <a:spcAft>
                <a:spcPts val="1000"/>
              </a:spcAft>
            </a:pPr>
            <a:r>
              <a:rPr lang="de-AT" sz="2000" dirty="0">
                <a:latin typeface="+mj-lt"/>
              </a:rPr>
              <a:t>LinkedIn:   	</a:t>
            </a:r>
            <a:r>
              <a:rPr lang="de-AT" sz="2000" b="0" i="0" strike="noStrike" dirty="0">
                <a:effectLst/>
                <a:latin typeface="+mj-lt"/>
                <a:hlinkClick r:id="rId4">
                  <a:extLst>
                    <a:ext uri="{A12FA001-AC4F-418D-AE19-62706E023703}">
                      <ahyp:hlinkClr xmlns:ahyp="http://schemas.microsoft.com/office/drawing/2018/hyperlinkcolor" val="tx"/>
                    </a:ext>
                  </a:extLst>
                </a:hlinkClick>
              </a:rPr>
              <a:t>www.linkedin.com/company/eucareerbot</a:t>
            </a:r>
            <a:endParaRPr lang="de-AT" sz="2000" b="0" i="0" strike="noStrike" dirty="0">
              <a:effectLst/>
              <a:latin typeface="+mj-lt"/>
            </a:endParaRPr>
          </a:p>
          <a:p>
            <a:pPr algn="l">
              <a:spcAft>
                <a:spcPts val="1000"/>
              </a:spcAft>
            </a:pPr>
            <a:r>
              <a:rPr lang="de-AT" sz="2000" dirty="0">
                <a:latin typeface="+mj-lt"/>
              </a:rPr>
              <a:t>Training online:	</a:t>
            </a:r>
            <a:r>
              <a:rPr lang="en-IE" sz="2000" u="sng" dirty="0">
                <a:latin typeface="+mj-lt"/>
              </a:rPr>
              <a:t>https://careerbot.eu/training</a:t>
            </a:r>
          </a:p>
          <a:p>
            <a:pPr algn="l"/>
            <a:endParaRPr lang="en-IE" sz="2000" u="sng" dirty="0">
              <a:latin typeface="+mj-lt"/>
            </a:endParaRPr>
          </a:p>
          <a:p>
            <a:pPr algn="l"/>
            <a:endParaRPr lang="en-IE" sz="2000" u="sng" dirty="0">
              <a:latin typeface="+mj-lt"/>
            </a:endParaRPr>
          </a:p>
          <a:p>
            <a:pPr algn="l"/>
            <a:endParaRPr lang="en-IE" sz="2000" u="sng" dirty="0">
              <a:latin typeface="+mj-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AT" altLang="de-DE" sz="1200" b="1" i="0" u="none" strike="noStrike" cap="none" normalizeH="0" baseline="0" dirty="0">
              <a:ln>
                <a:noFill/>
              </a:ln>
              <a:solidFill>
                <a:srgbClr val="464646"/>
              </a:solidFill>
              <a:effectLst/>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a:endParaRPr lang="de-AT" sz="2000" dirty="0">
              <a:latin typeface="+mj-lt"/>
            </a:endParaRPr>
          </a:p>
          <a:p>
            <a:pPr algn="l"/>
            <a:endParaRPr lang="de-AT" sz="2000" dirty="0">
              <a:latin typeface="+mj-lt"/>
            </a:endParaRP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0" y="986285"/>
            <a:ext cx="9756412" cy="64257"/>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5" name="Grafik 1" descr="Ein Bild, das Schrift, Electric Blue (Farbe), Symbol, Blau enthält.&#10;&#10;Automatisch generierte Beschreibung">
            <a:extLst>
              <a:ext uri="{FF2B5EF4-FFF2-40B4-BE49-F238E27FC236}">
                <a16:creationId xmlns:a16="http://schemas.microsoft.com/office/drawing/2014/main" id="{6BE3B030-7143-6E0E-867F-1BDCDBC49586}"/>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4307015" y="5950657"/>
            <a:ext cx="2030665"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125CE93-0C6D-D638-C20B-5104078D0C01}"/>
              </a:ext>
            </a:extLst>
          </p:cNvPr>
          <p:cNvSpPr>
            <a:spLocks noChangeArrowheads="1"/>
          </p:cNvSpPr>
          <p:nvPr/>
        </p:nvSpPr>
        <p:spPr bwMode="auto">
          <a:xfrm>
            <a:off x="6418046" y="5950657"/>
            <a:ext cx="546788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en-US" altLang="de-DE" sz="1000" b="0" i="1" u="none" strike="noStrike" cap="none" normalizeH="0" baseline="0" dirty="0">
                <a:ln>
                  <a:noFill/>
                </a:ln>
                <a:solidFill>
                  <a:srgbClr val="404040"/>
                </a:solidFill>
                <a:effectLst/>
                <a:latin typeface="Calibri" panose="020F0502020204030204" pitchFamily="34" charset="0"/>
                <a:ea typeface="Calibri" panose="020F0502020204030204" pitchFamily="34" charset="0"/>
                <a:cs typeface="Arial" panose="020B0604020202020204" pitchFamily="34" charset="0"/>
              </a:rPr>
              <a:t>Funded </a:t>
            </a:r>
            <a:r>
              <a:rPr lang="en-US" altLang="de-DE" sz="1000" i="1" dirty="0">
                <a:solidFill>
                  <a:srgbClr val="404040"/>
                </a:solidFill>
                <a:latin typeface="Calibri" panose="020F0502020204030204" pitchFamily="34" charset="0"/>
                <a:ea typeface="Calibri" panose="020F0502020204030204" pitchFamily="34" charset="0"/>
                <a:cs typeface="Arial" panose="020B0604020202020204" pitchFamily="34" charset="0"/>
              </a:rPr>
              <a:t>by the European Union. Views and opinions expressed are however those of the author(s) only and do not necessarily reflect those of the European Union or </a:t>
            </a:r>
            <a:r>
              <a:rPr lang="en-US" altLang="de-DE" sz="10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a:t>
            </a:r>
            <a:r>
              <a:rPr lang="en-US" altLang="de-DE" sz="1000" i="1" dirty="0">
                <a:solidFill>
                  <a:srgbClr val="404040"/>
                </a:solidFill>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endParaRPr kumimoji="0" lang="en-US" altLang="de-DE" sz="1000" b="0" i="0" u="none" strike="noStrike" cap="none" normalizeH="0" baseline="0" dirty="0">
              <a:ln>
                <a:noFill/>
              </a:ln>
              <a:solidFill>
                <a:schemeClr val="tx1"/>
              </a:solidFill>
              <a:effectLst/>
              <a:latin typeface="Arial" panose="020B0604020202020204" pitchFamily="34" charset="0"/>
            </a:endParaRPr>
          </a:p>
        </p:txBody>
      </p:sp>
      <p:sp>
        <p:nvSpPr>
          <p:cNvPr id="7" name="Text Placeholder 3">
            <a:extLst>
              <a:ext uri="{FF2B5EF4-FFF2-40B4-BE49-F238E27FC236}">
                <a16:creationId xmlns:a16="http://schemas.microsoft.com/office/drawing/2014/main" id="{F418FB35-8B7D-934E-AD36-8451E6D5482B}"/>
              </a:ext>
            </a:extLst>
          </p:cNvPr>
          <p:cNvSpPr txBox="1">
            <a:spLocks/>
          </p:cNvSpPr>
          <p:nvPr/>
        </p:nvSpPr>
        <p:spPr>
          <a:xfrm>
            <a:off x="361921" y="-118133"/>
            <a:ext cx="3740150" cy="664470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300"/>
              </a:spcBef>
              <a:buFont typeface="Arial" panose="020B0604020202020204" pitchFamily="34" charset="0"/>
              <a:buNone/>
            </a:pPr>
            <a:endParaRPr lang="en-GB" sz="2000" b="1" dirty="0"/>
          </a:p>
          <a:p>
            <a:pPr marL="0" indent="0">
              <a:lnSpc>
                <a:spcPct val="120000"/>
              </a:lnSpc>
              <a:spcBef>
                <a:spcPts val="300"/>
              </a:spcBef>
              <a:buFont typeface="Arial" panose="020B0604020202020204" pitchFamily="34" charset="0"/>
              <a:buNone/>
            </a:pPr>
            <a:r>
              <a:rPr lang="en-GB" sz="2000" b="1" dirty="0"/>
              <a:t>CareerBot</a:t>
            </a:r>
            <a:endParaRPr lang="en-GB" sz="2000" dirty="0"/>
          </a:p>
          <a:p>
            <a:pPr marL="0" indent="0">
              <a:lnSpc>
                <a:spcPct val="120000"/>
              </a:lnSpc>
              <a:spcBef>
                <a:spcPts val="300"/>
              </a:spcBef>
              <a:buFont typeface="Arial" panose="020B0604020202020204" pitchFamily="34" charset="0"/>
              <a:buNone/>
            </a:pPr>
            <a:r>
              <a:rPr lang="en-GB" sz="1200" b="1" dirty="0"/>
              <a:t>Chatbot based Career Guidance</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n-GB" sz="1100" cap="all" dirty="0"/>
              <a:t>Project leader and coordinator</a:t>
            </a:r>
          </a:p>
          <a:p>
            <a:pPr marL="0" indent="0">
              <a:lnSpc>
                <a:spcPct val="100000"/>
              </a:lnSpc>
              <a:spcBef>
                <a:spcPts val="300"/>
              </a:spcBef>
              <a:buFont typeface="Arial" panose="020B0604020202020204" pitchFamily="34" charset="0"/>
              <a:buNone/>
            </a:pPr>
            <a:r>
              <a:rPr lang="en-GB" sz="1100" dirty="0"/>
              <a:t>Hafelekar</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n-GB" sz="1100" cap="all" dirty="0"/>
              <a:t>Project duration</a:t>
            </a:r>
          </a:p>
          <a:p>
            <a:pPr marL="0" indent="0">
              <a:lnSpc>
                <a:spcPct val="100000"/>
              </a:lnSpc>
              <a:spcBef>
                <a:spcPts val="300"/>
              </a:spcBef>
              <a:buFont typeface="Arial" panose="020B0604020202020204" pitchFamily="34" charset="0"/>
              <a:buNone/>
            </a:pPr>
            <a:r>
              <a:rPr lang="en-GB" sz="1100" dirty="0"/>
              <a:t>November 2021 to August 2024</a:t>
            </a:r>
          </a:p>
          <a:p>
            <a:pPr marL="0" indent="0">
              <a:lnSpc>
                <a:spcPct val="120000"/>
              </a:lnSpc>
              <a:spcBef>
                <a:spcPts val="300"/>
              </a:spcBef>
              <a:buFont typeface="Arial" panose="020B0604020202020204" pitchFamily="34" charset="0"/>
              <a:buNone/>
            </a:pPr>
            <a:endParaRPr lang="en-GB" sz="1100" cap="all" dirty="0"/>
          </a:p>
          <a:p>
            <a:pPr marL="0" indent="0">
              <a:lnSpc>
                <a:spcPct val="100000"/>
              </a:lnSpc>
              <a:spcBef>
                <a:spcPts val="300"/>
              </a:spcBef>
              <a:buFont typeface="Arial" panose="020B0604020202020204" pitchFamily="34" charset="0"/>
              <a:buNone/>
            </a:pPr>
            <a:r>
              <a:rPr lang="en-GB" sz="1100" cap="all" dirty="0"/>
              <a:t>Programme</a:t>
            </a:r>
          </a:p>
          <a:p>
            <a:pPr marL="0" indent="0">
              <a:lnSpc>
                <a:spcPct val="100000"/>
              </a:lnSpc>
              <a:spcBef>
                <a:spcPts val="300"/>
              </a:spcBef>
              <a:buFont typeface="Arial" panose="020B0604020202020204" pitchFamily="34" charset="0"/>
              <a:buNone/>
            </a:pPr>
            <a:r>
              <a:rPr lang="en-GB" sz="1100" dirty="0"/>
              <a:t>Erasmus+ Strategic Partnership</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n-GB" sz="1100" dirty="0"/>
              <a:t>WEB</a:t>
            </a:r>
          </a:p>
          <a:p>
            <a:pPr marL="0" indent="0">
              <a:lnSpc>
                <a:spcPct val="100000"/>
              </a:lnSpc>
              <a:spcBef>
                <a:spcPts val="300"/>
              </a:spcBef>
              <a:buFont typeface="Arial" panose="020B0604020202020204" pitchFamily="34" charset="0"/>
              <a:buNone/>
            </a:pPr>
            <a:r>
              <a:rPr lang="en-GB" sz="1100" dirty="0"/>
              <a:t>https://careerbot.eu</a:t>
            </a:r>
          </a:p>
          <a:p>
            <a:pPr marL="0" indent="0">
              <a:lnSpc>
                <a:spcPct val="120000"/>
              </a:lnSpc>
              <a:spcBef>
                <a:spcPts val="300"/>
              </a:spcBef>
              <a:buFont typeface="Arial" panose="020B0604020202020204" pitchFamily="34" charset="0"/>
              <a:buNone/>
            </a:pPr>
            <a:endParaRPr lang="en-GB" sz="1100" dirty="0"/>
          </a:p>
          <a:p>
            <a:pPr marL="0" indent="0">
              <a:lnSpc>
                <a:spcPct val="100000"/>
              </a:lnSpc>
              <a:spcBef>
                <a:spcPts val="300"/>
              </a:spcBef>
              <a:buFont typeface="Arial" panose="020B0604020202020204" pitchFamily="34" charset="0"/>
              <a:buNone/>
            </a:pPr>
            <a:r>
              <a:rPr lang="en-GB" sz="1100" cap="all" dirty="0"/>
              <a:t>Contact</a:t>
            </a:r>
          </a:p>
          <a:p>
            <a:pPr marL="0" indent="0">
              <a:lnSpc>
                <a:spcPct val="100000"/>
              </a:lnSpc>
              <a:spcBef>
                <a:spcPts val="300"/>
              </a:spcBef>
              <a:buFont typeface="Arial" panose="020B0604020202020204" pitchFamily="34" charset="0"/>
              <a:buNone/>
            </a:pPr>
            <a:r>
              <a:rPr lang="en-US" sz="1100" dirty="0"/>
              <a:t>info@hafelekar.at</a:t>
            </a:r>
          </a:p>
          <a:p>
            <a:pPr marL="0" indent="0">
              <a:lnSpc>
                <a:spcPct val="120000"/>
              </a:lnSpc>
              <a:spcBef>
                <a:spcPts val="300"/>
              </a:spcBef>
              <a:buFont typeface="Arial" panose="020B0604020202020204" pitchFamily="34" charset="0"/>
              <a:buNone/>
            </a:pPr>
            <a:endParaRPr lang="en-US" sz="1100" dirty="0"/>
          </a:p>
          <a:p>
            <a:pPr marL="0" indent="0">
              <a:lnSpc>
                <a:spcPct val="120000"/>
              </a:lnSpc>
              <a:spcBef>
                <a:spcPts val="300"/>
              </a:spcBef>
              <a:buFont typeface="Arial" panose="020B0604020202020204" pitchFamily="34" charset="0"/>
              <a:buNone/>
            </a:pPr>
            <a:r>
              <a:rPr lang="en-US" sz="1100" dirty="0"/>
              <a:t>PARTNER</a:t>
            </a:r>
          </a:p>
          <a:p>
            <a:pPr marL="0" indent="0" algn="l">
              <a:buNone/>
            </a:pPr>
            <a:r>
              <a:rPr lang="de-AT" sz="1100" b="0" i="0" u="sng" strike="noStrike" dirty="0">
                <a:effectLst/>
                <a:hlinkClick r:id="rId8">
                  <a:extLst>
                    <a:ext uri="{A12FA001-AC4F-418D-AE19-62706E023703}">
                      <ahyp:hlinkClr xmlns:ahyp="http://schemas.microsoft.com/office/drawing/2018/hyperlinkcolor" val="tx"/>
                    </a:ext>
                  </a:extLst>
                </a:hlinkClick>
              </a:rPr>
              <a:t>Hafelekar Unternehmensberatung, AT</a:t>
            </a:r>
            <a:endParaRPr lang="de-AT" sz="1100" b="0" i="0" u="sng" dirty="0">
              <a:effectLst/>
            </a:endParaRPr>
          </a:p>
          <a:p>
            <a:pPr marL="0" indent="0" algn="l">
              <a:buNone/>
            </a:pPr>
            <a:r>
              <a:rPr lang="de-AT" sz="1100" b="0" i="0" u="sng" strike="noStrike" dirty="0">
                <a:effectLst/>
                <a:hlinkClick r:id="rId9">
                  <a:extLst>
                    <a:ext uri="{A12FA001-AC4F-418D-AE19-62706E023703}">
                      <ahyp:hlinkClr xmlns:ahyp="http://schemas.microsoft.com/office/drawing/2018/hyperlinkcolor" val="tx"/>
                    </a:ext>
                  </a:extLst>
                </a:hlinkClick>
              </a:rPr>
              <a:t>Tiroler Soziale Dienste GmbH, AT</a:t>
            </a:r>
            <a:endParaRPr lang="de-AT" sz="1100" b="0" i="0" u="sng" dirty="0">
              <a:effectLst/>
            </a:endParaRPr>
          </a:p>
          <a:p>
            <a:pPr marL="0" indent="0" algn="l">
              <a:buNone/>
            </a:pPr>
            <a:r>
              <a:rPr lang="de-AT" sz="1100" b="0" i="0" u="sng" strike="noStrike" dirty="0" err="1">
                <a:effectLst/>
                <a:hlinkClick r:id="rId10">
                  <a:extLst>
                    <a:ext uri="{A12FA001-AC4F-418D-AE19-62706E023703}">
                      <ahyp:hlinkClr xmlns:ahyp="http://schemas.microsoft.com/office/drawing/2018/hyperlinkcolor" val="tx"/>
                    </a:ext>
                  </a:extLst>
                </a:hlinkClick>
              </a:rPr>
              <a:t>Synergasia</a:t>
            </a:r>
            <a:r>
              <a:rPr lang="de-AT" sz="1100" b="0" i="0" u="sng" strike="noStrike" dirty="0">
                <a:effectLst/>
                <a:hlinkClick r:id="rId10">
                  <a:extLst>
                    <a:ext uri="{A12FA001-AC4F-418D-AE19-62706E023703}">
                      <ahyp:hlinkClr xmlns:ahyp="http://schemas.microsoft.com/office/drawing/2018/hyperlinkcolor" val="tx"/>
                    </a:ext>
                  </a:extLst>
                </a:hlinkClick>
              </a:rPr>
              <a:t> </a:t>
            </a:r>
            <a:r>
              <a:rPr lang="de-AT" sz="1100" b="0" i="0" u="sng" strike="noStrike" dirty="0" err="1">
                <a:effectLst/>
                <a:hlinkClick r:id="rId10">
                  <a:extLst>
                    <a:ext uri="{A12FA001-AC4F-418D-AE19-62706E023703}">
                      <ahyp:hlinkClr xmlns:ahyp="http://schemas.microsoft.com/office/drawing/2018/hyperlinkcolor" val="tx"/>
                    </a:ext>
                  </a:extLst>
                </a:hlinkClick>
              </a:rPr>
              <a:t>Enegon</a:t>
            </a:r>
            <a:r>
              <a:rPr lang="de-AT" sz="1100" b="0" i="0" u="sng" strike="noStrike" dirty="0">
                <a:effectLst/>
                <a:hlinkClick r:id="rId10">
                  <a:extLst>
                    <a:ext uri="{A12FA001-AC4F-418D-AE19-62706E023703}">
                      <ahyp:hlinkClr xmlns:ahyp="http://schemas.microsoft.com/office/drawing/2018/hyperlinkcolor" val="tx"/>
                    </a:ext>
                  </a:extLst>
                </a:hlinkClick>
              </a:rPr>
              <a:t> </a:t>
            </a:r>
            <a:r>
              <a:rPr lang="de-AT" sz="1100" b="0" i="0" u="sng" strike="noStrike" dirty="0" err="1">
                <a:effectLst/>
                <a:hlinkClick r:id="rId10">
                  <a:extLst>
                    <a:ext uri="{A12FA001-AC4F-418D-AE19-62706E023703}">
                      <ahyp:hlinkClr xmlns:ahyp="http://schemas.microsoft.com/office/drawing/2018/hyperlinkcolor" val="tx"/>
                    </a:ext>
                  </a:extLst>
                </a:hlinkClick>
              </a:rPr>
              <a:t>Politon</a:t>
            </a:r>
            <a:r>
              <a:rPr lang="de-AT" sz="1100" b="0" i="0" u="sng" strike="noStrike" dirty="0">
                <a:effectLst/>
                <a:hlinkClick r:id="rId10">
                  <a:extLst>
                    <a:ext uri="{A12FA001-AC4F-418D-AE19-62706E023703}">
                      <ahyp:hlinkClr xmlns:ahyp="http://schemas.microsoft.com/office/drawing/2018/hyperlinkcolor" val="tx"/>
                    </a:ext>
                  </a:extLst>
                </a:hlinkClick>
              </a:rPr>
              <a:t>, GR</a:t>
            </a:r>
            <a:endParaRPr lang="de-AT" sz="1100" b="0" i="0" u="sng" dirty="0">
              <a:effectLst/>
            </a:endParaRPr>
          </a:p>
          <a:p>
            <a:pPr marL="0" indent="0" algn="l">
              <a:buNone/>
            </a:pPr>
            <a:r>
              <a:rPr lang="de-AT" sz="1100" b="0" i="0" u="sng" strike="noStrike" dirty="0" err="1">
                <a:effectLst/>
                <a:hlinkClick r:id="rId11">
                  <a:extLst>
                    <a:ext uri="{A12FA001-AC4F-418D-AE19-62706E023703}">
                      <ahyp:hlinkClr xmlns:ahyp="http://schemas.microsoft.com/office/drawing/2018/hyperlinkcolor" val="tx"/>
                    </a:ext>
                  </a:extLst>
                </a:hlinkClick>
              </a:rPr>
              <a:t>Pontydysgu</a:t>
            </a:r>
            <a:r>
              <a:rPr lang="de-AT" sz="1100" b="0" i="0" u="sng" strike="noStrike" dirty="0">
                <a:effectLst/>
                <a:hlinkClick r:id="rId11">
                  <a:extLst>
                    <a:ext uri="{A12FA001-AC4F-418D-AE19-62706E023703}">
                      <ahyp:hlinkClr xmlns:ahyp="http://schemas.microsoft.com/office/drawing/2018/hyperlinkcolor" val="tx"/>
                    </a:ext>
                  </a:extLst>
                </a:hlinkClick>
              </a:rPr>
              <a:t> SL, ES</a:t>
            </a:r>
            <a:endParaRPr lang="de-AT" sz="1100" b="0" i="0" u="sng" dirty="0">
              <a:effectLst/>
            </a:endParaRPr>
          </a:p>
          <a:p>
            <a:pPr marL="0" indent="0" algn="l">
              <a:buNone/>
            </a:pPr>
            <a:r>
              <a:rPr lang="de-AT" sz="1100" b="0" i="0" u="sng" strike="noStrike" dirty="0" err="1">
                <a:effectLst/>
                <a:hlinkClick r:id="rId12">
                  <a:extLst>
                    <a:ext uri="{A12FA001-AC4F-418D-AE19-62706E023703}">
                      <ahyp:hlinkClr xmlns:ahyp="http://schemas.microsoft.com/office/drawing/2018/hyperlinkcolor" val="tx"/>
                    </a:ext>
                  </a:extLst>
                </a:hlinkClick>
              </a:rPr>
              <a:t>Consultoría</a:t>
            </a:r>
            <a:r>
              <a:rPr lang="de-AT" sz="1100" b="0" i="0" u="sng" strike="noStrike" dirty="0">
                <a:effectLst/>
                <a:hlinkClick r:id="rId12">
                  <a:extLst>
                    <a:ext uri="{A12FA001-AC4F-418D-AE19-62706E023703}">
                      <ahyp:hlinkClr xmlns:ahyp="http://schemas.microsoft.com/office/drawing/2018/hyperlinkcolor" val="tx"/>
                    </a:ext>
                  </a:extLst>
                </a:hlinkClick>
              </a:rPr>
              <a:t> de </a:t>
            </a:r>
            <a:r>
              <a:rPr lang="de-AT" sz="1100" b="0" i="0" u="sng" strike="noStrike" dirty="0" err="1">
                <a:effectLst/>
                <a:hlinkClick r:id="rId12">
                  <a:extLst>
                    <a:ext uri="{A12FA001-AC4F-418D-AE19-62706E023703}">
                      <ahyp:hlinkClr xmlns:ahyp="http://schemas.microsoft.com/office/drawing/2018/hyperlinkcolor" val="tx"/>
                    </a:ext>
                  </a:extLst>
                </a:hlinkClick>
              </a:rPr>
              <a:t>Innovación</a:t>
            </a:r>
            <a:r>
              <a:rPr lang="de-AT" sz="1100" b="0" i="0" u="sng" strike="noStrike" dirty="0">
                <a:effectLst/>
                <a:hlinkClick r:id="rId12">
                  <a:extLst>
                    <a:ext uri="{A12FA001-AC4F-418D-AE19-62706E023703}">
                      <ahyp:hlinkClr xmlns:ahyp="http://schemas.microsoft.com/office/drawing/2018/hyperlinkcolor" val="tx"/>
                    </a:ext>
                  </a:extLst>
                </a:hlinkClick>
              </a:rPr>
              <a:t> </a:t>
            </a:r>
            <a:r>
              <a:rPr lang="de-AT" sz="1100" b="0" i="0" u="sng" strike="noStrike" dirty="0" err="1">
                <a:effectLst/>
                <a:hlinkClick r:id="rId12">
                  <a:extLst>
                    <a:ext uri="{A12FA001-AC4F-418D-AE19-62706E023703}">
                      <ahyp:hlinkClr xmlns:ahyp="http://schemas.microsoft.com/office/drawing/2018/hyperlinkcolor" val="tx"/>
                    </a:ext>
                  </a:extLst>
                </a:hlinkClick>
              </a:rPr>
              <a:t>Social</a:t>
            </a:r>
            <a:r>
              <a:rPr lang="de-AT" sz="1100" b="0" i="0" u="sng" strike="noStrike" dirty="0">
                <a:effectLst/>
                <a:hlinkClick r:id="rId12">
                  <a:extLst>
                    <a:ext uri="{A12FA001-AC4F-418D-AE19-62706E023703}">
                      <ahyp:hlinkClr xmlns:ahyp="http://schemas.microsoft.com/office/drawing/2018/hyperlinkcolor" val="tx"/>
                    </a:ext>
                  </a:extLst>
                </a:hlinkClick>
              </a:rPr>
              <a:t>, ES</a:t>
            </a:r>
            <a:endParaRPr lang="de-AT" sz="1100" b="0" i="0" u="sng" dirty="0">
              <a:effectLst/>
            </a:endParaRPr>
          </a:p>
          <a:p>
            <a:pPr marL="0" indent="0" algn="l">
              <a:buNone/>
            </a:pPr>
            <a:r>
              <a:rPr lang="de-AT" sz="1100" b="0" i="0" u="sng" strike="noStrike" dirty="0" err="1">
                <a:effectLst/>
                <a:hlinkClick r:id="rId13">
                  <a:extLst>
                    <a:ext uri="{A12FA001-AC4F-418D-AE19-62706E023703}">
                      <ahyp:hlinkClr xmlns:ahyp="http://schemas.microsoft.com/office/drawing/2018/hyperlinkcolor" val="tx"/>
                    </a:ext>
                  </a:extLst>
                </a:hlinkClick>
              </a:rPr>
              <a:t>Ballymun</a:t>
            </a:r>
            <a:r>
              <a:rPr lang="de-AT" sz="1100" b="0" i="0" u="sng" strike="noStrike" dirty="0">
                <a:effectLst/>
                <a:hlinkClick r:id="rId13">
                  <a:extLst>
                    <a:ext uri="{A12FA001-AC4F-418D-AE19-62706E023703}">
                      <ahyp:hlinkClr xmlns:ahyp="http://schemas.microsoft.com/office/drawing/2018/hyperlinkcolor" val="tx"/>
                    </a:ext>
                  </a:extLst>
                </a:hlinkClick>
              </a:rPr>
              <a:t> Job </a:t>
            </a:r>
            <a:r>
              <a:rPr lang="de-AT" sz="1100" b="0" i="0" u="sng" strike="noStrike" dirty="0" err="1">
                <a:effectLst/>
                <a:hlinkClick r:id="rId13">
                  <a:extLst>
                    <a:ext uri="{A12FA001-AC4F-418D-AE19-62706E023703}">
                      <ahyp:hlinkClr xmlns:ahyp="http://schemas.microsoft.com/office/drawing/2018/hyperlinkcolor" val="tx"/>
                    </a:ext>
                  </a:extLst>
                </a:hlinkClick>
              </a:rPr>
              <a:t>Centre</a:t>
            </a:r>
            <a:r>
              <a:rPr lang="de-AT" sz="1100" b="0" i="0" u="sng" strike="noStrike" dirty="0">
                <a:effectLst/>
                <a:hlinkClick r:id="rId13">
                  <a:extLst>
                    <a:ext uri="{A12FA001-AC4F-418D-AE19-62706E023703}">
                      <ahyp:hlinkClr xmlns:ahyp="http://schemas.microsoft.com/office/drawing/2018/hyperlinkcolor" val="tx"/>
                    </a:ext>
                  </a:extLst>
                </a:hlinkClick>
              </a:rPr>
              <a:t> Co-operative Society Limited, IE</a:t>
            </a:r>
            <a:endParaRPr lang="de-AT" sz="1100" b="0" i="0" u="sng" dirty="0">
              <a:effectLst/>
            </a:endParaRPr>
          </a:p>
          <a:p>
            <a:pPr marL="0" indent="0">
              <a:lnSpc>
                <a:spcPct val="120000"/>
              </a:lnSpc>
              <a:spcBef>
                <a:spcPts val="300"/>
              </a:spcBef>
              <a:buFont typeface="Arial" panose="020B0604020202020204" pitchFamily="34" charset="0"/>
              <a:buNone/>
            </a:pPr>
            <a:endParaRPr lang="hu-HU" sz="1100" dirty="0"/>
          </a:p>
          <a:p>
            <a:pPr marL="0" indent="0">
              <a:spcBef>
                <a:spcPts val="300"/>
              </a:spcBef>
              <a:buFont typeface="Arial" panose="020B0604020202020204" pitchFamily="34" charset="0"/>
              <a:buNone/>
            </a:pPr>
            <a:endParaRPr lang="en-GB" sz="1100" dirty="0"/>
          </a:p>
        </p:txBody>
      </p:sp>
      <p:sp>
        <p:nvSpPr>
          <p:cNvPr id="11" name="Rectangle 2">
            <a:extLst>
              <a:ext uri="{FF2B5EF4-FFF2-40B4-BE49-F238E27FC236}">
                <a16:creationId xmlns:a16="http://schemas.microsoft.com/office/drawing/2014/main" id="{815CE525-E393-F39D-BB4E-02AA30D58DC3}"/>
              </a:ext>
            </a:extLst>
          </p:cNvPr>
          <p:cNvSpPr>
            <a:spLocks noChangeArrowheads="1"/>
          </p:cNvSpPr>
          <p:nvPr/>
        </p:nvSpPr>
        <p:spPr bwMode="auto">
          <a:xfrm>
            <a:off x="164970" y="8491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AT"/>
          </a:p>
        </p:txBody>
      </p:sp>
      <p:sp>
        <p:nvSpPr>
          <p:cNvPr id="4" name="Untertitel 2">
            <a:extLst>
              <a:ext uri="{FF2B5EF4-FFF2-40B4-BE49-F238E27FC236}">
                <a16:creationId xmlns:a16="http://schemas.microsoft.com/office/drawing/2014/main" id="{FB5845E2-D6CE-CB09-548C-DAA368A82283}"/>
              </a:ext>
            </a:extLst>
          </p:cNvPr>
          <p:cNvSpPr txBox="1">
            <a:spLocks/>
          </p:cNvSpPr>
          <p:nvPr/>
        </p:nvSpPr>
        <p:spPr>
          <a:xfrm>
            <a:off x="4297753" y="4706998"/>
            <a:ext cx="7524510" cy="126937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IE" sz="2000" u="sng" dirty="0">
              <a:latin typeface="+mj-lt"/>
            </a:endParaRPr>
          </a:p>
          <a:p>
            <a:pPr algn="l" eaLnBrk="0" fontAlgn="base" hangingPunct="0">
              <a:lnSpc>
                <a:spcPct val="100000"/>
              </a:lnSpc>
              <a:spcBef>
                <a:spcPct val="0"/>
              </a:spcBef>
              <a:spcAft>
                <a:spcPct val="0"/>
              </a:spcAft>
              <a:buFontTx/>
              <a:buNone/>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eaLnBrk="0" fontAlgn="base" hangingPunct="0">
              <a:lnSpc>
                <a:spcPct val="100000"/>
              </a:lnSpc>
              <a:spcBef>
                <a:spcPct val="0"/>
              </a:spcBef>
              <a:spcAft>
                <a:spcPct val="0"/>
              </a:spcAft>
              <a:buFontTx/>
              <a:buNone/>
            </a:pPr>
            <a:endParaRPr lang="de-AT" altLang="de-DE" sz="1200" b="1" dirty="0">
              <a:solidFill>
                <a:srgbClr val="464646"/>
              </a:solidFill>
              <a:ea typeface="Times New Roman" panose="02020603050405020304" pitchFamily="18" charset="0"/>
              <a:cs typeface="Times New Roman" panose="02020603050405020304" pitchFamily="18" charset="0"/>
            </a:endParaRPr>
          </a:p>
          <a:p>
            <a:pPr algn="l" eaLnBrk="0" fontAlgn="base" hangingPunct="0">
              <a:lnSpc>
                <a:spcPct val="100000"/>
              </a:lnSpc>
              <a:spcBef>
                <a:spcPct val="0"/>
              </a:spcBef>
              <a:spcAft>
                <a:spcPct val="0"/>
              </a:spcAft>
              <a:buFontTx/>
              <a:buNone/>
            </a:pPr>
            <a:r>
              <a:rPr lang="de-AT" altLang="de-DE" sz="1200" b="1" dirty="0">
                <a:solidFill>
                  <a:srgbClr val="464646"/>
                </a:solidFill>
                <a:ea typeface="Times New Roman" panose="02020603050405020304" pitchFamily="18" charset="0"/>
                <a:cs typeface="Times New Roman" panose="02020603050405020304" pitchFamily="18" charset="0"/>
              </a:rPr>
              <a:t>CC BY-NC-ND</a:t>
            </a:r>
            <a:endParaRPr lang="de-AT" altLang="de-DE" sz="1200" dirty="0"/>
          </a:p>
          <a:p>
            <a:pPr algn="l" eaLnBrk="0" fontAlgn="base" hangingPunct="0">
              <a:lnSpc>
                <a:spcPct val="100000"/>
              </a:lnSpc>
              <a:spcBef>
                <a:spcPct val="0"/>
              </a:spcBef>
              <a:spcAft>
                <a:spcPct val="0"/>
              </a:spcAft>
              <a:buFontTx/>
              <a:buNone/>
            </a:pPr>
            <a:r>
              <a:rPr lang="en-IE" altLang="de-DE" sz="1200" dirty="0">
                <a:solidFill>
                  <a:srgbClr val="464646"/>
                </a:solidFill>
                <a:ea typeface="Times New Roman" panose="02020603050405020304" pitchFamily="18" charset="0"/>
                <a:cs typeface="Times New Roman" panose="02020603050405020304" pitchFamily="18" charset="0"/>
              </a:rPr>
              <a:t>This document is licensed under CC BY-NC-ND. </a:t>
            </a:r>
            <a:r>
              <a:rPr lang="de-AT" altLang="de-DE" sz="1200" dirty="0">
                <a:solidFill>
                  <a:srgbClr val="464646"/>
                </a:solidFill>
                <a:ea typeface="Times New Roman" panose="02020603050405020304" pitchFamily="18" charset="0"/>
                <a:cs typeface="Times New Roman" panose="02020603050405020304" pitchFamily="18" charset="0"/>
              </a:rPr>
              <a:t>See: </a:t>
            </a:r>
            <a:r>
              <a:rPr lang="de-AT" altLang="de-DE" sz="1200" dirty="0">
                <a:solidFill>
                  <a:srgbClr val="000000"/>
                </a:solidFill>
                <a:ea typeface="Times New Roman" panose="02020603050405020304" pitchFamily="18" charset="0"/>
                <a:cs typeface="Times New Roman" panose="02020603050405020304" pitchFamily="18" charset="0"/>
                <a:hlinkClick r:id="rId14"/>
              </a:rPr>
              <a:t>https://creativecommons.org/licenses/by-nc-nd/4.0/</a:t>
            </a:r>
            <a:r>
              <a:rPr lang="de-AT" altLang="de-DE" sz="1200" dirty="0">
                <a:solidFill>
                  <a:srgbClr val="464646"/>
                </a:solidFill>
                <a:ea typeface="Times New Roman" panose="02020603050405020304" pitchFamily="18" charset="0"/>
                <a:cs typeface="Times New Roman" panose="02020603050405020304" pitchFamily="18" charset="0"/>
              </a:rPr>
              <a:t> </a:t>
            </a:r>
            <a:endParaRPr lang="de-AT" altLang="de-DE" sz="1200" dirty="0"/>
          </a:p>
          <a:p>
            <a:pPr algn="l"/>
            <a:endParaRPr lang="de-AT" sz="2000" u="sng" dirty="0">
              <a:latin typeface="+mj-lt"/>
            </a:endParaRPr>
          </a:p>
          <a:p>
            <a:pPr algn="l"/>
            <a:endParaRPr lang="de-AT" sz="2000" dirty="0">
              <a:latin typeface="+mj-lt"/>
            </a:endParaRPr>
          </a:p>
          <a:p>
            <a:pPr algn="l"/>
            <a:endParaRPr lang="de-AT" sz="2000" dirty="0">
              <a:latin typeface="+mj-lt"/>
            </a:endParaRPr>
          </a:p>
        </p:txBody>
      </p:sp>
      <p:pic>
        <p:nvPicPr>
          <p:cNvPr id="9" name="Grafik 1">
            <a:extLst>
              <a:ext uri="{FF2B5EF4-FFF2-40B4-BE49-F238E27FC236}">
                <a16:creationId xmlns:a16="http://schemas.microsoft.com/office/drawing/2014/main" id="{086CA3D9-3F07-1A19-C8B8-5F5BF617129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69820" y="5044820"/>
            <a:ext cx="838200" cy="296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603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4FF67069-F593-46DA-9C27-B6A20473C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2CAE5C1-9A13-4174-B170-9D66BE7B9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75" y="4122897"/>
            <a:ext cx="12188952" cy="206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3359290"/>
            <a:ext cx="5470372" cy="12188952"/>
          </a:xfrm>
          <a:prstGeom prst="rect">
            <a:avLst/>
          </a:prstGeom>
        </p:spPr>
      </p:pic>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83856"/>
            <a:ext cx="8924337" cy="613068"/>
          </a:xfrm>
        </p:spPr>
        <p:txBody>
          <a:bodyPr>
            <a:noAutofit/>
          </a:bodyPr>
          <a:lstStyle/>
          <a:p>
            <a:pPr algn="l"/>
            <a:r>
              <a:rPr lang="de-AT" sz="4000" dirty="0"/>
              <a:t>Learning Unit 1</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sp>
        <p:nvSpPr>
          <p:cNvPr id="37" name="Rectangle 36">
            <a:extLst>
              <a:ext uri="{FF2B5EF4-FFF2-40B4-BE49-F238E27FC236}">
                <a16:creationId xmlns:a16="http://schemas.microsoft.com/office/drawing/2014/main" id="{3852AA7B-18D0-4DE7-9364-A11ECCD8AF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14399" y="677991"/>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Untertitel 2">
            <a:extLst>
              <a:ext uri="{FF2B5EF4-FFF2-40B4-BE49-F238E27FC236}">
                <a16:creationId xmlns:a16="http://schemas.microsoft.com/office/drawing/2014/main" id="{6A51FBA4-71F3-CBFF-FCFE-2A5351B4EC9D}"/>
              </a:ext>
            </a:extLst>
          </p:cNvPr>
          <p:cNvSpPr txBox="1">
            <a:spLocks/>
          </p:cNvSpPr>
          <p:nvPr/>
        </p:nvSpPr>
        <p:spPr>
          <a:xfrm>
            <a:off x="853697" y="1553785"/>
            <a:ext cx="9218417" cy="2751493"/>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de-AT" dirty="0"/>
          </a:p>
          <a:p>
            <a:r>
              <a:rPr lang="de-AT" sz="5400" dirty="0" err="1">
                <a:latin typeface="+mj-lt"/>
              </a:rPr>
              <a:t>Let‘s</a:t>
            </a:r>
            <a:r>
              <a:rPr lang="de-AT" sz="5400" dirty="0">
                <a:latin typeface="+mj-lt"/>
              </a:rPr>
              <a:t> </a:t>
            </a:r>
            <a:r>
              <a:rPr lang="de-AT" sz="5400" dirty="0" err="1">
                <a:latin typeface="+mj-lt"/>
              </a:rPr>
              <a:t>explore</a:t>
            </a:r>
            <a:r>
              <a:rPr lang="de-AT" sz="5400" dirty="0">
                <a:latin typeface="+mj-lt"/>
              </a:rPr>
              <a:t> LU 1:</a:t>
            </a:r>
          </a:p>
          <a:p>
            <a:r>
              <a:rPr lang="de-AT" sz="5400" dirty="0">
                <a:latin typeface="+mj-lt"/>
              </a:rPr>
              <a:t>Digitalisation in Europe: </a:t>
            </a:r>
            <a:r>
              <a:rPr lang="de-AT" sz="5400" dirty="0" err="1">
                <a:latin typeface="+mj-lt"/>
              </a:rPr>
              <a:t>Opportunities</a:t>
            </a:r>
            <a:r>
              <a:rPr lang="de-AT" sz="5400" dirty="0">
                <a:latin typeface="+mj-lt"/>
              </a:rPr>
              <a:t>, Challenges, and Impacts</a:t>
            </a:r>
          </a:p>
        </p:txBody>
      </p:sp>
      <p:sp>
        <p:nvSpPr>
          <p:cNvPr id="4" name="Untertitel 2">
            <a:extLst>
              <a:ext uri="{FF2B5EF4-FFF2-40B4-BE49-F238E27FC236}">
                <a16:creationId xmlns:a16="http://schemas.microsoft.com/office/drawing/2014/main" id="{465CA490-62F6-2EE3-7875-C415203E3144}"/>
              </a:ext>
            </a:extLst>
          </p:cNvPr>
          <p:cNvSpPr>
            <a:spLocks noGrp="1"/>
          </p:cNvSpPr>
          <p:nvPr>
            <p:ph type="subTitle" idx="1"/>
          </p:nvPr>
        </p:nvSpPr>
        <p:spPr>
          <a:xfrm>
            <a:off x="856746" y="4261122"/>
            <a:ext cx="9276069" cy="1630554"/>
          </a:xfrm>
        </p:spPr>
        <p:txBody>
          <a:bodyPr>
            <a:normAutofit lnSpcReduction="10000"/>
          </a:bodyPr>
          <a:lstStyle/>
          <a:p>
            <a:endParaRPr lang="de-AT" sz="2800" dirty="0"/>
          </a:p>
          <a:p>
            <a:r>
              <a:rPr lang="de-AT" sz="2800" dirty="0"/>
              <a:t>#digital </a:t>
            </a:r>
            <a:r>
              <a:rPr lang="de-AT" sz="2800" dirty="0" err="1"/>
              <a:t>revolution</a:t>
            </a:r>
            <a:r>
              <a:rPr lang="de-AT" sz="2800" dirty="0"/>
              <a:t>, #digital </a:t>
            </a:r>
            <a:r>
              <a:rPr lang="de-AT" sz="2800" dirty="0" err="1"/>
              <a:t>europe</a:t>
            </a:r>
            <a:r>
              <a:rPr lang="de-AT" sz="2800" dirty="0"/>
              <a:t> </a:t>
            </a:r>
            <a:r>
              <a:rPr lang="de-AT" sz="2800" dirty="0" err="1"/>
              <a:t>programme</a:t>
            </a:r>
            <a:r>
              <a:rPr lang="de-AT" sz="2800" dirty="0"/>
              <a:t>, #digitaleurope, #eurofound digitalisation, #challenges,                                    #frameworks &amp; </a:t>
            </a:r>
            <a:r>
              <a:rPr lang="de-AT" sz="2800" dirty="0" err="1"/>
              <a:t>policies</a:t>
            </a:r>
            <a:endParaRPr lang="de-AT" sz="2800" dirty="0"/>
          </a:p>
        </p:txBody>
      </p:sp>
      <p:grpSp>
        <p:nvGrpSpPr>
          <p:cNvPr id="3" name="Gruppieren 2">
            <a:extLst>
              <a:ext uri="{FF2B5EF4-FFF2-40B4-BE49-F238E27FC236}">
                <a16:creationId xmlns:a16="http://schemas.microsoft.com/office/drawing/2014/main" id="{A15CCA59-E857-E188-8BBB-AFC7926D035A}"/>
              </a:ext>
            </a:extLst>
          </p:cNvPr>
          <p:cNvGrpSpPr/>
          <p:nvPr/>
        </p:nvGrpSpPr>
        <p:grpSpPr>
          <a:xfrm>
            <a:off x="797939" y="6254322"/>
            <a:ext cx="11211507" cy="445990"/>
            <a:chOff x="797939" y="6254322"/>
            <a:chExt cx="11211507" cy="445990"/>
          </a:xfrm>
        </p:grpSpPr>
        <p:pic>
          <p:nvPicPr>
            <p:cNvPr id="5" name="Grafik 1" descr="Ein Bild, das Schrift, Electric Blue (Farbe), Symbol, Blau enthält.&#10;&#10;Automatisch generierte Beschreibung">
              <a:extLst>
                <a:ext uri="{FF2B5EF4-FFF2-40B4-BE49-F238E27FC236}">
                  <a16:creationId xmlns:a16="http://schemas.microsoft.com/office/drawing/2014/main" id="{E93B486E-FCB1-AEE6-BD6E-CDC9891EF3DE}"/>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a:extLst>
                <a:ext uri="{FF2B5EF4-FFF2-40B4-BE49-F238E27FC236}">
                  <a16:creationId xmlns:a16="http://schemas.microsoft.com/office/drawing/2014/main" id="{B9641285-0BAE-D377-C63A-7BEDDD6A6B3C}"/>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a:t>
              </a:r>
            </a:p>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of the European Union or </a:t>
              </a:r>
              <a:r>
                <a:rPr lang="en-U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816476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LU1: Learning Outcomes</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782800"/>
          </a:xfrm>
        </p:spPr>
        <p:txBody>
          <a:bodyPr>
            <a:noAutofit/>
          </a:bodyPr>
          <a:lstStyle/>
          <a:p>
            <a:pPr algn="l"/>
            <a:r>
              <a:rPr lang="en-GB" dirty="0"/>
              <a:t>Learners gain a comprehensive understanding of digitalisation's profound impact on Europe:</a:t>
            </a:r>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1468771" y="1644452"/>
            <a:ext cx="8924339" cy="39995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50000"/>
              </a:lnSpc>
              <a:buFont typeface="Wingdings" panose="05000000000000000000" pitchFamily="2" charset="2"/>
              <a:buChar char="§"/>
            </a:pPr>
            <a:endParaRPr lang="en-GB" dirty="0"/>
          </a:p>
          <a:p>
            <a:pPr marL="342900" indent="-342900" algn="l">
              <a:lnSpc>
                <a:spcPct val="150000"/>
              </a:lnSpc>
              <a:buFont typeface="Wingdings" panose="05000000000000000000" pitchFamily="2" charset="2"/>
              <a:buChar char="§"/>
            </a:pPr>
            <a:r>
              <a:rPr lang="en-GB" dirty="0"/>
              <a:t>Impact of Digitalisation – Europe’s Digital Revolution?</a:t>
            </a:r>
          </a:p>
          <a:p>
            <a:pPr marL="342900" indent="-342900" algn="l">
              <a:lnSpc>
                <a:spcPct val="150000"/>
              </a:lnSpc>
              <a:buFont typeface="Wingdings" panose="05000000000000000000" pitchFamily="2" charset="2"/>
              <a:buChar char="§"/>
            </a:pPr>
            <a:r>
              <a:rPr lang="en-GB" dirty="0"/>
              <a:t>Global Positioning – The European Way</a:t>
            </a:r>
          </a:p>
          <a:p>
            <a:pPr marL="342900" indent="-342900" algn="l">
              <a:lnSpc>
                <a:spcPct val="150000"/>
              </a:lnSpc>
              <a:buFont typeface="Wingdings" panose="05000000000000000000" pitchFamily="2" charset="2"/>
              <a:buChar char="§"/>
            </a:pPr>
            <a:r>
              <a:rPr lang="en-GB" dirty="0"/>
              <a:t>5 Initiatives on Digitalisation on European Level</a:t>
            </a:r>
          </a:p>
          <a:p>
            <a:pPr marL="342900" indent="-342900" algn="l">
              <a:lnSpc>
                <a:spcPct val="150000"/>
              </a:lnSpc>
              <a:buFont typeface="Wingdings" panose="05000000000000000000" pitchFamily="2" charset="2"/>
              <a:buChar char="§"/>
            </a:pPr>
            <a:r>
              <a:rPr lang="en-GB" dirty="0"/>
              <a:t>Challenges in Digitalisation for Europe</a:t>
            </a:r>
          </a:p>
          <a:p>
            <a:pPr marL="342900" indent="-342900" algn="l">
              <a:lnSpc>
                <a:spcPct val="150000"/>
              </a:lnSpc>
              <a:buFont typeface="Wingdings" panose="05000000000000000000" pitchFamily="2" charset="2"/>
              <a:buChar char="§"/>
            </a:pPr>
            <a:r>
              <a:rPr lang="en-GB" dirty="0"/>
              <a:t>Policies and Frameworks – a selection</a:t>
            </a:r>
          </a:p>
        </p:txBody>
      </p:sp>
      <p:pic>
        <p:nvPicPr>
          <p:cNvPr id="10" name="Grafik 9" descr="Balkendiagramm mit Aufwärtstrend Silhouette">
            <a:extLst>
              <a:ext uri="{FF2B5EF4-FFF2-40B4-BE49-F238E27FC236}">
                <a16:creationId xmlns:a16="http://schemas.microsoft.com/office/drawing/2014/main" id="{F22E92A3-DA20-D7C3-5078-14A3957ECD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35663" y="4004063"/>
            <a:ext cx="1738943" cy="1738943"/>
          </a:xfrm>
          <a:prstGeom prst="rect">
            <a:avLst/>
          </a:prstGeom>
        </p:spPr>
      </p:pic>
      <p:grpSp>
        <p:nvGrpSpPr>
          <p:cNvPr id="7" name="Gruppieren 6">
            <a:extLst>
              <a:ext uri="{FF2B5EF4-FFF2-40B4-BE49-F238E27FC236}">
                <a16:creationId xmlns:a16="http://schemas.microsoft.com/office/drawing/2014/main" id="{7519C063-9195-11D7-32A6-18BE27A6DC94}"/>
              </a:ext>
            </a:extLst>
          </p:cNvPr>
          <p:cNvGrpSpPr/>
          <p:nvPr/>
        </p:nvGrpSpPr>
        <p:grpSpPr>
          <a:xfrm>
            <a:off x="797939" y="6254322"/>
            <a:ext cx="11211507" cy="445990"/>
            <a:chOff x="797939" y="6254322"/>
            <a:chExt cx="11211507" cy="445990"/>
          </a:xfrm>
        </p:grpSpPr>
        <p:pic>
          <p:nvPicPr>
            <p:cNvPr id="8" name="Grafik 1" descr="Ein Bild, das Schrift, Electric Blue (Farbe), Symbol, Blau enthält.&#10;&#10;Automatisch generierte Beschreibung">
              <a:extLst>
                <a:ext uri="{FF2B5EF4-FFF2-40B4-BE49-F238E27FC236}">
                  <a16:creationId xmlns:a16="http://schemas.microsoft.com/office/drawing/2014/main" id="{22AAF8B5-FCC5-0C83-B9AE-F1921768FA36}"/>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79CA248D-AB14-3657-D561-61111089E9C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a:t>
              </a:r>
            </a:p>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of the European Union or </a:t>
              </a:r>
              <a:r>
                <a:rPr lang="en-U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55860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LU1: Impact of Digitalisation </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782800"/>
          </a:xfrm>
        </p:spPr>
        <p:txBody>
          <a:bodyPr>
            <a:noAutofit/>
          </a:bodyPr>
          <a:lstStyle/>
          <a:p>
            <a:pPr algn="l"/>
            <a:r>
              <a:rPr lang="en-US" dirty="0"/>
              <a:t>Digitalisation has become a significant driving force in Europe, reshaping various aspects of society, economy, and governance. </a:t>
            </a:r>
            <a:endParaRPr lang="de-AT"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906442" y="2043316"/>
            <a:ext cx="10915821" cy="411909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Wingdings" panose="05000000000000000000" pitchFamily="2" charset="2"/>
              <a:buChar char="§"/>
            </a:pPr>
            <a:r>
              <a:rPr lang="de-AT" dirty="0" err="1"/>
              <a:t>Europe's</a:t>
            </a:r>
            <a:r>
              <a:rPr lang="de-AT" dirty="0"/>
              <a:t> Digital Revolution? </a:t>
            </a:r>
            <a:r>
              <a:rPr lang="en-US" dirty="0"/>
              <a:t>While there has been progress in the adoption of digital technologies by firms in the European Union, it has not yet closed the gap with the United States. </a:t>
            </a:r>
            <a:r>
              <a:rPr lang="en-US" sz="1800" dirty="0"/>
              <a:t>(</a:t>
            </a:r>
            <a:r>
              <a:rPr lang="de-AT" sz="1800" dirty="0">
                <a:effectLst/>
                <a:ea typeface="Calibri" panose="020F0502020204030204" pitchFamily="34" charset="0"/>
                <a:cs typeface="Arial" panose="020B0604020202020204" pitchFamily="34" charset="0"/>
              </a:rPr>
              <a:t>European Investment Bank. 2021)</a:t>
            </a:r>
            <a:endParaRPr lang="en-US" sz="1800" dirty="0"/>
          </a:p>
          <a:p>
            <a:pPr marL="342900" indent="-342900" algn="l">
              <a:lnSpc>
                <a:spcPct val="100000"/>
              </a:lnSpc>
              <a:spcAft>
                <a:spcPts val="1000"/>
              </a:spcAft>
              <a:buFont typeface="Wingdings" panose="05000000000000000000" pitchFamily="2" charset="2"/>
              <a:buChar char="§"/>
            </a:pPr>
            <a:r>
              <a:rPr lang="en-GB" dirty="0"/>
              <a:t>Although most European countries are progressing in their digital transformation efforts, there exists considerable variation in the adoption of key digital technologies by businesses among different nations. </a:t>
            </a:r>
            <a:r>
              <a:rPr lang="en-GB" sz="1800" dirty="0"/>
              <a:t>(</a:t>
            </a:r>
            <a:r>
              <a:rPr lang="de-AT" sz="1800" dirty="0"/>
              <a:t>Smart Energy International. 2021)</a:t>
            </a:r>
          </a:p>
          <a:p>
            <a:pPr marL="342900" indent="-342900" algn="l">
              <a:lnSpc>
                <a:spcPct val="100000"/>
              </a:lnSpc>
              <a:spcAft>
                <a:spcPts val="1000"/>
              </a:spcAft>
              <a:buFont typeface="Wingdings" panose="05000000000000000000" pitchFamily="2" charset="2"/>
              <a:buChar char="§"/>
            </a:pPr>
            <a:r>
              <a:rPr lang="en-GB" dirty="0"/>
              <a:t>The EU's digital strategy is focused on harnessing the potential of digital transformation for the benefit of individuals and businesses. </a:t>
            </a:r>
            <a:r>
              <a:rPr lang="de-AT" sz="1800" dirty="0">
                <a:effectLst/>
                <a:latin typeface="Calibri" panose="020F0502020204030204" pitchFamily="34" charset="0"/>
                <a:ea typeface="Calibri" panose="020F0502020204030204" pitchFamily="34" charset="0"/>
                <a:cs typeface="Arial" panose="020B0604020202020204" pitchFamily="34" charset="0"/>
              </a:rPr>
              <a:t>(European Investment Bank. 2023)</a:t>
            </a:r>
            <a:endParaRPr lang="de-AT" dirty="0"/>
          </a:p>
        </p:txBody>
      </p:sp>
      <p:grpSp>
        <p:nvGrpSpPr>
          <p:cNvPr id="7" name="Gruppieren 6">
            <a:extLst>
              <a:ext uri="{FF2B5EF4-FFF2-40B4-BE49-F238E27FC236}">
                <a16:creationId xmlns:a16="http://schemas.microsoft.com/office/drawing/2014/main" id="{10DEC85F-6625-AE09-9579-A8B23CBF352A}"/>
              </a:ext>
            </a:extLst>
          </p:cNvPr>
          <p:cNvGrpSpPr/>
          <p:nvPr/>
        </p:nvGrpSpPr>
        <p:grpSpPr>
          <a:xfrm>
            <a:off x="797939" y="6254322"/>
            <a:ext cx="11211507" cy="445990"/>
            <a:chOff x="797939" y="6254322"/>
            <a:chExt cx="11211507" cy="445990"/>
          </a:xfrm>
        </p:grpSpPr>
        <p:pic>
          <p:nvPicPr>
            <p:cNvPr id="8" name="Grafik 1" descr="Ein Bild, das Schrift, Electric Blue (Farbe), Symbol, Blau enthält.&#10;&#10;Automatisch generierte Beschreibung">
              <a:extLst>
                <a:ext uri="{FF2B5EF4-FFF2-40B4-BE49-F238E27FC236}">
                  <a16:creationId xmlns:a16="http://schemas.microsoft.com/office/drawing/2014/main" id="{70A8A32F-A57D-EB48-06EF-B2A4288DADA6}"/>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B2B7FAF9-DBFA-0B4B-75B7-4DE7C7F61A3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a:t>
              </a:r>
            </a:p>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of the European Union or </a:t>
              </a:r>
              <a:r>
                <a:rPr lang="en-U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983267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9248849" cy="613068"/>
          </a:xfrm>
        </p:spPr>
        <p:txBody>
          <a:bodyPr>
            <a:noAutofit/>
          </a:bodyPr>
          <a:lstStyle/>
          <a:p>
            <a:pPr algn="l"/>
            <a:r>
              <a:rPr lang="de-AT" sz="4000" dirty="0"/>
              <a:t>LU1: </a:t>
            </a:r>
            <a:r>
              <a:rPr lang="en-US" sz="4000" dirty="0"/>
              <a:t>Positioning – The European Way</a:t>
            </a:r>
            <a:endParaRPr lang="de-AT" sz="4000" dirty="0"/>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1133940"/>
          </a:xfrm>
        </p:spPr>
        <p:txBody>
          <a:bodyPr>
            <a:noAutofit/>
          </a:bodyPr>
          <a:lstStyle/>
          <a:p>
            <a:pPr algn="l"/>
            <a:r>
              <a:rPr lang="en-GB" sz="2000" dirty="0">
                <a:effectLst/>
                <a:latin typeface="Calibri" panose="020F0502020204030204" pitchFamily="34" charset="0"/>
                <a:ea typeface="Calibri" panose="020F0502020204030204" pitchFamily="34" charset="0"/>
                <a:cs typeface="Arial" panose="020B0604020202020204" pitchFamily="34" charset="0"/>
              </a:rPr>
              <a:t>Following the European Commission and related European Agencies, the European way to a digitalised economy and society is about solidarity, prosperity and sustainability, anchored in empowerment of its citizens and businesses, ensuring the security and resilience of its digital ecosystem and supply chains. EC priorities are: </a:t>
            </a:r>
            <a:endParaRPr lang="de-AT" sz="2000"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856746" y="2335758"/>
            <a:ext cx="10965517" cy="399954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00000"/>
              </a:lnSpc>
              <a:buFont typeface="Wingdings" panose="05000000000000000000" pitchFamily="2" charset="2"/>
              <a:buChar char="§"/>
            </a:pPr>
            <a:r>
              <a:rPr lang="en-US" sz="2000" b="1" dirty="0"/>
              <a:t>European Digital Strategy 2020–2025</a:t>
            </a:r>
            <a:r>
              <a:rPr lang="en-US" sz="2000" dirty="0"/>
              <a:t>: Launched in February 2020, the Strategy aims to empower people with a new generation of technologies, helping to support the ‘just transition’ to a climate-neutral Europe via the European Green Deal. </a:t>
            </a:r>
          </a:p>
          <a:p>
            <a:pPr marL="342900" indent="-342900" algn="l">
              <a:lnSpc>
                <a:spcPct val="100000"/>
              </a:lnSpc>
              <a:buFont typeface="Wingdings" panose="05000000000000000000" pitchFamily="2" charset="2"/>
              <a:buChar char="§"/>
            </a:pPr>
            <a:r>
              <a:rPr lang="de-AT" sz="2000" dirty="0">
                <a:solidFill>
                  <a:srgbClr val="000000"/>
                </a:solidFill>
                <a:effectLst/>
                <a:ea typeface="Calibri" panose="020F0502020204030204" pitchFamily="34" charset="0"/>
              </a:rPr>
              <a:t>As </a:t>
            </a:r>
            <a:r>
              <a:rPr lang="de-AT" sz="2000" dirty="0" err="1">
                <a:solidFill>
                  <a:srgbClr val="000000"/>
                </a:solidFill>
                <a:effectLst/>
                <a:ea typeface="Calibri" panose="020F0502020204030204" pitchFamily="34" charset="0"/>
              </a:rPr>
              <a:t>part</a:t>
            </a:r>
            <a:r>
              <a:rPr lang="de-AT" sz="2000" dirty="0">
                <a:solidFill>
                  <a:srgbClr val="000000"/>
                </a:solidFill>
                <a:effectLst/>
                <a:ea typeface="Calibri" panose="020F0502020204030204" pitchFamily="34" charset="0"/>
              </a:rPr>
              <a:t> of </a:t>
            </a:r>
            <a:r>
              <a:rPr lang="de-AT" sz="2000" dirty="0" err="1">
                <a:solidFill>
                  <a:srgbClr val="000000"/>
                </a:solidFill>
                <a:effectLst/>
                <a:ea typeface="Calibri" panose="020F0502020204030204" pitchFamily="34" charset="0"/>
              </a:rPr>
              <a:t>its</a:t>
            </a:r>
            <a:r>
              <a:rPr lang="de-AT" sz="2000" dirty="0">
                <a:solidFill>
                  <a:srgbClr val="000000"/>
                </a:solidFill>
                <a:effectLst/>
                <a:ea typeface="Calibri" panose="020F0502020204030204" pitchFamily="34" charset="0"/>
              </a:rPr>
              <a:t> </a:t>
            </a:r>
            <a:r>
              <a:rPr lang="de-AT" sz="2000" b="1" dirty="0">
                <a:solidFill>
                  <a:srgbClr val="000000"/>
                </a:solidFill>
                <a:effectLst/>
                <a:ea typeface="Calibri" panose="020F0502020204030204" pitchFamily="34" charset="0"/>
              </a:rPr>
              <a:t>Digital Services Act </a:t>
            </a:r>
            <a:r>
              <a:rPr lang="de-AT" sz="2000" b="1" dirty="0" err="1">
                <a:solidFill>
                  <a:srgbClr val="000000"/>
                </a:solidFill>
                <a:effectLst/>
                <a:ea typeface="Calibri" panose="020F0502020204030204" pitchFamily="34" charset="0"/>
              </a:rPr>
              <a:t>package</a:t>
            </a:r>
            <a:r>
              <a:rPr lang="de-AT" sz="2000" dirty="0">
                <a:solidFill>
                  <a:srgbClr val="000000"/>
                </a:solidFill>
                <a:effectLst/>
                <a:ea typeface="Calibri" panose="020F0502020204030204" pitchFamily="34" charset="0"/>
              </a:rPr>
              <a:t>, </a:t>
            </a:r>
            <a:r>
              <a:rPr lang="de-AT" sz="2000" dirty="0" err="1">
                <a:solidFill>
                  <a:srgbClr val="000000"/>
                </a:solidFill>
                <a:effectLst/>
                <a:ea typeface="Calibri" panose="020F0502020204030204" pitchFamily="34" charset="0"/>
              </a:rPr>
              <a:t>published</a:t>
            </a:r>
            <a:r>
              <a:rPr lang="de-AT" sz="2000" dirty="0">
                <a:solidFill>
                  <a:srgbClr val="000000"/>
                </a:solidFill>
                <a:effectLst/>
                <a:ea typeface="Calibri" panose="020F0502020204030204" pitchFamily="34" charset="0"/>
              </a:rPr>
              <a:t> on 15 </a:t>
            </a:r>
            <a:r>
              <a:rPr lang="de-AT" sz="2000" dirty="0" err="1">
                <a:solidFill>
                  <a:srgbClr val="000000"/>
                </a:solidFill>
                <a:effectLst/>
                <a:ea typeface="Calibri" panose="020F0502020204030204" pitchFamily="34" charset="0"/>
              </a:rPr>
              <a:t>December</a:t>
            </a:r>
            <a:r>
              <a:rPr lang="de-AT" sz="2000" dirty="0">
                <a:solidFill>
                  <a:srgbClr val="000000"/>
                </a:solidFill>
                <a:effectLst/>
                <a:ea typeface="Calibri" panose="020F0502020204030204" pitchFamily="34" charset="0"/>
              </a:rPr>
              <a:t> 2020, </a:t>
            </a:r>
            <a:r>
              <a:rPr lang="de-AT" sz="2000" dirty="0" err="1">
                <a:solidFill>
                  <a:srgbClr val="000000"/>
                </a:solidFill>
                <a:effectLst/>
                <a:ea typeface="Calibri" panose="020F0502020204030204" pitchFamily="34" charset="0"/>
              </a:rPr>
              <a:t>the</a:t>
            </a:r>
            <a:r>
              <a:rPr lang="de-AT" sz="2000" dirty="0">
                <a:solidFill>
                  <a:srgbClr val="000000"/>
                </a:solidFill>
                <a:effectLst/>
                <a:ea typeface="Calibri" panose="020F0502020204030204" pitchFamily="34" charset="0"/>
              </a:rPr>
              <a:t> </a:t>
            </a:r>
            <a:r>
              <a:rPr lang="de-AT" sz="2000" dirty="0" err="1">
                <a:solidFill>
                  <a:srgbClr val="000000"/>
                </a:solidFill>
                <a:effectLst/>
                <a:ea typeface="Calibri" panose="020F0502020204030204" pitchFamily="34" charset="0"/>
              </a:rPr>
              <a:t>Commission</a:t>
            </a:r>
            <a:r>
              <a:rPr lang="de-AT" sz="2000" dirty="0">
                <a:solidFill>
                  <a:srgbClr val="000000"/>
                </a:solidFill>
                <a:effectLst/>
                <a:ea typeface="Calibri" panose="020F0502020204030204" pitchFamily="34" charset="0"/>
              </a:rPr>
              <a:t> </a:t>
            </a:r>
            <a:r>
              <a:rPr lang="de-AT" sz="2000" dirty="0" err="1">
                <a:solidFill>
                  <a:srgbClr val="000000"/>
                </a:solidFill>
                <a:effectLst/>
                <a:ea typeface="Calibri" panose="020F0502020204030204" pitchFamily="34" charset="0"/>
              </a:rPr>
              <a:t>proposed</a:t>
            </a:r>
            <a:r>
              <a:rPr lang="de-AT" sz="2000" dirty="0">
                <a:solidFill>
                  <a:srgbClr val="000000"/>
                </a:solidFill>
                <a:effectLst/>
                <a:ea typeface="Calibri" panose="020F0502020204030204" pitchFamily="34" charset="0"/>
              </a:rPr>
              <a:t> </a:t>
            </a:r>
            <a:r>
              <a:rPr lang="de-AT" sz="2000" dirty="0" err="1">
                <a:solidFill>
                  <a:srgbClr val="000000"/>
                </a:solidFill>
                <a:effectLst/>
                <a:ea typeface="Calibri" panose="020F0502020204030204" pitchFamily="34" charset="0"/>
              </a:rPr>
              <a:t>two</a:t>
            </a:r>
            <a:r>
              <a:rPr lang="de-AT" sz="2000" dirty="0">
                <a:solidFill>
                  <a:srgbClr val="000000"/>
                </a:solidFill>
                <a:effectLst/>
                <a:ea typeface="Calibri" panose="020F0502020204030204" pitchFamily="34" charset="0"/>
              </a:rPr>
              <a:t> legislative initiatives to upgrade </a:t>
            </a:r>
            <a:r>
              <a:rPr lang="de-AT" sz="2000" dirty="0" err="1">
                <a:solidFill>
                  <a:srgbClr val="000000"/>
                </a:solidFill>
                <a:effectLst/>
                <a:ea typeface="Calibri" panose="020F0502020204030204" pitchFamily="34" charset="0"/>
              </a:rPr>
              <a:t>rules</a:t>
            </a:r>
            <a:r>
              <a:rPr lang="de-AT" sz="2000" dirty="0">
                <a:solidFill>
                  <a:srgbClr val="000000"/>
                </a:solidFill>
                <a:effectLst/>
                <a:ea typeface="Calibri" panose="020F0502020204030204" pitchFamily="34" charset="0"/>
              </a:rPr>
              <a:t> </a:t>
            </a:r>
            <a:r>
              <a:rPr lang="de-AT" sz="2000" dirty="0" err="1">
                <a:solidFill>
                  <a:srgbClr val="000000"/>
                </a:solidFill>
                <a:effectLst/>
                <a:ea typeface="Calibri" panose="020F0502020204030204" pitchFamily="34" charset="0"/>
              </a:rPr>
              <a:t>governing</a:t>
            </a:r>
            <a:r>
              <a:rPr lang="de-AT" sz="2000" dirty="0">
                <a:solidFill>
                  <a:srgbClr val="000000"/>
                </a:solidFill>
                <a:effectLst/>
                <a:ea typeface="Calibri" panose="020F0502020204030204" pitchFamily="34" charset="0"/>
              </a:rPr>
              <a:t> digital </a:t>
            </a:r>
            <a:r>
              <a:rPr lang="de-AT" sz="2000" dirty="0" err="1">
                <a:solidFill>
                  <a:srgbClr val="000000"/>
                </a:solidFill>
                <a:effectLst/>
                <a:ea typeface="Calibri" panose="020F0502020204030204" pitchFamily="34" charset="0"/>
              </a:rPr>
              <a:t>services</a:t>
            </a:r>
            <a:r>
              <a:rPr lang="de-AT" sz="2000" dirty="0">
                <a:solidFill>
                  <a:srgbClr val="000000"/>
                </a:solidFill>
                <a:effectLst/>
                <a:ea typeface="Calibri" panose="020F0502020204030204" pitchFamily="34" charset="0"/>
              </a:rPr>
              <a:t> in </a:t>
            </a:r>
            <a:r>
              <a:rPr lang="de-AT" sz="2000" dirty="0" err="1">
                <a:solidFill>
                  <a:srgbClr val="000000"/>
                </a:solidFill>
                <a:effectLst/>
                <a:ea typeface="Calibri" panose="020F0502020204030204" pitchFamily="34" charset="0"/>
              </a:rPr>
              <a:t>the</a:t>
            </a:r>
            <a:r>
              <a:rPr lang="de-AT" sz="2000" dirty="0">
                <a:solidFill>
                  <a:srgbClr val="000000"/>
                </a:solidFill>
                <a:effectLst/>
                <a:ea typeface="Calibri" panose="020F0502020204030204" pitchFamily="34" charset="0"/>
              </a:rPr>
              <a:t> EU: </a:t>
            </a:r>
            <a:r>
              <a:rPr lang="de-AT" sz="2000" dirty="0" err="1">
                <a:solidFill>
                  <a:srgbClr val="000000"/>
                </a:solidFill>
                <a:effectLst/>
                <a:ea typeface="Calibri" panose="020F0502020204030204" pitchFamily="34" charset="0"/>
              </a:rPr>
              <a:t>the</a:t>
            </a:r>
            <a:r>
              <a:rPr lang="de-AT" sz="2000" dirty="0">
                <a:solidFill>
                  <a:srgbClr val="000000"/>
                </a:solidFill>
                <a:effectLst/>
                <a:ea typeface="Calibri" panose="020F0502020204030204" pitchFamily="34" charset="0"/>
              </a:rPr>
              <a:t> Digital Services Act (DSA) and </a:t>
            </a:r>
            <a:r>
              <a:rPr lang="de-AT" sz="2000" dirty="0" err="1">
                <a:solidFill>
                  <a:srgbClr val="000000"/>
                </a:solidFill>
                <a:effectLst/>
                <a:ea typeface="Calibri" panose="020F0502020204030204" pitchFamily="34" charset="0"/>
              </a:rPr>
              <a:t>the</a:t>
            </a:r>
            <a:r>
              <a:rPr lang="de-AT" sz="2000" dirty="0">
                <a:solidFill>
                  <a:srgbClr val="000000"/>
                </a:solidFill>
                <a:effectLst/>
                <a:ea typeface="Calibri" panose="020F0502020204030204" pitchFamily="34" charset="0"/>
              </a:rPr>
              <a:t> Digital </a:t>
            </a:r>
            <a:r>
              <a:rPr lang="de-AT" sz="2000" dirty="0" err="1">
                <a:solidFill>
                  <a:srgbClr val="000000"/>
                </a:solidFill>
                <a:effectLst/>
                <a:ea typeface="Calibri" panose="020F0502020204030204" pitchFamily="34" charset="0"/>
              </a:rPr>
              <a:t>Markets</a:t>
            </a:r>
            <a:r>
              <a:rPr lang="de-AT" sz="2000" dirty="0">
                <a:solidFill>
                  <a:srgbClr val="000000"/>
                </a:solidFill>
                <a:effectLst/>
                <a:ea typeface="Calibri" panose="020F0502020204030204" pitchFamily="34" charset="0"/>
              </a:rPr>
              <a:t> Act (DMA). These initiatives will </a:t>
            </a:r>
            <a:r>
              <a:rPr lang="de-AT" sz="2000" dirty="0" err="1">
                <a:solidFill>
                  <a:srgbClr val="000000"/>
                </a:solidFill>
                <a:effectLst/>
                <a:ea typeface="Calibri" panose="020F0502020204030204" pitchFamily="34" charset="0"/>
              </a:rPr>
              <a:t>change</a:t>
            </a:r>
            <a:r>
              <a:rPr lang="de-AT" sz="2000" dirty="0">
                <a:solidFill>
                  <a:srgbClr val="000000"/>
                </a:solidFill>
                <a:effectLst/>
                <a:ea typeface="Calibri" panose="020F0502020204030204" pitchFamily="34" charset="0"/>
              </a:rPr>
              <a:t> </a:t>
            </a:r>
            <a:r>
              <a:rPr lang="de-AT" sz="2000" dirty="0" err="1">
                <a:solidFill>
                  <a:srgbClr val="000000"/>
                </a:solidFill>
                <a:effectLst/>
                <a:ea typeface="Calibri" panose="020F0502020204030204" pitchFamily="34" charset="0"/>
              </a:rPr>
              <a:t>the</a:t>
            </a:r>
            <a:r>
              <a:rPr lang="de-AT" sz="2000" dirty="0">
                <a:solidFill>
                  <a:srgbClr val="000000"/>
                </a:solidFill>
                <a:effectLst/>
                <a:ea typeface="Calibri" panose="020F0502020204030204" pitchFamily="34" charset="0"/>
              </a:rPr>
              <a:t> </a:t>
            </a:r>
            <a:r>
              <a:rPr lang="de-AT" sz="2000" dirty="0" err="1">
                <a:solidFill>
                  <a:srgbClr val="000000"/>
                </a:solidFill>
                <a:effectLst/>
                <a:ea typeface="Calibri" panose="020F0502020204030204" pitchFamily="34" charset="0"/>
              </a:rPr>
              <a:t>way</a:t>
            </a:r>
            <a:r>
              <a:rPr lang="de-AT" sz="2000" dirty="0">
                <a:solidFill>
                  <a:srgbClr val="000000"/>
                </a:solidFill>
                <a:effectLst/>
                <a:ea typeface="Calibri" panose="020F0502020204030204" pitchFamily="34" charset="0"/>
              </a:rPr>
              <a:t> </a:t>
            </a:r>
            <a:r>
              <a:rPr lang="de-AT" sz="2000" dirty="0" err="1">
                <a:solidFill>
                  <a:srgbClr val="000000"/>
                </a:solidFill>
                <a:effectLst/>
                <a:ea typeface="Calibri" panose="020F0502020204030204" pitchFamily="34" charset="0"/>
              </a:rPr>
              <a:t>companies</a:t>
            </a:r>
            <a:r>
              <a:rPr lang="de-AT" sz="2000" dirty="0">
                <a:solidFill>
                  <a:srgbClr val="000000"/>
                </a:solidFill>
                <a:effectLst/>
                <a:ea typeface="Calibri" panose="020F0502020204030204" pitchFamily="34" charset="0"/>
              </a:rPr>
              <a:t> </a:t>
            </a:r>
            <a:r>
              <a:rPr lang="de-AT" sz="2000" dirty="0" err="1">
                <a:solidFill>
                  <a:srgbClr val="000000"/>
                </a:solidFill>
                <a:effectLst/>
                <a:ea typeface="Calibri" panose="020F0502020204030204" pitchFamily="34" charset="0"/>
              </a:rPr>
              <a:t>offer</a:t>
            </a:r>
            <a:r>
              <a:rPr lang="de-AT" sz="2000" dirty="0">
                <a:solidFill>
                  <a:srgbClr val="000000"/>
                </a:solidFill>
                <a:effectLst/>
                <a:ea typeface="Calibri" panose="020F0502020204030204" pitchFamily="34" charset="0"/>
              </a:rPr>
              <a:t> and </a:t>
            </a:r>
            <a:r>
              <a:rPr lang="de-AT" sz="2000" dirty="0" err="1">
                <a:solidFill>
                  <a:srgbClr val="000000"/>
                </a:solidFill>
                <a:effectLst/>
                <a:ea typeface="Calibri" panose="020F0502020204030204" pitchFamily="34" charset="0"/>
              </a:rPr>
              <a:t>use</a:t>
            </a:r>
            <a:r>
              <a:rPr lang="de-AT" sz="2000" dirty="0">
                <a:solidFill>
                  <a:srgbClr val="000000"/>
                </a:solidFill>
                <a:effectLst/>
                <a:ea typeface="Calibri" panose="020F0502020204030204" pitchFamily="34" charset="0"/>
              </a:rPr>
              <a:t> digital </a:t>
            </a:r>
            <a:r>
              <a:rPr lang="de-AT" sz="2000" dirty="0" err="1">
                <a:solidFill>
                  <a:srgbClr val="000000"/>
                </a:solidFill>
                <a:effectLst/>
                <a:ea typeface="Calibri" panose="020F0502020204030204" pitchFamily="34" charset="0"/>
              </a:rPr>
              <a:t>services</a:t>
            </a:r>
            <a:r>
              <a:rPr lang="de-AT" sz="2000" dirty="0">
                <a:solidFill>
                  <a:srgbClr val="000000"/>
                </a:solidFill>
                <a:effectLst/>
                <a:ea typeface="Calibri" panose="020F0502020204030204" pitchFamily="34" charset="0"/>
              </a:rPr>
              <a:t>.</a:t>
            </a:r>
          </a:p>
          <a:p>
            <a:pPr marL="342900" indent="-342900" algn="l">
              <a:lnSpc>
                <a:spcPct val="100000"/>
              </a:lnSpc>
              <a:buFont typeface="Wingdings" panose="05000000000000000000" pitchFamily="2" charset="2"/>
              <a:buChar char="§"/>
            </a:pPr>
            <a:r>
              <a:rPr lang="en-GB" sz="2000" b="1" dirty="0">
                <a:effectLst/>
                <a:ea typeface="Calibri" panose="020F0502020204030204" pitchFamily="34" charset="0"/>
                <a:cs typeface="Arial" panose="020B0604020202020204" pitchFamily="34" charset="0"/>
              </a:rPr>
              <a:t>Digitalisation in Europe </a:t>
            </a:r>
            <a:r>
              <a:rPr lang="en-GB" sz="2000" dirty="0">
                <a:effectLst/>
                <a:ea typeface="Calibri" panose="020F0502020204030204" pitchFamily="34" charset="0"/>
                <a:cs typeface="Arial" panose="020B0604020202020204" pitchFamily="34" charset="0"/>
              </a:rPr>
              <a:t>presents both opportunities and challenges. Here are the sources we want to present to Practitioners, working with the CareerBot to get an understanding of ongoing and planned activities on European level focussing on the opportunities:</a:t>
            </a:r>
            <a:endParaRPr lang="de-AT" sz="2000" dirty="0">
              <a:effectLst/>
              <a:ea typeface="Calibri" panose="020F0502020204030204" pitchFamily="34" charset="0"/>
              <a:cs typeface="Arial" panose="020B0604020202020204" pitchFamily="34" charset="0"/>
            </a:endParaRPr>
          </a:p>
          <a:p>
            <a:pPr marL="342900" indent="-342900" algn="l">
              <a:lnSpc>
                <a:spcPct val="100000"/>
              </a:lnSpc>
              <a:buFont typeface="Wingdings" panose="05000000000000000000" pitchFamily="2" charset="2"/>
              <a:buChar char="§"/>
            </a:pPr>
            <a:endParaRPr lang="en-GB" sz="2000" dirty="0"/>
          </a:p>
        </p:txBody>
      </p:sp>
      <p:grpSp>
        <p:nvGrpSpPr>
          <p:cNvPr id="7" name="Gruppieren 6">
            <a:extLst>
              <a:ext uri="{FF2B5EF4-FFF2-40B4-BE49-F238E27FC236}">
                <a16:creationId xmlns:a16="http://schemas.microsoft.com/office/drawing/2014/main" id="{D30275C3-1C2F-4623-CBA6-D64223AA6FD7}"/>
              </a:ext>
            </a:extLst>
          </p:cNvPr>
          <p:cNvGrpSpPr/>
          <p:nvPr/>
        </p:nvGrpSpPr>
        <p:grpSpPr>
          <a:xfrm>
            <a:off x="797939" y="6254322"/>
            <a:ext cx="11211507" cy="445990"/>
            <a:chOff x="797939" y="6254322"/>
            <a:chExt cx="11211507" cy="445990"/>
          </a:xfrm>
        </p:grpSpPr>
        <p:pic>
          <p:nvPicPr>
            <p:cNvPr id="8" name="Grafik 1" descr="Ein Bild, das Schrift, Electric Blue (Farbe), Symbol, Blau enthält.&#10;&#10;Automatisch generierte Beschreibung">
              <a:extLst>
                <a:ext uri="{FF2B5EF4-FFF2-40B4-BE49-F238E27FC236}">
                  <a16:creationId xmlns:a16="http://schemas.microsoft.com/office/drawing/2014/main" id="{C9CDA5D4-D29A-62AE-0F90-2290F8E3049D}"/>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D587D2F8-C4E4-48C0-5E17-8E8D959F2131}"/>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a:t>
              </a:r>
            </a:p>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of the European Union or </a:t>
              </a:r>
              <a:r>
                <a:rPr lang="en-U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43207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LU1: 5 Initiatives on Digitalisation in EU</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782800"/>
          </a:xfrm>
        </p:spPr>
        <p:txBody>
          <a:bodyPr>
            <a:noAutofit/>
          </a:bodyPr>
          <a:lstStyle/>
          <a:p>
            <a:pPr algn="l"/>
            <a:r>
              <a:rPr lang="en-US" dirty="0"/>
              <a:t>1. A Europe fit for the digital age </a:t>
            </a:r>
            <a:endParaRPr lang="de-AT"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947737" y="1887784"/>
            <a:ext cx="10874525" cy="436653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endParaRPr lang="en-GB" sz="19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r>
              <a:rPr lang="en-GB" sz="1900" dirty="0">
                <a:effectLst/>
                <a:latin typeface="Calibri" panose="020F0502020204030204" pitchFamily="34" charset="0"/>
                <a:ea typeface="Calibri" panose="020F0502020204030204" pitchFamily="34" charset="0"/>
                <a:cs typeface="Arial" panose="020B0604020202020204" pitchFamily="34" charset="0"/>
              </a:rPr>
              <a:t>Website: </a:t>
            </a:r>
            <a:r>
              <a:rPr lang="en-GB" sz="19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https://ec.europa.eu/info/strategy/priorities-2019-2024/europe-fit-digital-age_en</a:t>
            </a:r>
            <a:r>
              <a:rPr lang="en-GB" sz="1900" dirty="0">
                <a:effectLst/>
                <a:latin typeface="Calibri" panose="020F0502020204030204" pitchFamily="34" charset="0"/>
                <a:ea typeface="Calibri" panose="020F0502020204030204" pitchFamily="34" charset="0"/>
                <a:cs typeface="Arial" panose="020B0604020202020204" pitchFamily="34" charset="0"/>
              </a:rPr>
              <a:t> </a:t>
            </a:r>
            <a:endParaRPr lang="de-AT" sz="19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r>
              <a:rPr lang="en-GB" sz="1900" dirty="0">
                <a:effectLst/>
                <a:latin typeface="Calibri" panose="020F0502020204030204" pitchFamily="34" charset="0"/>
                <a:ea typeface="Calibri" panose="020F0502020204030204" pitchFamily="34" charset="0"/>
                <a:cs typeface="Arial" panose="020B0604020202020204" pitchFamily="34" charset="0"/>
              </a:rPr>
              <a:t>YouTube link: </a:t>
            </a:r>
            <a:r>
              <a:rPr lang="en-GB" sz="19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https://www.youtube.com/watch?v=wU6PQL3lZxs</a:t>
            </a:r>
            <a:r>
              <a:rPr lang="en-GB" sz="1900" dirty="0">
                <a:effectLst/>
                <a:latin typeface="Calibri" panose="020F0502020204030204" pitchFamily="34" charset="0"/>
                <a:ea typeface="Calibri" panose="020F0502020204030204" pitchFamily="34" charset="0"/>
                <a:cs typeface="Arial" panose="020B0604020202020204" pitchFamily="34" charset="0"/>
              </a:rPr>
              <a:t> </a:t>
            </a:r>
            <a:endParaRPr lang="de-AT" sz="19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50000"/>
              </a:lnSpc>
            </a:pPr>
            <a:endParaRPr lang="de-AT" dirty="0"/>
          </a:p>
        </p:txBody>
      </p:sp>
      <p:pic>
        <p:nvPicPr>
          <p:cNvPr id="7" name="Grafik 6" descr="Ein Bild, das Text, Screenshot, Software, Menschliches Gesicht enthält.&#10;&#10;Automatisch generierte Beschreibung">
            <a:extLst>
              <a:ext uri="{FF2B5EF4-FFF2-40B4-BE49-F238E27FC236}">
                <a16:creationId xmlns:a16="http://schemas.microsoft.com/office/drawing/2014/main" id="{F4FDB21E-84A0-D49B-9C00-F7CDE3A83DA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1761" t="14313" r="1470" b="11622"/>
          <a:stretch/>
        </p:blipFill>
        <p:spPr bwMode="auto">
          <a:xfrm>
            <a:off x="947736" y="1703652"/>
            <a:ext cx="4475210" cy="2791656"/>
          </a:xfrm>
          <a:prstGeom prst="rect">
            <a:avLst/>
          </a:prstGeom>
          <a:ln>
            <a:noFill/>
          </a:ln>
          <a:extLst>
            <a:ext uri="{53640926-AAD7-44D8-BBD7-CCE9431645EC}">
              <a14:shadowObscured xmlns:a14="http://schemas.microsoft.com/office/drawing/2010/main"/>
            </a:ext>
          </a:extLst>
        </p:spPr>
      </p:pic>
      <p:sp>
        <p:nvSpPr>
          <p:cNvPr id="9" name="Untertitel 2">
            <a:extLst>
              <a:ext uri="{FF2B5EF4-FFF2-40B4-BE49-F238E27FC236}">
                <a16:creationId xmlns:a16="http://schemas.microsoft.com/office/drawing/2014/main" id="{21C3CBA8-5157-8D8C-68F3-DBB76B7F0985}"/>
              </a:ext>
            </a:extLst>
          </p:cNvPr>
          <p:cNvSpPr txBox="1">
            <a:spLocks/>
          </p:cNvSpPr>
          <p:nvPr/>
        </p:nvSpPr>
        <p:spPr>
          <a:xfrm>
            <a:off x="5528579" y="1535978"/>
            <a:ext cx="4677305" cy="365761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n-GB" sz="2000" dirty="0">
                <a:effectLst/>
                <a:latin typeface="Calibri" panose="020F0502020204030204" pitchFamily="34" charset="0"/>
                <a:ea typeface="Calibri" panose="020F0502020204030204" pitchFamily="34" charset="0"/>
                <a:cs typeface="Arial" panose="020B0604020202020204" pitchFamily="34" charset="0"/>
              </a:rPr>
              <a:t>Empowering people with a new generation of technologies: Digital technology is revolutionizing the way people lead their lives. The European Union's digital strategy is committed to harnessing this transformation for the benefit of individuals and enterprises, all while contributing to the ambitious goal of achieving a carbon-neutral Europe by 2050.</a:t>
            </a:r>
            <a:endParaRPr lang="de-AT" sz="20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8" name="Gruppieren 7">
            <a:extLst>
              <a:ext uri="{FF2B5EF4-FFF2-40B4-BE49-F238E27FC236}">
                <a16:creationId xmlns:a16="http://schemas.microsoft.com/office/drawing/2014/main" id="{2AFD0D19-F3A7-7DBB-88FD-3F9D8FC20178}"/>
              </a:ext>
            </a:extLst>
          </p:cNvPr>
          <p:cNvGrpSpPr/>
          <p:nvPr/>
        </p:nvGrpSpPr>
        <p:grpSpPr>
          <a:xfrm>
            <a:off x="797939" y="6254322"/>
            <a:ext cx="11211507" cy="445990"/>
            <a:chOff x="797939" y="6254322"/>
            <a:chExt cx="11211507" cy="445990"/>
          </a:xfrm>
        </p:grpSpPr>
        <p:pic>
          <p:nvPicPr>
            <p:cNvPr id="10" name="Grafik 1" descr="Ein Bild, das Schrift, Electric Blue (Farbe), Symbol, Blau enthält.&#10;&#10;Automatisch generierte Beschreibung">
              <a:extLst>
                <a:ext uri="{FF2B5EF4-FFF2-40B4-BE49-F238E27FC236}">
                  <a16:creationId xmlns:a16="http://schemas.microsoft.com/office/drawing/2014/main" id="{CAE34E26-4D8C-CC64-2678-4B575D451A4C}"/>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B0FBC0FF-DC2A-B366-0FD2-6600CF0C21C2}"/>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a:t>
              </a:r>
            </a:p>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of the European Union or </a:t>
              </a:r>
              <a:r>
                <a:rPr lang="en-U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086737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C68C8-2735-85B8-28E6-3061670648D8}"/>
              </a:ext>
            </a:extLst>
          </p:cNvPr>
          <p:cNvSpPr>
            <a:spLocks noGrp="1"/>
          </p:cNvSpPr>
          <p:nvPr>
            <p:ph type="ctrTitle"/>
          </p:nvPr>
        </p:nvSpPr>
        <p:spPr>
          <a:xfrm>
            <a:off x="856746" y="142387"/>
            <a:ext cx="8924337" cy="613068"/>
          </a:xfrm>
        </p:spPr>
        <p:txBody>
          <a:bodyPr>
            <a:noAutofit/>
          </a:bodyPr>
          <a:lstStyle/>
          <a:p>
            <a:pPr algn="l"/>
            <a:r>
              <a:rPr lang="de-AT" sz="4000" dirty="0"/>
              <a:t>LU1: 5 Initiatives on Digitalisation in EU</a:t>
            </a:r>
          </a:p>
        </p:txBody>
      </p:sp>
      <p:sp>
        <p:nvSpPr>
          <p:cNvPr id="3" name="Untertitel 2">
            <a:extLst>
              <a:ext uri="{FF2B5EF4-FFF2-40B4-BE49-F238E27FC236}">
                <a16:creationId xmlns:a16="http://schemas.microsoft.com/office/drawing/2014/main" id="{80433860-22A2-D39F-8D9D-4E16CEE1ED04}"/>
              </a:ext>
            </a:extLst>
          </p:cNvPr>
          <p:cNvSpPr>
            <a:spLocks noGrp="1"/>
          </p:cNvSpPr>
          <p:nvPr>
            <p:ph type="subTitle" idx="1"/>
          </p:nvPr>
        </p:nvSpPr>
        <p:spPr>
          <a:xfrm>
            <a:off x="856746" y="1013425"/>
            <a:ext cx="8924339" cy="782800"/>
          </a:xfrm>
        </p:spPr>
        <p:txBody>
          <a:bodyPr>
            <a:noAutofit/>
          </a:bodyPr>
          <a:lstStyle/>
          <a:p>
            <a:pPr algn="l"/>
            <a:r>
              <a:rPr lang="en-US" dirty="0"/>
              <a:t>2. The Digital Europe </a:t>
            </a:r>
            <a:r>
              <a:rPr lang="en-US" dirty="0" err="1"/>
              <a:t>Programme</a:t>
            </a:r>
            <a:r>
              <a:rPr lang="en-US" dirty="0"/>
              <a:t> (DIGITAL) </a:t>
            </a:r>
            <a:endParaRPr lang="de-AT" dirty="0"/>
          </a:p>
        </p:txBody>
      </p:sp>
      <p:pic>
        <p:nvPicPr>
          <p:cNvPr id="26" name="Grafik 25" descr="Ein Bild, das Grün, Grafiken, Screenshot, Schrift enthält.&#10;&#10;Automatisch generierte Beschreibung">
            <a:extLst>
              <a:ext uri="{FF2B5EF4-FFF2-40B4-BE49-F238E27FC236}">
                <a16:creationId xmlns:a16="http://schemas.microsoft.com/office/drawing/2014/main" id="{3FEE1980-66C1-EE2A-3190-15C9D80CB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7777" y="213299"/>
            <a:ext cx="1674486" cy="1674486"/>
          </a:xfrm>
          <a:prstGeom prst="rect">
            <a:avLst/>
          </a:prstGeom>
        </p:spPr>
      </p:pic>
      <p:cxnSp>
        <p:nvCxnSpPr>
          <p:cNvPr id="14" name="Gerader Verbinder 13">
            <a:extLst>
              <a:ext uri="{FF2B5EF4-FFF2-40B4-BE49-F238E27FC236}">
                <a16:creationId xmlns:a16="http://schemas.microsoft.com/office/drawing/2014/main" id="{08E4EFE3-7876-E227-E6A3-2DCF7EFEFD2D}"/>
              </a:ext>
            </a:extLst>
          </p:cNvPr>
          <p:cNvCxnSpPr>
            <a:cxnSpLocks/>
          </p:cNvCxnSpPr>
          <p:nvPr/>
        </p:nvCxnSpPr>
        <p:spPr>
          <a:xfrm>
            <a:off x="947737" y="695594"/>
            <a:ext cx="8203770" cy="11056"/>
          </a:xfrm>
          <a:prstGeom prst="line">
            <a:avLst/>
          </a:prstGeom>
          <a:ln w="19050">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Untertitel 2">
            <a:extLst>
              <a:ext uri="{FF2B5EF4-FFF2-40B4-BE49-F238E27FC236}">
                <a16:creationId xmlns:a16="http://schemas.microsoft.com/office/drawing/2014/main" id="{9896352D-EF8F-53DF-D7FC-3E876E93561F}"/>
              </a:ext>
            </a:extLst>
          </p:cNvPr>
          <p:cNvSpPr txBox="1">
            <a:spLocks/>
          </p:cNvSpPr>
          <p:nvPr/>
        </p:nvSpPr>
        <p:spPr>
          <a:xfrm>
            <a:off x="947737" y="1887784"/>
            <a:ext cx="10874525" cy="43665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endParaRPr lang="en-GB" sz="800" dirty="0">
              <a:effectLst/>
              <a:latin typeface="Calibri" panose="020F0502020204030204" pitchFamily="34" charset="0"/>
              <a:ea typeface="Calibri" panose="020F0502020204030204" pitchFamily="34" charset="0"/>
              <a:cs typeface="Arial" panose="020B0604020202020204" pitchFamily="34" charset="0"/>
            </a:endParaRPr>
          </a:p>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Website: </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4"/>
              </a:rPr>
              <a:t>https://digital-strategy.ec.europa.eu/en/activities/digital-programme</a:t>
            </a: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de-AT" sz="1800" dirty="0">
              <a:effectLst/>
              <a:latin typeface="Calibri" panose="020F0502020204030204" pitchFamily="34" charset="0"/>
              <a:ea typeface="Calibri" panose="020F0502020204030204" pitchFamily="34" charset="0"/>
              <a:cs typeface="Arial" panose="020B0604020202020204" pitchFamily="34" charset="0"/>
            </a:endParaRPr>
          </a:p>
          <a:p>
            <a:pPr algn="l"/>
            <a:r>
              <a:rPr lang="en-GB" sz="1800" dirty="0">
                <a:effectLst/>
                <a:latin typeface="Calibri" panose="020F0502020204030204" pitchFamily="34" charset="0"/>
                <a:ea typeface="Calibri" panose="020F0502020204030204" pitchFamily="34" charset="0"/>
                <a:cs typeface="Arial" panose="020B0604020202020204" pitchFamily="34" charset="0"/>
              </a:rPr>
              <a:t>YouTube link: </a:t>
            </a:r>
            <a:r>
              <a:rPr lang="en-GB" sz="180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5"/>
              </a:rPr>
              <a:t>https://www.youtube.com/watch?v=_VkzyMgjD4E</a:t>
            </a: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de-AT" dirty="0"/>
          </a:p>
        </p:txBody>
      </p:sp>
      <p:sp>
        <p:nvSpPr>
          <p:cNvPr id="9" name="Untertitel 2">
            <a:extLst>
              <a:ext uri="{FF2B5EF4-FFF2-40B4-BE49-F238E27FC236}">
                <a16:creationId xmlns:a16="http://schemas.microsoft.com/office/drawing/2014/main" id="{21C3CBA8-5157-8D8C-68F3-DBB76B7F0985}"/>
              </a:ext>
            </a:extLst>
          </p:cNvPr>
          <p:cNvSpPr txBox="1">
            <a:spLocks/>
          </p:cNvSpPr>
          <p:nvPr/>
        </p:nvSpPr>
        <p:spPr>
          <a:xfrm>
            <a:off x="5971031" y="1976029"/>
            <a:ext cx="4677305" cy="2926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5000"/>
              </a:lnSpc>
              <a:spcAft>
                <a:spcPts val="1000"/>
              </a:spcAft>
            </a:pPr>
            <a:r>
              <a:rPr lang="en-GB" sz="1800" dirty="0">
                <a:effectLst/>
                <a:latin typeface="Calibri" panose="020F0502020204030204" pitchFamily="34" charset="0"/>
                <a:ea typeface="Calibri" panose="020F0502020204030204" pitchFamily="34" charset="0"/>
                <a:cs typeface="Arial" panose="020B0604020202020204" pitchFamily="34" charset="0"/>
              </a:rPr>
              <a:t>is an EU funding programme that aims to bring digital technology to businesses, citizens, and public administrations. It supports projects in five key capacity areas: supercomputing, artificial intelligence, cybersecurity, advanced digital skills, and ensuring a wide use of digital technologies across the economy and society.</a:t>
            </a:r>
            <a:endParaRPr lang="de-AT"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8" name="Grafik 7" descr="Ein Bild, das Elektronik, Text, Computer, Screenshot enthält.&#10;&#10;Automatisch generierte Beschreibung">
            <a:extLst>
              <a:ext uri="{FF2B5EF4-FFF2-40B4-BE49-F238E27FC236}">
                <a16:creationId xmlns:a16="http://schemas.microsoft.com/office/drawing/2014/main" id="{C6266910-66CB-D755-E497-25069F4604F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30729" t="11818" r="3677" b="14254"/>
          <a:stretch/>
        </p:blipFill>
        <p:spPr bwMode="auto">
          <a:xfrm>
            <a:off x="947736" y="1701729"/>
            <a:ext cx="4714620" cy="2988258"/>
          </a:xfrm>
          <a:prstGeom prst="rect">
            <a:avLst/>
          </a:prstGeom>
          <a:ln>
            <a:noFill/>
          </a:ln>
          <a:extLst>
            <a:ext uri="{53640926-AAD7-44D8-BBD7-CCE9431645EC}">
              <a14:shadowObscured xmlns:a14="http://schemas.microsoft.com/office/drawing/2010/main"/>
            </a:ext>
          </a:extLst>
        </p:spPr>
      </p:pic>
      <p:grpSp>
        <p:nvGrpSpPr>
          <p:cNvPr id="7" name="Gruppieren 6">
            <a:extLst>
              <a:ext uri="{FF2B5EF4-FFF2-40B4-BE49-F238E27FC236}">
                <a16:creationId xmlns:a16="http://schemas.microsoft.com/office/drawing/2014/main" id="{5A6A606A-53F8-900F-7D0B-97FC24DDB65B}"/>
              </a:ext>
            </a:extLst>
          </p:cNvPr>
          <p:cNvGrpSpPr/>
          <p:nvPr/>
        </p:nvGrpSpPr>
        <p:grpSpPr>
          <a:xfrm>
            <a:off x="797939" y="6254322"/>
            <a:ext cx="11211507" cy="445990"/>
            <a:chOff x="797939" y="6254322"/>
            <a:chExt cx="11211507" cy="445990"/>
          </a:xfrm>
        </p:grpSpPr>
        <p:pic>
          <p:nvPicPr>
            <p:cNvPr id="10" name="Grafik 1" descr="Ein Bild, das Schrift, Electric Blue (Farbe), Symbol, Blau enthält.&#10;&#10;Automatisch generierte Beschreibung">
              <a:extLst>
                <a:ext uri="{FF2B5EF4-FFF2-40B4-BE49-F238E27FC236}">
                  <a16:creationId xmlns:a16="http://schemas.microsoft.com/office/drawing/2014/main" id="{9DCC1DC1-2837-2810-2AB1-D46B3C771F9F}"/>
                </a:ext>
              </a:extLst>
            </p:cNvPr>
            <p:cNvPicPr>
              <a:picLocks noChangeAspect="1" noChangeArrowheads="1"/>
            </p:cNvPicPr>
            <p:nvPr/>
          </p:nvPicPr>
          <p:blipFill>
            <a:blip r:embed="rId7" r:link="rId8">
              <a:extLst>
                <a:ext uri="{28A0092B-C50C-407E-A947-70E740481C1C}">
                  <a14:useLocalDpi xmlns:a14="http://schemas.microsoft.com/office/drawing/2010/main" val="0"/>
                </a:ext>
              </a:extLst>
            </a:blip>
            <a:srcRect/>
            <a:stretch>
              <a:fillRect/>
            </a:stretch>
          </p:blipFill>
          <p:spPr bwMode="auto">
            <a:xfrm>
              <a:off x="797939" y="6254322"/>
              <a:ext cx="2021382" cy="44599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372017C4-78CD-4345-65BE-3241A4A0FD5E}"/>
                </a:ext>
              </a:extLst>
            </p:cNvPr>
            <p:cNvSpPr>
              <a:spLocks noChangeArrowheads="1"/>
            </p:cNvSpPr>
            <p:nvPr/>
          </p:nvSpPr>
          <p:spPr bwMode="auto">
            <a:xfrm>
              <a:off x="2968133" y="6269425"/>
              <a:ext cx="904131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Funded by the European Union. Views and opinions expressed are however those of the author(s) only and do not necessarily reflect those </a:t>
              </a:r>
            </a:p>
            <a:p>
              <a:pPr lvl="0" algn="just" eaLnBrk="0" fontAlgn="base" hangingPunct="0">
                <a:spcBef>
                  <a:spcPct val="0"/>
                </a:spcBef>
                <a:spcAft>
                  <a:spcPct val="0"/>
                </a:spcAft>
              </a:pP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of the European Union or </a:t>
              </a:r>
              <a:r>
                <a:rPr lang="en-US" altLang="de-DE" sz="1100" i="1" dirty="0" err="1">
                  <a:solidFill>
                    <a:srgbClr val="404040"/>
                  </a:solidFill>
                  <a:latin typeface="Calibri" panose="020F0502020204030204" pitchFamily="34" charset="0"/>
                  <a:ea typeface="Calibri" panose="020F0502020204030204" pitchFamily="34" charset="0"/>
                  <a:cs typeface="Arial" panose="020B0604020202020204" pitchFamily="34" charset="0"/>
                </a:rPr>
                <a:t>OeAD</a:t>
              </a:r>
              <a:r>
                <a:rPr lang="en-US" altLang="de-DE" sz="1100" i="1" dirty="0">
                  <a:solidFill>
                    <a:srgbClr val="404040"/>
                  </a:solidFill>
                  <a:latin typeface="Calibri" panose="020F0502020204030204" pitchFamily="34" charset="0"/>
                  <a:ea typeface="Calibri" panose="020F0502020204030204" pitchFamily="34" charset="0"/>
                  <a:cs typeface="Arial" panose="020B0604020202020204" pitchFamily="34" charset="0"/>
                </a:rPr>
                <a:t>-GmbH. Neither the European Union nor the granting authority can be held responsible for them.</a:t>
              </a:r>
              <a:endParaRPr kumimoji="0" lang="en-US" altLang="de-DE" sz="11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28000288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9340</Words>
  <Application>Microsoft Office PowerPoint</Application>
  <PresentationFormat>Breitbild</PresentationFormat>
  <Paragraphs>581</Paragraphs>
  <Slides>31</Slides>
  <Notes>20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31</vt:i4>
      </vt:variant>
    </vt:vector>
  </HeadingPairs>
  <TitlesOfParts>
    <vt:vector size="37" baseType="lpstr">
      <vt:lpstr>Arial</vt:lpstr>
      <vt:lpstr>Calibri</vt:lpstr>
      <vt:lpstr>Calibri Light</vt:lpstr>
      <vt:lpstr>Noto Sans Symbols</vt:lpstr>
      <vt:lpstr>Wingdings</vt:lpstr>
      <vt:lpstr>Office</vt:lpstr>
      <vt:lpstr>Blended CareerBOT Training</vt:lpstr>
      <vt:lpstr>PowerPoint-Präsentation</vt:lpstr>
      <vt:lpstr>PowerPoint-Präsentation</vt:lpstr>
      <vt:lpstr>Learning Unit 1</vt:lpstr>
      <vt:lpstr>LU1: Learning Outcomes</vt:lpstr>
      <vt:lpstr>LU1: Impact of Digitalisation </vt:lpstr>
      <vt:lpstr>LU1: Positioning – The European Way</vt:lpstr>
      <vt:lpstr>LU1: 5 Initiatives on Digitalisation in EU</vt:lpstr>
      <vt:lpstr>LU1: 5 Initiatives on Digitalisation in EU</vt:lpstr>
      <vt:lpstr>LU1: 5 Initiatives on Digitalisation in EU</vt:lpstr>
      <vt:lpstr>LU1: 5 Initiatives on Digitalisation in EU</vt:lpstr>
      <vt:lpstr>LU1: 5 Initiatives on Digitalisation in EU</vt:lpstr>
      <vt:lpstr>LU1: Challenges in Digitalisation </vt:lpstr>
      <vt:lpstr>LU1: Selection of policies &amp; frameworks</vt:lpstr>
      <vt:lpstr>LU1: Exercise: Collect your reflections</vt:lpstr>
      <vt:lpstr>Checklist:  What I know on “Digitalisation”</vt:lpstr>
      <vt:lpstr>Resources for M1-LU1: </vt:lpstr>
      <vt:lpstr>Learning Unit 2</vt:lpstr>
      <vt:lpstr>LU2: Learning Outcomes</vt:lpstr>
      <vt:lpstr>LU2: The Green Economy in Europe</vt:lpstr>
      <vt:lpstr>LU2: The Green Economy in Europe</vt:lpstr>
      <vt:lpstr>LU2: A European Green Deal</vt:lpstr>
      <vt:lpstr>LU2: Benefits of the Green Deal</vt:lpstr>
      <vt:lpstr>LU2: New Jobs in the Green Economy</vt:lpstr>
      <vt:lpstr>LU2: Future Skill Needs for Green Jobs</vt:lpstr>
      <vt:lpstr>LU2: Future Skill Needs for Green Jobs</vt:lpstr>
      <vt:lpstr>LU2: Addressing the Skills Gap</vt:lpstr>
      <vt:lpstr>LU2 Exercise: Green Jobs in your country</vt:lpstr>
      <vt:lpstr>Checklist: QUIZ “Green Jobs” in Europe</vt:lpstr>
      <vt:lpstr>Resources for M1-LU2: </vt:lpstr>
      <vt:lpstr>Let‘s stay connected!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Karin</dc:creator>
  <cp:lastModifiedBy>Karin</cp:lastModifiedBy>
  <cp:revision>4</cp:revision>
  <dcterms:created xsi:type="dcterms:W3CDTF">2023-06-22T11:29:26Z</dcterms:created>
  <dcterms:modified xsi:type="dcterms:W3CDTF">2023-11-29T13:00:27Z</dcterms:modified>
</cp:coreProperties>
</file>